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52C35-5CBB-4620-B690-B6B563632A03}" v="67" dt="2025-07-13T07:39:11.43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3" d="100"/>
          <a:sy n="73" d="100"/>
        </p:scale>
        <p:origin x="43" y="22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Vyishak" userId="cfac4ac77230fea9" providerId="LiveId" clId="{BBC52C35-5CBB-4620-B690-B6B563632A03}"/>
    <pc:docChg chg="undo custSel modSld modMainMaster">
      <pc:chgData name="Aakash Vyishak" userId="cfac4ac77230fea9" providerId="LiveId" clId="{BBC52C35-5CBB-4620-B690-B6B563632A03}" dt="2025-07-13T07:39:59.216" v="914" actId="1076"/>
      <pc:docMkLst>
        <pc:docMk/>
      </pc:docMkLst>
      <pc:sldChg chg="modSp mod">
        <pc:chgData name="Aakash Vyishak" userId="cfac4ac77230fea9" providerId="LiveId" clId="{BBC52C35-5CBB-4620-B690-B6B563632A03}" dt="2025-07-12T19:54:19.627" v="141" actId="1076"/>
        <pc:sldMkLst>
          <pc:docMk/>
          <pc:sldMk cId="4009730992" sldId="256"/>
        </pc:sldMkLst>
        <pc:spChg chg="mod">
          <ac:chgData name="Aakash Vyishak" userId="cfac4ac77230fea9" providerId="LiveId" clId="{BBC52C35-5CBB-4620-B690-B6B563632A03}" dt="2025-07-12T19:54:04.876" v="140" actId="1076"/>
          <ac:spMkLst>
            <pc:docMk/>
            <pc:sldMk cId="4009730992" sldId="256"/>
            <ac:spMk id="2" creationId="{570D5631-0297-E86E-7069-C969B141FD7D}"/>
          </ac:spMkLst>
        </pc:spChg>
        <pc:spChg chg="mod">
          <ac:chgData name="Aakash Vyishak" userId="cfac4ac77230fea9" providerId="LiveId" clId="{BBC52C35-5CBB-4620-B690-B6B563632A03}" dt="2025-07-12T19:54:19.627" v="141" actId="1076"/>
          <ac:spMkLst>
            <pc:docMk/>
            <pc:sldMk cId="4009730992" sldId="256"/>
            <ac:spMk id="3" creationId="{59DF6B8D-2BAC-11F8-7D28-B631D08C8D90}"/>
          </ac:spMkLst>
        </pc:spChg>
        <pc:picChg chg="mod">
          <ac:chgData name="Aakash Vyishak" userId="cfac4ac77230fea9" providerId="LiveId" clId="{BBC52C35-5CBB-4620-B690-B6B563632A03}" dt="2025-07-12T19:53:30.010" v="137" actId="1076"/>
          <ac:picMkLst>
            <pc:docMk/>
            <pc:sldMk cId="4009730992" sldId="256"/>
            <ac:picMk id="4" creationId="{77323E2C-8982-861D-BE1D-3E30E5CC437C}"/>
          </ac:picMkLst>
        </pc:picChg>
      </pc:sldChg>
      <pc:sldChg chg="modSp mod">
        <pc:chgData name="Aakash Vyishak" userId="cfac4ac77230fea9" providerId="LiveId" clId="{BBC52C35-5CBB-4620-B690-B6B563632A03}" dt="2025-07-12T20:47:01.665" v="332" actId="1076"/>
        <pc:sldMkLst>
          <pc:docMk/>
          <pc:sldMk cId="1453241194" sldId="257"/>
        </pc:sldMkLst>
        <pc:spChg chg="mod">
          <ac:chgData name="Aakash Vyishak" userId="cfac4ac77230fea9" providerId="LiveId" clId="{BBC52C35-5CBB-4620-B690-B6B563632A03}" dt="2025-07-12T20:46:39.445" v="328" actId="1076"/>
          <ac:spMkLst>
            <pc:docMk/>
            <pc:sldMk cId="1453241194" sldId="257"/>
            <ac:spMk id="9" creationId="{EEC79264-7E04-A135-9158-F7EF333AC3D8}"/>
          </ac:spMkLst>
        </pc:spChg>
        <pc:spChg chg="mod">
          <ac:chgData name="Aakash Vyishak" userId="cfac4ac77230fea9" providerId="LiveId" clId="{BBC52C35-5CBB-4620-B690-B6B563632A03}" dt="2025-07-12T20:47:01.665" v="332" actId="1076"/>
          <ac:spMkLst>
            <pc:docMk/>
            <pc:sldMk cId="1453241194" sldId="257"/>
            <ac:spMk id="10" creationId="{79639434-C7DB-C6DD-28C9-5FE3588C5BC8}"/>
          </ac:spMkLst>
        </pc:spChg>
        <pc:picChg chg="mod">
          <ac:chgData name="Aakash Vyishak" userId="cfac4ac77230fea9" providerId="LiveId" clId="{BBC52C35-5CBB-4620-B690-B6B563632A03}" dt="2025-07-12T20:46:52.073" v="330" actId="1076"/>
          <ac:picMkLst>
            <pc:docMk/>
            <pc:sldMk cId="1453241194" sldId="257"/>
            <ac:picMk id="8" creationId="{613BC838-B25A-D37F-BC71-DD617895704C}"/>
          </ac:picMkLst>
        </pc:picChg>
      </pc:sldChg>
      <pc:sldChg chg="modSp mod">
        <pc:chgData name="Aakash Vyishak" userId="cfac4ac77230fea9" providerId="LiveId" clId="{BBC52C35-5CBB-4620-B690-B6B563632A03}" dt="2025-07-12T20:31:44.809" v="200" actId="1076"/>
        <pc:sldMkLst>
          <pc:docMk/>
          <pc:sldMk cId="1555385428" sldId="258"/>
        </pc:sldMkLst>
        <pc:spChg chg="mod">
          <ac:chgData name="Aakash Vyishak" userId="cfac4ac77230fea9" providerId="LiveId" clId="{BBC52C35-5CBB-4620-B690-B6B563632A03}" dt="2025-07-12T20:31:44.809" v="200" actId="1076"/>
          <ac:spMkLst>
            <pc:docMk/>
            <pc:sldMk cId="1555385428" sldId="258"/>
            <ac:spMk id="2" creationId="{83E48DC5-8A48-2A34-31B9-FC8CB168CAED}"/>
          </ac:spMkLst>
        </pc:spChg>
        <pc:spChg chg="mod">
          <ac:chgData name="Aakash Vyishak" userId="cfac4ac77230fea9" providerId="LiveId" clId="{BBC52C35-5CBB-4620-B690-B6B563632A03}" dt="2025-07-12T20:29:07.091" v="199" actId="1076"/>
          <ac:spMkLst>
            <pc:docMk/>
            <pc:sldMk cId="1555385428" sldId="258"/>
            <ac:spMk id="3" creationId="{06B44109-938A-7A63-C3A8-FDDB5C799EA5}"/>
          </ac:spMkLst>
        </pc:spChg>
        <pc:picChg chg="mod">
          <ac:chgData name="Aakash Vyishak" userId="cfac4ac77230fea9" providerId="LiveId" clId="{BBC52C35-5CBB-4620-B690-B6B563632A03}" dt="2025-07-12T20:28:55.768" v="198" actId="1076"/>
          <ac:picMkLst>
            <pc:docMk/>
            <pc:sldMk cId="1555385428" sldId="258"/>
            <ac:picMk id="7" creationId="{DA6795A9-FE70-B337-8B17-B79ACA60A9C1}"/>
          </ac:picMkLst>
        </pc:picChg>
      </pc:sldChg>
      <pc:sldChg chg="addSp delSp modSp mod">
        <pc:chgData name="Aakash Vyishak" userId="cfac4ac77230fea9" providerId="LiveId" clId="{BBC52C35-5CBB-4620-B690-B6B563632A03}" dt="2025-07-12T20:44:19.819" v="317" actId="207"/>
        <pc:sldMkLst>
          <pc:docMk/>
          <pc:sldMk cId="2040863335" sldId="259"/>
        </pc:sldMkLst>
        <pc:spChg chg="mod">
          <ac:chgData name="Aakash Vyishak" userId="cfac4ac77230fea9" providerId="LiveId" clId="{BBC52C35-5CBB-4620-B690-B6B563632A03}" dt="2025-07-12T20:31:59.123" v="202" actId="1076"/>
          <ac:spMkLst>
            <pc:docMk/>
            <pc:sldMk cId="2040863335" sldId="259"/>
            <ac:spMk id="2" creationId="{12B7DC8D-244C-F7EC-5F66-ACB99A7D61C9}"/>
          </ac:spMkLst>
        </pc:spChg>
        <pc:spChg chg="mod">
          <ac:chgData name="Aakash Vyishak" userId="cfac4ac77230fea9" providerId="LiveId" clId="{BBC52C35-5CBB-4620-B690-B6B563632A03}" dt="2025-07-12T20:44:19.819" v="317" actId="207"/>
          <ac:spMkLst>
            <pc:docMk/>
            <pc:sldMk cId="2040863335" sldId="259"/>
            <ac:spMk id="4" creationId="{ED35578F-30C9-4905-FD4E-7366FEFAEA7F}"/>
          </ac:spMkLst>
        </pc:spChg>
        <pc:spChg chg="add del">
          <ac:chgData name="Aakash Vyishak" userId="cfac4ac77230fea9" providerId="LiveId" clId="{BBC52C35-5CBB-4620-B690-B6B563632A03}" dt="2025-07-12T20:42:43.788" v="272" actId="22"/>
          <ac:spMkLst>
            <pc:docMk/>
            <pc:sldMk cId="2040863335" sldId="259"/>
            <ac:spMk id="6" creationId="{3957AEE9-C19C-06AC-22A6-1D0151988AE6}"/>
          </ac:spMkLst>
        </pc:spChg>
        <pc:spChg chg="add del mod">
          <ac:chgData name="Aakash Vyishak" userId="cfac4ac77230fea9" providerId="LiveId" clId="{BBC52C35-5CBB-4620-B690-B6B563632A03}" dt="2025-07-12T20:43:44.499" v="294" actId="22"/>
          <ac:spMkLst>
            <pc:docMk/>
            <pc:sldMk cId="2040863335" sldId="259"/>
            <ac:spMk id="8" creationId="{CA982A65-7CFF-94ED-DAB0-8BDB5247EE38}"/>
          </ac:spMkLst>
        </pc:spChg>
        <pc:picChg chg="mod">
          <ac:chgData name="Aakash Vyishak" userId="cfac4ac77230fea9" providerId="LiveId" clId="{BBC52C35-5CBB-4620-B690-B6B563632A03}" dt="2025-07-12T20:32:46.198" v="209" actId="1076"/>
          <ac:picMkLst>
            <pc:docMk/>
            <pc:sldMk cId="2040863335" sldId="259"/>
            <ac:picMk id="3" creationId="{BBCC879F-E713-B75A-D2DE-0953EB0EA469}"/>
          </ac:picMkLst>
        </pc:picChg>
      </pc:sldChg>
      <pc:sldChg chg="modSp mod">
        <pc:chgData name="Aakash Vyishak" userId="cfac4ac77230fea9" providerId="LiveId" clId="{BBC52C35-5CBB-4620-B690-B6B563632A03}" dt="2025-07-12T21:00:05.583" v="418" actId="255"/>
        <pc:sldMkLst>
          <pc:docMk/>
          <pc:sldMk cId="3791692516" sldId="260"/>
        </pc:sldMkLst>
        <pc:spChg chg="mod">
          <ac:chgData name="Aakash Vyishak" userId="cfac4ac77230fea9" providerId="LiveId" clId="{BBC52C35-5CBB-4620-B690-B6B563632A03}" dt="2025-07-12T20:59:40.684" v="415" actId="14100"/>
          <ac:spMkLst>
            <pc:docMk/>
            <pc:sldMk cId="3791692516" sldId="260"/>
            <ac:spMk id="2" creationId="{385AB7E7-7534-10CB-A359-88015C285B97}"/>
          </ac:spMkLst>
        </pc:spChg>
        <pc:spChg chg="mod">
          <ac:chgData name="Aakash Vyishak" userId="cfac4ac77230fea9" providerId="LiveId" clId="{BBC52C35-5CBB-4620-B690-B6B563632A03}" dt="2025-07-12T21:00:05.583" v="418" actId="255"/>
          <ac:spMkLst>
            <pc:docMk/>
            <pc:sldMk cId="3791692516" sldId="260"/>
            <ac:spMk id="3" creationId="{5EF8C842-232A-AE37-3471-90353781809D}"/>
          </ac:spMkLst>
        </pc:spChg>
        <pc:picChg chg="mod">
          <ac:chgData name="Aakash Vyishak" userId="cfac4ac77230fea9" providerId="LiveId" clId="{BBC52C35-5CBB-4620-B690-B6B563632A03}" dt="2025-07-12T20:59:46.132" v="416" actId="14100"/>
          <ac:picMkLst>
            <pc:docMk/>
            <pc:sldMk cId="3791692516" sldId="260"/>
            <ac:picMk id="4" creationId="{280CF71F-8A03-DAC7-4BC2-F05644ECBFFF}"/>
          </ac:picMkLst>
        </pc:picChg>
      </pc:sldChg>
      <pc:sldChg chg="addSp modSp mod">
        <pc:chgData name="Aakash Vyishak" userId="cfac4ac77230fea9" providerId="LiveId" clId="{BBC52C35-5CBB-4620-B690-B6B563632A03}" dt="2025-07-12T21:04:56.683" v="437" actId="1076"/>
        <pc:sldMkLst>
          <pc:docMk/>
          <pc:sldMk cId="3684467408" sldId="262"/>
        </pc:sldMkLst>
        <pc:spChg chg="mod">
          <ac:chgData name="Aakash Vyishak" userId="cfac4ac77230fea9" providerId="LiveId" clId="{BBC52C35-5CBB-4620-B690-B6B563632A03}" dt="2025-07-12T21:01:00.508" v="421" actId="255"/>
          <ac:spMkLst>
            <pc:docMk/>
            <pc:sldMk cId="3684467408" sldId="262"/>
            <ac:spMk id="7" creationId="{5539A591-4DF0-3912-FF72-3FD0BD7B9C1F}"/>
          </ac:spMkLst>
        </pc:spChg>
        <pc:spChg chg="mod">
          <ac:chgData name="Aakash Vyishak" userId="cfac4ac77230fea9" providerId="LiveId" clId="{BBC52C35-5CBB-4620-B690-B6B563632A03}" dt="2025-07-12T21:04:56.683" v="437" actId="1076"/>
          <ac:spMkLst>
            <pc:docMk/>
            <pc:sldMk cId="3684467408" sldId="262"/>
            <ac:spMk id="8" creationId="{54B8C8AD-F58A-1F17-9CA2-E737E1949923}"/>
          </ac:spMkLst>
        </pc:spChg>
        <pc:spChg chg="mod">
          <ac:chgData name="Aakash Vyishak" userId="cfac4ac77230fea9" providerId="LiveId" clId="{BBC52C35-5CBB-4620-B690-B6B563632A03}" dt="2025-07-12T21:04:03.993" v="432" actId="1076"/>
          <ac:spMkLst>
            <pc:docMk/>
            <pc:sldMk cId="3684467408" sldId="262"/>
            <ac:spMk id="9" creationId="{D9FB3B79-D3E9-99FC-ECF2-28CCBF64752F}"/>
          </ac:spMkLst>
        </pc:spChg>
        <pc:spChg chg="mod">
          <ac:chgData name="Aakash Vyishak" userId="cfac4ac77230fea9" providerId="LiveId" clId="{BBC52C35-5CBB-4620-B690-B6B563632A03}" dt="2025-07-12T21:02:01.548" v="424" actId="1076"/>
          <ac:spMkLst>
            <pc:docMk/>
            <pc:sldMk cId="3684467408" sldId="262"/>
            <ac:spMk id="10" creationId="{2DFAC5CF-1B58-ABB4-D63B-1D931D572459}"/>
          </ac:spMkLst>
        </pc:spChg>
        <pc:picChg chg="add mod">
          <ac:chgData name="Aakash Vyishak" userId="cfac4ac77230fea9" providerId="LiveId" clId="{BBC52C35-5CBB-4620-B690-B6B563632A03}" dt="2025-07-12T21:03:54.621" v="431" actId="1076"/>
          <ac:picMkLst>
            <pc:docMk/>
            <pc:sldMk cId="3684467408" sldId="262"/>
            <ac:picMk id="3" creationId="{6FC189F9-9449-5382-AEBF-F0F6F76F1C1A}"/>
          </ac:picMkLst>
        </pc:picChg>
        <pc:picChg chg="add mod">
          <ac:chgData name="Aakash Vyishak" userId="cfac4ac77230fea9" providerId="LiveId" clId="{BBC52C35-5CBB-4620-B690-B6B563632A03}" dt="2025-07-12T21:04:46.955" v="436" actId="1076"/>
          <ac:picMkLst>
            <pc:docMk/>
            <pc:sldMk cId="3684467408" sldId="262"/>
            <ac:picMk id="5" creationId="{402714AA-69F0-98B3-0332-3769989B9C93}"/>
          </ac:picMkLst>
        </pc:picChg>
      </pc:sldChg>
      <pc:sldChg chg="modSp mod">
        <pc:chgData name="Aakash Vyishak" userId="cfac4ac77230fea9" providerId="LiveId" clId="{BBC52C35-5CBB-4620-B690-B6B563632A03}" dt="2025-07-12T21:10:04.533" v="457" actId="20577"/>
        <pc:sldMkLst>
          <pc:docMk/>
          <pc:sldMk cId="3701288749" sldId="263"/>
        </pc:sldMkLst>
        <pc:spChg chg="mod">
          <ac:chgData name="Aakash Vyishak" userId="cfac4ac77230fea9" providerId="LiveId" clId="{BBC52C35-5CBB-4620-B690-B6B563632A03}" dt="2025-07-12T21:07:51.369" v="443" actId="1076"/>
          <ac:spMkLst>
            <pc:docMk/>
            <pc:sldMk cId="3701288749" sldId="263"/>
            <ac:spMk id="2" creationId="{94444DA4-C4B2-2A92-8A96-C527D8D026A7}"/>
          </ac:spMkLst>
        </pc:spChg>
        <pc:spChg chg="mod">
          <ac:chgData name="Aakash Vyishak" userId="cfac4ac77230fea9" providerId="LiveId" clId="{BBC52C35-5CBB-4620-B690-B6B563632A03}" dt="2025-07-12T21:08:48.917" v="448" actId="255"/>
          <ac:spMkLst>
            <pc:docMk/>
            <pc:sldMk cId="3701288749" sldId="263"/>
            <ac:spMk id="3" creationId="{0E85DDBB-31B7-4F81-1E76-90009348F1DE}"/>
          </ac:spMkLst>
        </pc:spChg>
        <pc:spChg chg="mod">
          <ac:chgData name="Aakash Vyishak" userId="cfac4ac77230fea9" providerId="LiveId" clId="{BBC52C35-5CBB-4620-B690-B6B563632A03}" dt="2025-07-12T21:10:04.533" v="457" actId="20577"/>
          <ac:spMkLst>
            <pc:docMk/>
            <pc:sldMk cId="3701288749" sldId="263"/>
            <ac:spMk id="4" creationId="{D2166E7F-5223-7C98-EBC0-E8FA35940F98}"/>
          </ac:spMkLst>
        </pc:spChg>
      </pc:sldChg>
      <pc:sldChg chg="addSp modSp mod">
        <pc:chgData name="Aakash Vyishak" userId="cfac4ac77230fea9" providerId="LiveId" clId="{BBC52C35-5CBB-4620-B690-B6B563632A03}" dt="2025-07-12T21:20:34.341" v="473" actId="1076"/>
        <pc:sldMkLst>
          <pc:docMk/>
          <pc:sldMk cId="1502887446" sldId="264"/>
        </pc:sldMkLst>
        <pc:spChg chg="mod">
          <ac:chgData name="Aakash Vyishak" userId="cfac4ac77230fea9" providerId="LiveId" clId="{BBC52C35-5CBB-4620-B690-B6B563632A03}" dt="2025-07-12T21:18:32.080" v="460" actId="1076"/>
          <ac:spMkLst>
            <pc:docMk/>
            <pc:sldMk cId="1502887446" sldId="264"/>
            <ac:spMk id="2" creationId="{580B430B-2D6C-26E3-5D00-4D061A250E06}"/>
          </ac:spMkLst>
        </pc:spChg>
        <pc:spChg chg="mod">
          <ac:chgData name="Aakash Vyishak" userId="cfac4ac77230fea9" providerId="LiveId" clId="{BBC52C35-5CBB-4620-B690-B6B563632A03}" dt="2025-07-12T21:20:10.481" v="470" actId="1076"/>
          <ac:spMkLst>
            <pc:docMk/>
            <pc:sldMk cId="1502887446" sldId="264"/>
            <ac:spMk id="3" creationId="{6C2B3FA5-2985-EAFB-8885-6820D4058AF4}"/>
          </ac:spMkLst>
        </pc:spChg>
        <pc:spChg chg="mod">
          <ac:chgData name="Aakash Vyishak" userId="cfac4ac77230fea9" providerId="LiveId" clId="{BBC52C35-5CBB-4620-B690-B6B563632A03}" dt="2025-07-12T21:20:34.341" v="473" actId="1076"/>
          <ac:spMkLst>
            <pc:docMk/>
            <pc:sldMk cId="1502887446" sldId="264"/>
            <ac:spMk id="4" creationId="{30E0AA0B-A66B-F896-65D9-69DDA700D8E7}"/>
          </ac:spMkLst>
        </pc:spChg>
        <pc:spChg chg="mod">
          <ac:chgData name="Aakash Vyishak" userId="cfac4ac77230fea9" providerId="LiveId" clId="{BBC52C35-5CBB-4620-B690-B6B563632A03}" dt="2025-07-12T21:19:39.839" v="468" actId="1076"/>
          <ac:spMkLst>
            <pc:docMk/>
            <pc:sldMk cId="1502887446" sldId="264"/>
            <ac:spMk id="6" creationId="{EF288C39-3E30-44CF-06C3-D46763CC8E0C}"/>
          </ac:spMkLst>
        </pc:spChg>
        <pc:picChg chg="add mod">
          <ac:chgData name="Aakash Vyishak" userId="cfac4ac77230fea9" providerId="LiveId" clId="{BBC52C35-5CBB-4620-B690-B6B563632A03}" dt="2025-07-12T21:18:44.739" v="461" actId="1076"/>
          <ac:picMkLst>
            <pc:docMk/>
            <pc:sldMk cId="1502887446" sldId="264"/>
            <ac:picMk id="8" creationId="{C8457441-6886-5323-7E92-35163D3E5F05}"/>
          </ac:picMkLst>
        </pc:picChg>
        <pc:picChg chg="add mod">
          <ac:chgData name="Aakash Vyishak" userId="cfac4ac77230fea9" providerId="LiveId" clId="{BBC52C35-5CBB-4620-B690-B6B563632A03}" dt="2025-07-12T21:19:57.454" v="469" actId="1076"/>
          <ac:picMkLst>
            <pc:docMk/>
            <pc:sldMk cId="1502887446" sldId="264"/>
            <ac:picMk id="10" creationId="{EA547564-2AB0-556F-13EB-EF20E11C9B7B}"/>
          </ac:picMkLst>
        </pc:picChg>
      </pc:sldChg>
      <pc:sldChg chg="modSp mod">
        <pc:chgData name="Aakash Vyishak" userId="cfac4ac77230fea9" providerId="LiveId" clId="{BBC52C35-5CBB-4620-B690-B6B563632A03}" dt="2025-07-12T21:28:37.755" v="524" actId="12"/>
        <pc:sldMkLst>
          <pc:docMk/>
          <pc:sldMk cId="3188125957" sldId="265"/>
        </pc:sldMkLst>
        <pc:spChg chg="mod">
          <ac:chgData name="Aakash Vyishak" userId="cfac4ac77230fea9" providerId="LiveId" clId="{BBC52C35-5CBB-4620-B690-B6B563632A03}" dt="2025-07-12T21:21:45.102" v="475" actId="255"/>
          <ac:spMkLst>
            <pc:docMk/>
            <pc:sldMk cId="3188125957" sldId="265"/>
            <ac:spMk id="2" creationId="{DD797E2B-01DB-9C21-4CF2-1586AB1C34C4}"/>
          </ac:spMkLst>
        </pc:spChg>
        <pc:spChg chg="mod">
          <ac:chgData name="Aakash Vyishak" userId="cfac4ac77230fea9" providerId="LiveId" clId="{BBC52C35-5CBB-4620-B690-B6B563632A03}" dt="2025-07-12T21:27:55.610" v="520" actId="14100"/>
          <ac:spMkLst>
            <pc:docMk/>
            <pc:sldMk cId="3188125957" sldId="265"/>
            <ac:spMk id="3" creationId="{F73EC42F-75A2-FA08-F2B6-EB2817BBF83F}"/>
          </ac:spMkLst>
        </pc:spChg>
        <pc:spChg chg="mod">
          <ac:chgData name="Aakash Vyishak" userId="cfac4ac77230fea9" providerId="LiveId" clId="{BBC52C35-5CBB-4620-B690-B6B563632A03}" dt="2025-07-12T21:28:37.755" v="524" actId="12"/>
          <ac:spMkLst>
            <pc:docMk/>
            <pc:sldMk cId="3188125957" sldId="265"/>
            <ac:spMk id="4" creationId="{D327B10A-E9C3-5B71-0345-782E28BDB37C}"/>
          </ac:spMkLst>
        </pc:spChg>
      </pc:sldChg>
      <pc:sldChg chg="modSp mod">
        <pc:chgData name="Aakash Vyishak" userId="cfac4ac77230fea9" providerId="LiveId" clId="{BBC52C35-5CBB-4620-B690-B6B563632A03}" dt="2025-07-13T07:39:27.132" v="910" actId="1076"/>
        <pc:sldMkLst>
          <pc:docMk/>
          <pc:sldMk cId="175219845" sldId="266"/>
        </pc:sldMkLst>
        <pc:spChg chg="mod">
          <ac:chgData name="Aakash Vyishak" userId="cfac4ac77230fea9" providerId="LiveId" clId="{BBC52C35-5CBB-4620-B690-B6B563632A03}" dt="2025-07-13T07:37:12.098" v="905" actId="1076"/>
          <ac:spMkLst>
            <pc:docMk/>
            <pc:sldMk cId="175219845" sldId="266"/>
            <ac:spMk id="2" creationId="{14BB7D73-872E-CFE8-1C38-8422F383863C}"/>
          </ac:spMkLst>
        </pc:spChg>
        <pc:spChg chg="mod">
          <ac:chgData name="Aakash Vyishak" userId="cfac4ac77230fea9" providerId="LiveId" clId="{BBC52C35-5CBB-4620-B690-B6B563632A03}" dt="2025-07-13T07:39:27.132" v="910" actId="1076"/>
          <ac:spMkLst>
            <pc:docMk/>
            <pc:sldMk cId="175219845" sldId="266"/>
            <ac:spMk id="3" creationId="{25C64183-B387-01E7-21BA-4DA6B1F51815}"/>
          </ac:spMkLst>
        </pc:spChg>
        <pc:picChg chg="mod">
          <ac:chgData name="Aakash Vyishak" userId="cfac4ac77230fea9" providerId="LiveId" clId="{BBC52C35-5CBB-4620-B690-B6B563632A03}" dt="2025-07-13T07:37:15.768" v="906" actId="1076"/>
          <ac:picMkLst>
            <pc:docMk/>
            <pc:sldMk cId="175219845" sldId="266"/>
            <ac:picMk id="4" creationId="{A79822F7-4A79-5E92-9C6D-8A9769182E2E}"/>
          </ac:picMkLst>
        </pc:picChg>
      </pc:sldChg>
      <pc:sldChg chg="addSp modSp mod">
        <pc:chgData name="Aakash Vyishak" userId="cfac4ac77230fea9" providerId="LiveId" clId="{BBC52C35-5CBB-4620-B690-B6B563632A03}" dt="2025-07-12T21:48:25.734" v="536" actId="962"/>
        <pc:sldMkLst>
          <pc:docMk/>
          <pc:sldMk cId="2429736721" sldId="267"/>
        </pc:sldMkLst>
        <pc:spChg chg="mod">
          <ac:chgData name="Aakash Vyishak" userId="cfac4ac77230fea9" providerId="LiveId" clId="{BBC52C35-5CBB-4620-B690-B6B563632A03}" dt="2025-07-12T21:47:29.547" v="530" actId="14100"/>
          <ac:spMkLst>
            <pc:docMk/>
            <pc:sldMk cId="2429736721" sldId="267"/>
            <ac:spMk id="2" creationId="{FD393914-A678-A34E-C52A-16D0ADAA25AF}"/>
          </ac:spMkLst>
        </pc:spChg>
        <pc:picChg chg="add mod">
          <ac:chgData name="Aakash Vyishak" userId="cfac4ac77230fea9" providerId="LiveId" clId="{BBC52C35-5CBB-4620-B690-B6B563632A03}" dt="2025-07-12T21:48:25.734" v="536" actId="962"/>
          <ac:picMkLst>
            <pc:docMk/>
            <pc:sldMk cId="2429736721" sldId="267"/>
            <ac:picMk id="5" creationId="{550CAC51-A04F-56F9-B666-4A1BB13D8BA2}"/>
          </ac:picMkLst>
        </pc:picChg>
      </pc:sldChg>
      <pc:sldChg chg="addSp modSp mod">
        <pc:chgData name="Aakash Vyishak" userId="cfac4ac77230fea9" providerId="LiveId" clId="{BBC52C35-5CBB-4620-B690-B6B563632A03}" dt="2025-07-12T21:51:10.852" v="548" actId="1076"/>
        <pc:sldMkLst>
          <pc:docMk/>
          <pc:sldMk cId="2048496678" sldId="268"/>
        </pc:sldMkLst>
        <pc:spChg chg="mod">
          <ac:chgData name="Aakash Vyishak" userId="cfac4ac77230fea9" providerId="LiveId" clId="{BBC52C35-5CBB-4620-B690-B6B563632A03}" dt="2025-07-12T21:50:06.563" v="542" actId="14100"/>
          <ac:spMkLst>
            <pc:docMk/>
            <pc:sldMk cId="2048496678" sldId="268"/>
            <ac:spMk id="2" creationId="{B94F933A-3681-3D82-68EF-62EC07822DAD}"/>
          </ac:spMkLst>
        </pc:spChg>
        <pc:picChg chg="add mod">
          <ac:chgData name="Aakash Vyishak" userId="cfac4ac77230fea9" providerId="LiveId" clId="{BBC52C35-5CBB-4620-B690-B6B563632A03}" dt="2025-07-12T21:51:10.852" v="548" actId="1076"/>
          <ac:picMkLst>
            <pc:docMk/>
            <pc:sldMk cId="2048496678" sldId="268"/>
            <ac:picMk id="5" creationId="{A4B08508-49F7-7A8F-CDE2-B23BD5BB9FCC}"/>
          </ac:picMkLst>
        </pc:picChg>
      </pc:sldChg>
      <pc:sldChg chg="addSp modSp mod">
        <pc:chgData name="Aakash Vyishak" userId="cfac4ac77230fea9" providerId="LiveId" clId="{BBC52C35-5CBB-4620-B690-B6B563632A03}" dt="2025-07-12T21:52:56.285" v="555" actId="14100"/>
        <pc:sldMkLst>
          <pc:docMk/>
          <pc:sldMk cId="2405636225" sldId="269"/>
        </pc:sldMkLst>
        <pc:spChg chg="mod">
          <ac:chgData name="Aakash Vyishak" userId="cfac4ac77230fea9" providerId="LiveId" clId="{BBC52C35-5CBB-4620-B690-B6B563632A03}" dt="2025-07-12T21:52:56.285" v="555" actId="14100"/>
          <ac:spMkLst>
            <pc:docMk/>
            <pc:sldMk cId="2405636225" sldId="269"/>
            <ac:spMk id="2" creationId="{712C0C82-5F1A-F7B1-2C56-5C08240C1647}"/>
          </ac:spMkLst>
        </pc:spChg>
        <pc:picChg chg="add mod">
          <ac:chgData name="Aakash Vyishak" userId="cfac4ac77230fea9" providerId="LiveId" clId="{BBC52C35-5CBB-4620-B690-B6B563632A03}" dt="2025-07-12T21:52:38.211" v="554" actId="14100"/>
          <ac:picMkLst>
            <pc:docMk/>
            <pc:sldMk cId="2405636225" sldId="269"/>
            <ac:picMk id="5" creationId="{65E59E34-190F-D482-0229-A28DF1B50D83}"/>
          </ac:picMkLst>
        </pc:picChg>
      </pc:sldChg>
      <pc:sldChg chg="delSp modSp mod">
        <pc:chgData name="Aakash Vyishak" userId="cfac4ac77230fea9" providerId="LiveId" clId="{BBC52C35-5CBB-4620-B690-B6B563632A03}" dt="2025-07-13T07:39:59.216" v="914" actId="1076"/>
        <pc:sldMkLst>
          <pc:docMk/>
          <pc:sldMk cId="857333540" sldId="270"/>
        </pc:sldMkLst>
        <pc:spChg chg="mod">
          <ac:chgData name="Aakash Vyishak" userId="cfac4ac77230fea9" providerId="LiveId" clId="{BBC52C35-5CBB-4620-B690-B6B563632A03}" dt="2025-07-12T19:45:13.824" v="8"/>
          <ac:spMkLst>
            <pc:docMk/>
            <pc:sldMk cId="857333540" sldId="270"/>
            <ac:spMk id="2" creationId="{51298769-531F-C6A5-406F-D1C3D2805950}"/>
          </ac:spMkLst>
        </pc:spChg>
        <pc:spChg chg="del mod">
          <ac:chgData name="Aakash Vyishak" userId="cfac4ac77230fea9" providerId="LiveId" clId="{BBC52C35-5CBB-4620-B690-B6B563632A03}" dt="2025-07-13T07:39:51.328" v="912" actId="478"/>
          <ac:spMkLst>
            <pc:docMk/>
            <pc:sldMk cId="857333540" sldId="270"/>
            <ac:spMk id="4" creationId="{0F67EF50-003F-6BB0-4367-42BB884C77A4}"/>
          </ac:spMkLst>
        </pc:spChg>
        <pc:picChg chg="mod">
          <ac:chgData name="Aakash Vyishak" userId="cfac4ac77230fea9" providerId="LiveId" clId="{BBC52C35-5CBB-4620-B690-B6B563632A03}" dt="2025-07-13T07:39:59.216" v="914" actId="1076"/>
          <ac:picMkLst>
            <pc:docMk/>
            <pc:sldMk cId="857333540" sldId="270"/>
            <ac:picMk id="3" creationId="{1F45ECC1-C956-CADF-DDFD-F54C6608E401}"/>
          </ac:picMkLst>
        </pc:picChg>
      </pc:sldChg>
      <pc:sldChg chg="modSp mod">
        <pc:chgData name="Aakash Vyishak" userId="cfac4ac77230fea9" providerId="LiveId" clId="{BBC52C35-5CBB-4620-B690-B6B563632A03}" dt="2025-07-12T22:09:21.054" v="668" actId="20577"/>
        <pc:sldMkLst>
          <pc:docMk/>
          <pc:sldMk cId="3865637256" sldId="271"/>
        </pc:sldMkLst>
        <pc:spChg chg="mod">
          <ac:chgData name="Aakash Vyishak" userId="cfac4ac77230fea9" providerId="LiveId" clId="{BBC52C35-5CBB-4620-B690-B6B563632A03}" dt="2025-07-12T21:54:54.666" v="557" actId="14100"/>
          <ac:spMkLst>
            <pc:docMk/>
            <pc:sldMk cId="3865637256" sldId="271"/>
            <ac:spMk id="2" creationId="{EEBA8902-AF46-DDE8-D792-7940E18AF629}"/>
          </ac:spMkLst>
        </pc:spChg>
        <pc:spChg chg="mod">
          <ac:chgData name="Aakash Vyishak" userId="cfac4ac77230fea9" providerId="LiveId" clId="{BBC52C35-5CBB-4620-B690-B6B563632A03}" dt="2025-07-12T22:03:43.150" v="584" actId="1076"/>
          <ac:spMkLst>
            <pc:docMk/>
            <pc:sldMk cId="3865637256" sldId="271"/>
            <ac:spMk id="3" creationId="{D196B89C-35B9-C514-4E9C-FCBE8D68D3FD}"/>
          </ac:spMkLst>
        </pc:spChg>
        <pc:spChg chg="mod">
          <ac:chgData name="Aakash Vyishak" userId="cfac4ac77230fea9" providerId="LiveId" clId="{BBC52C35-5CBB-4620-B690-B6B563632A03}" dt="2025-07-12T22:09:21.054" v="668" actId="20577"/>
          <ac:spMkLst>
            <pc:docMk/>
            <pc:sldMk cId="3865637256" sldId="271"/>
            <ac:spMk id="4" creationId="{2FDBBA5A-826D-FFFD-F1BE-92269842D330}"/>
          </ac:spMkLst>
        </pc:spChg>
      </pc:sldChg>
      <pc:sldChg chg="modSp mod">
        <pc:chgData name="Aakash Vyishak" userId="cfac4ac77230fea9" providerId="LiveId" clId="{BBC52C35-5CBB-4620-B690-B6B563632A03}" dt="2025-07-12T22:15:18.593" v="847" actId="20577"/>
        <pc:sldMkLst>
          <pc:docMk/>
          <pc:sldMk cId="840378239" sldId="272"/>
        </pc:sldMkLst>
        <pc:spChg chg="mod">
          <ac:chgData name="Aakash Vyishak" userId="cfac4ac77230fea9" providerId="LiveId" clId="{BBC52C35-5CBB-4620-B690-B6B563632A03}" dt="2025-07-12T22:13:12.073" v="779" actId="14100"/>
          <ac:spMkLst>
            <pc:docMk/>
            <pc:sldMk cId="840378239" sldId="272"/>
            <ac:spMk id="11" creationId="{5E978FF3-BC93-079A-1687-DD4786B81DF4}"/>
          </ac:spMkLst>
        </pc:spChg>
        <pc:spChg chg="mod">
          <ac:chgData name="Aakash Vyishak" userId="cfac4ac77230fea9" providerId="LiveId" clId="{BBC52C35-5CBB-4620-B690-B6B563632A03}" dt="2025-07-12T22:15:18.593" v="847" actId="20577"/>
          <ac:spMkLst>
            <pc:docMk/>
            <pc:sldMk cId="840378239" sldId="272"/>
            <ac:spMk id="12" creationId="{2E75918E-509D-16F8-F478-FA41759FEFE9}"/>
          </ac:spMkLst>
        </pc:spChg>
        <pc:picChg chg="mod">
          <ac:chgData name="Aakash Vyishak" userId="cfac4ac77230fea9" providerId="LiveId" clId="{BBC52C35-5CBB-4620-B690-B6B563632A03}" dt="2025-07-12T22:13:30.051" v="780" actId="1076"/>
          <ac:picMkLst>
            <pc:docMk/>
            <pc:sldMk cId="840378239" sldId="272"/>
            <ac:picMk id="13" creationId="{CD985AE9-0D12-3398-B9B7-4395CABF1707}"/>
          </ac:picMkLst>
        </pc:picChg>
      </pc:sldChg>
      <pc:sldChg chg="addSp delSp modSp mod">
        <pc:chgData name="Aakash Vyishak" userId="cfac4ac77230fea9" providerId="LiveId" clId="{BBC52C35-5CBB-4620-B690-B6B563632A03}" dt="2025-07-12T22:20:00.026" v="873" actId="14100"/>
        <pc:sldMkLst>
          <pc:docMk/>
          <pc:sldMk cId="1860158657" sldId="273"/>
        </pc:sldMkLst>
        <pc:spChg chg="mod">
          <ac:chgData name="Aakash Vyishak" userId="cfac4ac77230fea9" providerId="LiveId" clId="{BBC52C35-5CBB-4620-B690-B6B563632A03}" dt="2025-07-12T22:18:08.106" v="854" actId="14100"/>
          <ac:spMkLst>
            <pc:docMk/>
            <pc:sldMk cId="1860158657" sldId="273"/>
            <ac:spMk id="9" creationId="{34A3B939-6057-23B6-25B3-E33A2D205C2A}"/>
          </ac:spMkLst>
        </pc:spChg>
        <pc:spChg chg="mod">
          <ac:chgData name="Aakash Vyishak" userId="cfac4ac77230fea9" providerId="LiveId" clId="{BBC52C35-5CBB-4620-B690-B6B563632A03}" dt="2025-07-12T22:19:30.394" v="868" actId="20577"/>
          <ac:spMkLst>
            <pc:docMk/>
            <pc:sldMk cId="1860158657" sldId="273"/>
            <ac:spMk id="10" creationId="{8E40FF55-AE57-CB43-454D-CEFBE080CE8E}"/>
          </ac:spMkLst>
        </pc:spChg>
        <pc:picChg chg="add del mod">
          <ac:chgData name="Aakash Vyishak" userId="cfac4ac77230fea9" providerId="LiveId" clId="{BBC52C35-5CBB-4620-B690-B6B563632A03}" dt="2025-07-12T22:16:16.694" v="851" actId="22"/>
          <ac:picMkLst>
            <pc:docMk/>
            <pc:sldMk cId="1860158657" sldId="273"/>
            <ac:picMk id="3" creationId="{81AA037E-4481-EB11-579C-0542E4C70C84}"/>
          </ac:picMkLst>
        </pc:picChg>
        <pc:picChg chg="add mod">
          <ac:chgData name="Aakash Vyishak" userId="cfac4ac77230fea9" providerId="LiveId" clId="{BBC52C35-5CBB-4620-B690-B6B563632A03}" dt="2025-07-12T22:19:39.583" v="871" actId="1076"/>
          <ac:picMkLst>
            <pc:docMk/>
            <pc:sldMk cId="1860158657" sldId="273"/>
            <ac:picMk id="5" creationId="{7875ECD0-8E7E-F3FF-838B-3C36DA954EA9}"/>
          </ac:picMkLst>
        </pc:picChg>
        <pc:picChg chg="add mod">
          <ac:chgData name="Aakash Vyishak" userId="cfac4ac77230fea9" providerId="LiveId" clId="{BBC52C35-5CBB-4620-B690-B6B563632A03}" dt="2025-07-12T22:20:00.026" v="873" actId="14100"/>
          <ac:picMkLst>
            <pc:docMk/>
            <pc:sldMk cId="1860158657" sldId="273"/>
            <ac:picMk id="7" creationId="{56DEAE66-5212-7C99-7567-CB3D8B8BAD92}"/>
          </ac:picMkLst>
        </pc:picChg>
      </pc:sldChg>
      <pc:sldChg chg="addSp delSp modSp mod">
        <pc:chgData name="Aakash Vyishak" userId="cfac4ac77230fea9" providerId="LiveId" clId="{BBC52C35-5CBB-4620-B690-B6B563632A03}" dt="2025-07-12T22:45:03.617" v="890" actId="1076"/>
        <pc:sldMkLst>
          <pc:docMk/>
          <pc:sldMk cId="1935373820" sldId="274"/>
        </pc:sldMkLst>
        <pc:spChg chg="mod">
          <ac:chgData name="Aakash Vyishak" userId="cfac4ac77230fea9" providerId="LiveId" clId="{BBC52C35-5CBB-4620-B690-B6B563632A03}" dt="2025-07-12T22:38:16.730" v="877" actId="14100"/>
          <ac:spMkLst>
            <pc:docMk/>
            <pc:sldMk cId="1935373820" sldId="274"/>
            <ac:spMk id="9" creationId="{8334EF5D-2E2A-7FE5-06C6-01ACAB1F420F}"/>
          </ac:spMkLst>
        </pc:spChg>
        <pc:picChg chg="add del mod">
          <ac:chgData name="Aakash Vyishak" userId="cfac4ac77230fea9" providerId="LiveId" clId="{BBC52C35-5CBB-4620-B690-B6B563632A03}" dt="2025-07-12T22:44:15.558" v="884" actId="478"/>
          <ac:picMkLst>
            <pc:docMk/>
            <pc:sldMk cId="1935373820" sldId="274"/>
            <ac:picMk id="3" creationId="{FF0F479E-B08F-829F-EC4F-096A45F5359B}"/>
          </ac:picMkLst>
        </pc:picChg>
        <pc:picChg chg="add del">
          <ac:chgData name="Aakash Vyishak" userId="cfac4ac77230fea9" providerId="LiveId" clId="{BBC52C35-5CBB-4620-B690-B6B563632A03}" dt="2025-07-12T22:44:44.647" v="886" actId="478"/>
          <ac:picMkLst>
            <pc:docMk/>
            <pc:sldMk cId="1935373820" sldId="274"/>
            <ac:picMk id="5" creationId="{32822EDF-0A00-AF05-DBAE-EAFFF6FAF40A}"/>
          </ac:picMkLst>
        </pc:picChg>
        <pc:picChg chg="add mod">
          <ac:chgData name="Aakash Vyishak" userId="cfac4ac77230fea9" providerId="LiveId" clId="{BBC52C35-5CBB-4620-B690-B6B563632A03}" dt="2025-07-12T22:45:03.617" v="890" actId="1076"/>
          <ac:picMkLst>
            <pc:docMk/>
            <pc:sldMk cId="1935373820" sldId="274"/>
            <ac:picMk id="7" creationId="{E31DC427-1080-1644-3C12-3EC75197892A}"/>
          </ac:picMkLst>
        </pc:picChg>
      </pc:sldChg>
      <pc:sldChg chg="addSp modSp mod">
        <pc:chgData name="Aakash Vyishak" userId="cfac4ac77230fea9" providerId="LiveId" clId="{BBC52C35-5CBB-4620-B690-B6B563632A03}" dt="2025-07-12T22:54:56.699" v="901" actId="14100"/>
        <pc:sldMkLst>
          <pc:docMk/>
          <pc:sldMk cId="1945902534" sldId="275"/>
        </pc:sldMkLst>
        <pc:spChg chg="mod">
          <ac:chgData name="Aakash Vyishak" userId="cfac4ac77230fea9" providerId="LiveId" clId="{BBC52C35-5CBB-4620-B690-B6B563632A03}" dt="2025-07-12T22:54:42.869" v="898" actId="27636"/>
          <ac:spMkLst>
            <pc:docMk/>
            <pc:sldMk cId="1945902534" sldId="275"/>
            <ac:spMk id="6" creationId="{12CF5900-71B3-70B0-7CF1-4A1C535AD04B}"/>
          </ac:spMkLst>
        </pc:spChg>
        <pc:spChg chg="mod">
          <ac:chgData name="Aakash Vyishak" userId="cfac4ac77230fea9" providerId="LiveId" clId="{BBC52C35-5CBB-4620-B690-B6B563632A03}" dt="2025-07-12T22:54:05.527" v="891"/>
          <ac:spMkLst>
            <pc:docMk/>
            <pc:sldMk cId="1945902534" sldId="275"/>
            <ac:spMk id="7" creationId="{95B1AABA-34AF-B1F5-3C7F-11AEB9E03637}"/>
          </ac:spMkLst>
        </pc:spChg>
        <pc:picChg chg="add mod">
          <ac:chgData name="Aakash Vyishak" userId="cfac4ac77230fea9" providerId="LiveId" clId="{BBC52C35-5CBB-4620-B690-B6B563632A03}" dt="2025-07-12T22:54:56.699" v="901" actId="14100"/>
          <ac:picMkLst>
            <pc:docMk/>
            <pc:sldMk cId="1945902534" sldId="275"/>
            <ac:picMk id="3" creationId="{FEB3979F-3BE1-C9AF-7FF7-283F780DBD98}"/>
          </ac:picMkLst>
        </pc:picChg>
      </pc:sldChg>
      <pc:sldMasterChg chg="addSp modSldLayout">
        <pc:chgData name="Aakash Vyishak" userId="cfac4ac77230fea9" providerId="LiveId" clId="{BBC52C35-5CBB-4620-B690-B6B563632A03}" dt="2025-07-12T19:44:53.942" v="0"/>
        <pc:sldMasterMkLst>
          <pc:docMk/>
          <pc:sldMasterMk cId="963544761" sldId="2147483674"/>
        </pc:sldMasterMkLst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13" creationId="{1BACD8D0-FED2-0329-243F-8946C5CB4052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20" creationId="{720F3CA2-C3EE-EA04-9EDB-988A4B41F464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21" creationId="{B8DA9F5E-3CF5-8438-6DC6-5144B060BC80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24" creationId="{2CBF1328-B082-3B15-7F4D-C6A22E9B282C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25" creationId="{829DDFEE-8284-7C4A-7A5B-F13C204C6D66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30" creationId="{2A37E002-FD9C-8155-C115-A4B80BF6D97E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36" creationId="{6400C78C-3838-C98E-FFBE-33D43E11A174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39" creationId="{83E4C8E7-3372-AF86-CF21-A1C724162C24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42" creationId="{376C787A-42D6-75B8-8766-EA1DDD23C030}"/>
          </ac:spMkLst>
        </pc:spChg>
        <pc:spChg chg="add">
          <ac:chgData name="Aakash Vyishak" userId="cfac4ac77230fea9" providerId="LiveId" clId="{BBC52C35-5CBB-4620-B690-B6B563632A03}" dt="2025-07-12T19:44:53.942" v="0"/>
          <ac:spMkLst>
            <pc:docMk/>
            <pc:sldMasterMk cId="963544761" sldId="2147483674"/>
            <ac:spMk id="44" creationId="{7933C648-DCA2-C648-4D42-618D25BEB2AE}"/>
          </ac:spMkLst>
        </pc:spChg>
        <pc:sldLayoutChg chg="addSp">
          <pc:chgData name="Aakash Vyishak" userId="cfac4ac77230fea9" providerId="LiveId" clId="{BBC52C35-5CBB-4620-B690-B6B563632A03}" dt="2025-07-12T19:44:53.942" v="0"/>
          <pc:sldLayoutMkLst>
            <pc:docMk/>
            <pc:sldMasterMk cId="963544761" sldId="2147483674"/>
            <pc:sldLayoutMk cId="3439434276" sldId="2147483675"/>
          </pc:sldLayoutMkLst>
          <pc:grpChg chg="add">
            <ac:chgData name="Aakash Vyishak" userId="cfac4ac77230fea9" providerId="LiveId" clId="{BBC52C35-5CBB-4620-B690-B6B563632A03}" dt="2025-07-12T19:44:53.942" v="0"/>
            <ac:grpSpMkLst>
              <pc:docMk/>
              <pc:sldMasterMk cId="963544761" sldId="2147483674"/>
              <pc:sldLayoutMk cId="3439434276" sldId="2147483675"/>
              <ac:grpSpMk id="7" creationId="{AB163D13-E311-2FB6-EA97-65BF6EDCFD4F}"/>
            </ac:grpSpMkLst>
          </pc:grpChg>
          <pc:picChg chg="add">
            <ac:chgData name="Aakash Vyishak" userId="cfac4ac77230fea9" providerId="LiveId" clId="{BBC52C35-5CBB-4620-B690-B6B563632A03}" dt="2025-07-12T19:44:53.942" v="0"/>
            <ac:picMkLst>
              <pc:docMk/>
              <pc:sldMasterMk cId="963544761" sldId="2147483674"/>
              <pc:sldLayoutMk cId="3439434276" sldId="2147483675"/>
              <ac:picMk id="12" creationId="{F2C8BD81-8010-99E2-93DF-14D10E1709C9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04.005" v="2"/>
        <pc:sldMasterMkLst>
          <pc:docMk/>
          <pc:sldMasterMk cId="160679782" sldId="2147483692"/>
        </pc:sldMasterMkLst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15" creationId="{2888E7B9-B983-7402-603B-7FA704EB94BB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27" creationId="{18B9381C-F9A7-E2EE-00E8-36AE0B43ED8C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33" creationId="{55F5E035-A16B-8C22-244F-F5902F3CA539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37" creationId="{D14A0657-517B-8433-48E4-EC5064F60161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38" creationId="{4AD4BB0D-898B-77E5-852D-851C9C2C7E64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39" creationId="{544CA505-2E78-E836-FBBF-11D0168505C8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42" creationId="{5CC11FD4-3726-8127-AE6D-F155C38F8002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43" creationId="{B083B7F9-DD0A-3EB8-0094-9AEEBBB20177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44" creationId="{5AED8821-52F0-CA98-6719-B826BFD4237A}"/>
          </ac:spMkLst>
        </pc:spChg>
        <pc:spChg chg="add">
          <ac:chgData name="Aakash Vyishak" userId="cfac4ac77230fea9" providerId="LiveId" clId="{BBC52C35-5CBB-4620-B690-B6B563632A03}" dt="2025-07-12T19:45:04.005" v="2"/>
          <ac:spMkLst>
            <pc:docMk/>
            <pc:sldMasterMk cId="160679782" sldId="2147483692"/>
            <ac:spMk id="54" creationId="{17804190-1E38-F024-825F-8A385E215C96}"/>
          </ac:spMkLst>
        </pc:spChg>
        <pc:sldLayoutChg chg="addSp">
          <pc:chgData name="Aakash Vyishak" userId="cfac4ac77230fea9" providerId="LiveId" clId="{BBC52C35-5CBB-4620-B690-B6B563632A03}" dt="2025-07-12T19:45:04.005" v="2"/>
          <pc:sldLayoutMkLst>
            <pc:docMk/>
            <pc:sldMasterMk cId="160679782" sldId="2147483692"/>
            <pc:sldLayoutMk cId="2979138672" sldId="2147483693"/>
          </pc:sldLayoutMkLst>
          <pc:grpChg chg="add">
            <ac:chgData name="Aakash Vyishak" userId="cfac4ac77230fea9" providerId="LiveId" clId="{BBC52C35-5CBB-4620-B690-B6B563632A03}" dt="2025-07-12T19:45:04.005" v="2"/>
            <ac:grpSpMkLst>
              <pc:docMk/>
              <pc:sldMasterMk cId="160679782" sldId="2147483692"/>
              <pc:sldLayoutMk cId="2979138672" sldId="2147483693"/>
              <ac:grpSpMk id="7" creationId="{26FEA226-88B2-D660-43A6-2971A368A772}"/>
            </ac:grpSpMkLst>
          </pc:grpChg>
          <pc:picChg chg="add">
            <ac:chgData name="Aakash Vyishak" userId="cfac4ac77230fea9" providerId="LiveId" clId="{BBC52C35-5CBB-4620-B690-B6B563632A03}" dt="2025-07-12T19:45:04.005" v="2"/>
            <ac:picMkLst>
              <pc:docMk/>
              <pc:sldMasterMk cId="160679782" sldId="2147483692"/>
              <pc:sldLayoutMk cId="2979138672" sldId="2147483693"/>
              <ac:picMk id="12" creationId="{1E357700-BBFF-A999-124C-DF751D7AE0C3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05.242" v="3"/>
        <pc:sldMasterMkLst>
          <pc:docMk/>
          <pc:sldMasterMk cId="930278656" sldId="2147483710"/>
        </pc:sldMasterMkLst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15" creationId="{91A55EED-A775-A884-A3E8-34C511DCE953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19" creationId="{61C5A47A-15A3-7F83-E779-8C89A0868FD9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20" creationId="{27768EE4-C512-30FD-383C-42E6A7A43290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21" creationId="{1F129701-13BE-1123-6623-54B97BED31C7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23" creationId="{FBF59DA5-61D3-64BB-2E34-F4EE41EA8247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30" creationId="{D583081D-1609-21AC-EBB6-C057F18E531C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33" creationId="{E1E181B2-E7A4-03EA-0995-660607F64011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35" creationId="{65ED4719-A4B5-0A9E-C23D-F23FEC8B9628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39" creationId="{F179E10C-7D6F-382A-79EC-AF110D1C78BC}"/>
          </ac:spMkLst>
        </pc:spChg>
        <pc:spChg chg="add">
          <ac:chgData name="Aakash Vyishak" userId="cfac4ac77230fea9" providerId="LiveId" clId="{BBC52C35-5CBB-4620-B690-B6B563632A03}" dt="2025-07-12T19:45:05.242" v="3"/>
          <ac:spMkLst>
            <pc:docMk/>
            <pc:sldMasterMk cId="930278656" sldId="2147483710"/>
            <ac:spMk id="44" creationId="{C5E921D4-63B7-C5B2-BEC1-B1C88597E574}"/>
          </ac:spMkLst>
        </pc:spChg>
        <pc:sldLayoutChg chg="addSp">
          <pc:chgData name="Aakash Vyishak" userId="cfac4ac77230fea9" providerId="LiveId" clId="{BBC52C35-5CBB-4620-B690-B6B563632A03}" dt="2025-07-12T19:45:05.242" v="3"/>
          <pc:sldLayoutMkLst>
            <pc:docMk/>
            <pc:sldMasterMk cId="930278656" sldId="2147483710"/>
            <pc:sldLayoutMk cId="1778568274" sldId="2147483711"/>
          </pc:sldLayoutMkLst>
          <pc:grpChg chg="add">
            <ac:chgData name="Aakash Vyishak" userId="cfac4ac77230fea9" providerId="LiveId" clId="{BBC52C35-5CBB-4620-B690-B6B563632A03}" dt="2025-07-12T19:45:05.242" v="3"/>
            <ac:grpSpMkLst>
              <pc:docMk/>
              <pc:sldMasterMk cId="930278656" sldId="2147483710"/>
              <pc:sldLayoutMk cId="1778568274" sldId="2147483711"/>
              <ac:grpSpMk id="7" creationId="{0DC7AF59-E0C9-21C9-EC7F-0243ACD2070D}"/>
            </ac:grpSpMkLst>
          </pc:grpChg>
          <pc:picChg chg="add">
            <ac:chgData name="Aakash Vyishak" userId="cfac4ac77230fea9" providerId="LiveId" clId="{BBC52C35-5CBB-4620-B690-B6B563632A03}" dt="2025-07-12T19:45:05.242" v="3"/>
            <ac:picMkLst>
              <pc:docMk/>
              <pc:sldMasterMk cId="930278656" sldId="2147483710"/>
              <pc:sldLayoutMk cId="1778568274" sldId="2147483711"/>
              <ac:picMk id="12" creationId="{3A6E2C80-821A-A635-56EB-068124621DB5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06.286" v="4"/>
        <pc:sldMasterMkLst>
          <pc:docMk/>
          <pc:sldMasterMk cId="965794030" sldId="2147483728"/>
        </pc:sldMasterMkLst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12" creationId="{3470930C-AD7C-C352-F05F-2534CBE66980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15" creationId="{9A378002-66D9-6AB4-FEE2-36396D5B3825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20" creationId="{0D13AAD3-0B3A-AB3E-1661-635AC8313612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24" creationId="{5F2E4530-3A26-5E44-F577-D7E0FD5A1113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25" creationId="{B7D761A1-74A8-39A1-BAC4-EF42FF17B2F6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31" creationId="{04E01F88-6075-D59F-A5B3-7696D24F39E5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32" creationId="{EC57837D-935E-6FDC-7257-8BC7D1F278DB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37" creationId="{0C5B537E-0444-44BD-8841-F123F895F9ED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41" creationId="{DC6B37B0-8641-639F-E788-3CCD6276794C}"/>
          </ac:spMkLst>
        </pc:spChg>
        <pc:spChg chg="add">
          <ac:chgData name="Aakash Vyishak" userId="cfac4ac77230fea9" providerId="LiveId" clId="{BBC52C35-5CBB-4620-B690-B6B563632A03}" dt="2025-07-12T19:45:06.286" v="4"/>
          <ac:spMkLst>
            <pc:docMk/>
            <pc:sldMasterMk cId="965794030" sldId="2147483728"/>
            <ac:spMk id="44" creationId="{D992DD36-9172-2E74-FCCB-690516508FE8}"/>
          </ac:spMkLst>
        </pc:spChg>
        <pc:sldLayoutChg chg="addSp">
          <pc:chgData name="Aakash Vyishak" userId="cfac4ac77230fea9" providerId="LiveId" clId="{BBC52C35-5CBB-4620-B690-B6B563632A03}" dt="2025-07-12T19:45:06.286" v="4"/>
          <pc:sldLayoutMkLst>
            <pc:docMk/>
            <pc:sldMasterMk cId="965794030" sldId="2147483728"/>
            <pc:sldLayoutMk cId="1821607640" sldId="2147483729"/>
          </pc:sldLayoutMkLst>
          <pc:grpChg chg="add">
            <ac:chgData name="Aakash Vyishak" userId="cfac4ac77230fea9" providerId="LiveId" clId="{BBC52C35-5CBB-4620-B690-B6B563632A03}" dt="2025-07-12T19:45:06.286" v="4"/>
            <ac:grpSpMkLst>
              <pc:docMk/>
              <pc:sldMasterMk cId="965794030" sldId="2147483728"/>
              <pc:sldLayoutMk cId="1821607640" sldId="2147483729"/>
              <ac:grpSpMk id="7" creationId="{37521B18-7FAF-4965-AB97-CDD922256B57}"/>
            </ac:grpSpMkLst>
          </pc:grpChg>
          <pc:picChg chg="add">
            <ac:chgData name="Aakash Vyishak" userId="cfac4ac77230fea9" providerId="LiveId" clId="{BBC52C35-5CBB-4620-B690-B6B563632A03}" dt="2025-07-12T19:45:06.286" v="4"/>
            <ac:picMkLst>
              <pc:docMk/>
              <pc:sldMasterMk cId="965794030" sldId="2147483728"/>
              <pc:sldLayoutMk cId="1821607640" sldId="2147483729"/>
              <ac:picMk id="12" creationId="{AFD76475-7C59-EEEF-6530-4E7B68A38526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11.574" v="5"/>
        <pc:sldMasterMkLst>
          <pc:docMk/>
          <pc:sldMasterMk cId="3445454254" sldId="2147483746"/>
        </pc:sldMasterMkLst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14" creationId="{096198AD-D327-5425-28A6-380D1E788B0B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15" creationId="{C61F3E80-95DB-DEA3-62D3-E6330036382A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19" creationId="{56A44B5F-3EC1-30E2-A230-818ECCFA1315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21" creationId="{E043605F-1E1A-63A4-3DA9-86A49B34B8E8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26" creationId="{EADD82C6-D76D-F864-7435-5F0B75E19EBD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27" creationId="{DFDD3F3F-0AF4-DCA7-98CC-966FEEBA81C0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32" creationId="{D9211D2F-9CF7-A889-D3A7-6639CFF47483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39" creationId="{F8A036F0-B7D1-369C-7B13-62437A4D1D7D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40" creationId="{DF37F92B-6491-3A27-2B8A-F99FEBCF1954}"/>
          </ac:spMkLst>
        </pc:spChg>
        <pc:spChg chg="add">
          <ac:chgData name="Aakash Vyishak" userId="cfac4ac77230fea9" providerId="LiveId" clId="{BBC52C35-5CBB-4620-B690-B6B563632A03}" dt="2025-07-12T19:45:11.574" v="5"/>
          <ac:spMkLst>
            <pc:docMk/>
            <pc:sldMasterMk cId="3445454254" sldId="2147483746"/>
            <ac:spMk id="41" creationId="{8A0C5FA8-0C8D-45FA-BBA4-849600E74FA2}"/>
          </ac:spMkLst>
        </pc:spChg>
        <pc:sldLayoutChg chg="addSp">
          <pc:chgData name="Aakash Vyishak" userId="cfac4ac77230fea9" providerId="LiveId" clId="{BBC52C35-5CBB-4620-B690-B6B563632A03}" dt="2025-07-12T19:45:11.574" v="5"/>
          <pc:sldLayoutMkLst>
            <pc:docMk/>
            <pc:sldMasterMk cId="3445454254" sldId="2147483746"/>
            <pc:sldLayoutMk cId="89992600" sldId="2147483747"/>
          </pc:sldLayoutMkLst>
          <pc:grpChg chg="add">
            <ac:chgData name="Aakash Vyishak" userId="cfac4ac77230fea9" providerId="LiveId" clId="{BBC52C35-5CBB-4620-B690-B6B563632A03}" dt="2025-07-12T19:45:11.574" v="5"/>
            <ac:grpSpMkLst>
              <pc:docMk/>
              <pc:sldMasterMk cId="3445454254" sldId="2147483746"/>
              <pc:sldLayoutMk cId="89992600" sldId="2147483747"/>
              <ac:grpSpMk id="7" creationId="{A61BE539-CCB2-5700-51A3-79D6E7FCF81C}"/>
            </ac:grpSpMkLst>
          </pc:grpChg>
          <pc:picChg chg="add">
            <ac:chgData name="Aakash Vyishak" userId="cfac4ac77230fea9" providerId="LiveId" clId="{BBC52C35-5CBB-4620-B690-B6B563632A03}" dt="2025-07-12T19:45:11.574" v="5"/>
            <ac:picMkLst>
              <pc:docMk/>
              <pc:sldMasterMk cId="3445454254" sldId="2147483746"/>
              <pc:sldLayoutMk cId="89992600" sldId="2147483747"/>
              <ac:picMk id="12" creationId="{68007DAF-EA9A-6AE2-166E-5E0354BA5031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13.215" v="7"/>
        <pc:sldMasterMkLst>
          <pc:docMk/>
          <pc:sldMasterMk cId="3741881925" sldId="2147483758"/>
        </pc:sldMasterMkLst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10" creationId="{A086E2EB-BD76-BF31-0BEF-9F5EB2FF1A21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26" creationId="{9705380C-EAB8-6071-1D0B-01DE521A56F0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29" creationId="{5FE7C113-0836-1618-EFDA-0B6AF379A149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30" creationId="{5EFF0518-C2D8-43F0-101E-E7A48FB7DC10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38" creationId="{DB9FA506-D183-4989-0EF3-642A9A15B832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40" creationId="{BED7381E-DC10-5FBE-492E-11A3B793A49A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42" creationId="{058BDA75-7EAF-B175-5DB6-C8FA3FE0A097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44" creationId="{803A5A5C-6B9E-0751-0104-A2EC5DCCD3C6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48" creationId="{DBD8B5A4-B0CF-188A-E3B6-A13C585846C5}"/>
          </ac:spMkLst>
        </pc:spChg>
        <pc:spChg chg="add">
          <ac:chgData name="Aakash Vyishak" userId="cfac4ac77230fea9" providerId="LiveId" clId="{BBC52C35-5CBB-4620-B690-B6B563632A03}" dt="2025-07-12T19:45:13.215" v="7"/>
          <ac:spMkLst>
            <pc:docMk/>
            <pc:sldMasterMk cId="3741881925" sldId="2147483758"/>
            <ac:spMk id="50" creationId="{FB7DB663-7723-BB97-B548-11CD293B559C}"/>
          </ac:spMkLst>
        </pc:spChg>
        <pc:sldLayoutChg chg="addSp">
          <pc:chgData name="Aakash Vyishak" userId="cfac4ac77230fea9" providerId="LiveId" clId="{BBC52C35-5CBB-4620-B690-B6B563632A03}" dt="2025-07-12T19:45:13.215" v="7"/>
          <pc:sldLayoutMkLst>
            <pc:docMk/>
            <pc:sldMasterMk cId="3741881925" sldId="2147483758"/>
            <pc:sldLayoutMk cId="2154967727" sldId="2147483759"/>
          </pc:sldLayoutMkLst>
          <pc:grpChg chg="add">
            <ac:chgData name="Aakash Vyishak" userId="cfac4ac77230fea9" providerId="LiveId" clId="{BBC52C35-5CBB-4620-B690-B6B563632A03}" dt="2025-07-12T19:45:13.215" v="7"/>
            <ac:grpSpMkLst>
              <pc:docMk/>
              <pc:sldMasterMk cId="3741881925" sldId="2147483758"/>
              <pc:sldLayoutMk cId="2154967727" sldId="2147483759"/>
              <ac:grpSpMk id="6" creationId="{5C73AB5B-F16E-99CB-A686-EE99549F54B7}"/>
            </ac:grpSpMkLst>
          </pc:grpChg>
          <pc:picChg chg="add">
            <ac:chgData name="Aakash Vyishak" userId="cfac4ac77230fea9" providerId="LiveId" clId="{BBC52C35-5CBB-4620-B690-B6B563632A03}" dt="2025-07-12T19:45:13.215" v="7"/>
            <ac:picMkLst>
              <pc:docMk/>
              <pc:sldMasterMk cId="3741881925" sldId="2147483758"/>
              <pc:sldLayoutMk cId="2154967727" sldId="2147483759"/>
              <ac:picMk id="16" creationId="{57148ABA-0673-B46B-105B-996FAF3B84AE}"/>
            </ac:picMkLst>
          </pc:picChg>
        </pc:sldLayoutChg>
      </pc:sldMasterChg>
      <pc:sldMasterChg chg="addSp modSldLayout">
        <pc:chgData name="Aakash Vyishak" userId="cfac4ac77230fea9" providerId="LiveId" clId="{BBC52C35-5CBB-4620-B690-B6B563632A03}" dt="2025-07-12T19:45:13.824" v="8"/>
        <pc:sldMasterMkLst>
          <pc:docMk/>
          <pc:sldMasterMk cId="3059233118" sldId="2147483776"/>
        </pc:sldMasterMkLst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13" creationId="{61345849-A97F-CAFB-AEC6-EB8B086D2884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15" creationId="{50880D0A-1580-2C22-BCAE-04B3F2C258A0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19" creationId="{95DE9F61-F071-9684-D0F6-FD1CB4E4999D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25" creationId="{340CABB7-819C-2FB0-7212-AD01633A84C2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28" creationId="{F7DBEE55-091B-9A19-2906-5CC666CF8002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29" creationId="{8FB6A357-FBD8-5037-3ED9-AB721225E910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39" creationId="{47249660-9052-938E-6F77-2F8D6D530DF3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44" creationId="{54BE391C-F1B9-4496-96A5-FD774A81CBBA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45" creationId="{0A6C949F-1741-EDE0-893E-31F57C1B7B72}"/>
          </ac:spMkLst>
        </pc:spChg>
        <pc:spChg chg="add">
          <ac:chgData name="Aakash Vyishak" userId="cfac4ac77230fea9" providerId="LiveId" clId="{BBC52C35-5CBB-4620-B690-B6B563632A03}" dt="2025-07-12T19:45:13.824" v="8"/>
          <ac:spMkLst>
            <pc:docMk/>
            <pc:sldMasterMk cId="3059233118" sldId="2147483776"/>
            <ac:spMk id="47" creationId="{979C48E3-E95E-5D5B-DE6E-8E8830882FFA}"/>
          </ac:spMkLst>
        </pc:spChg>
        <pc:sldLayoutChg chg="addSp">
          <pc:chgData name="Aakash Vyishak" userId="cfac4ac77230fea9" providerId="LiveId" clId="{BBC52C35-5CBB-4620-B690-B6B563632A03}" dt="2025-07-12T19:45:13.824" v="8"/>
          <pc:sldLayoutMkLst>
            <pc:docMk/>
            <pc:sldMasterMk cId="3059233118" sldId="2147483776"/>
            <pc:sldLayoutMk cId="1982479795" sldId="2147483777"/>
          </pc:sldLayoutMkLst>
          <pc:grpChg chg="add">
            <ac:chgData name="Aakash Vyishak" userId="cfac4ac77230fea9" providerId="LiveId" clId="{BBC52C35-5CBB-4620-B690-B6B563632A03}" dt="2025-07-12T19:45:13.824" v="8"/>
            <ac:grpSpMkLst>
              <pc:docMk/>
              <pc:sldMasterMk cId="3059233118" sldId="2147483776"/>
              <pc:sldLayoutMk cId="1982479795" sldId="2147483777"/>
              <ac:grpSpMk id="7" creationId="{8F172813-1D09-1E56-4FFB-4204D88C5DF5}"/>
            </ac:grpSpMkLst>
          </pc:grpChg>
          <pc:picChg chg="add">
            <ac:chgData name="Aakash Vyishak" userId="cfac4ac77230fea9" providerId="LiveId" clId="{BBC52C35-5CBB-4620-B690-B6B563632A03}" dt="2025-07-12T19:45:13.824" v="8"/>
            <ac:picMkLst>
              <pc:docMk/>
              <pc:sldMasterMk cId="3059233118" sldId="2147483776"/>
              <pc:sldLayoutMk cId="1982479795" sldId="2147483777"/>
              <ac:picMk id="12" creationId="{2C35B5FC-B5BC-0631-8C36-11ED6AB6D31A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172813-1D09-1E56-4FFB-4204D88C5DF5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7E1B565-6D0A-5AAE-29D6-AEF944F6C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9" name="Graphic 8" hidden="1">
              <a:extLst>
                <a:ext uri="{FF2B5EF4-FFF2-40B4-BE49-F238E27FC236}">
                  <a16:creationId xmlns:a16="http://schemas.microsoft.com/office/drawing/2014/main" id="{F5C9EA8A-D10D-8470-758C-E139D3D71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0" name="Graphic 9" hidden="1">
              <a:extLst>
                <a:ext uri="{FF2B5EF4-FFF2-40B4-BE49-F238E27FC236}">
                  <a16:creationId xmlns:a16="http://schemas.microsoft.com/office/drawing/2014/main" id="{20A9088A-28D5-2164-3912-6A06A1E05D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7D4DA3F3-14B5-0EF4-8AF0-4CC2C5B98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C35B5FC-B5BC-0631-8C36-11ED6AB6D3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5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5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1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7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9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7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1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8.svg"/><Relationship Id="rId30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D0146EAE-0863-0E95-C24D-D2AEC7224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alphaModFix amt="5000"/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D73867-D3C4-311C-22F1-E27B8F0397F3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45849-A97F-CAFB-AEC6-EB8B086D288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80D0A-1580-2C22-BCAE-04B3F2C258A0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08144D-515B-BF7D-9DD0-DCE6964ED627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B5FFE-68E9-6E36-C90D-9C4F4FE3066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E9F61-F071-9684-D0F6-FD1CB4E4999D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BECAE-C99F-C638-918F-4B9B8D8B9F99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EFCA5-CDA3-A772-4E13-C77739E320D4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1D18B-59EF-9DD6-C396-57462C81BBA4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3A1EA-2E24-91EB-81E5-3BBEBBD5A3F1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3AA9A-0808-911D-DC6F-56463E8C59A5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ABB7-819C-2FB0-7212-AD01633A84C2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B3B5D-7F36-9110-030A-668C275F5BCC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47BA5-0F87-7378-6D13-2E8E8DA4B28B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BEE55-091B-9A19-2906-5CC666CF8002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6A357-FBD8-5037-3ED9-AB721225E910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7BD7D-3091-627D-3179-0A6763D98E82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1C1C6-CEBB-73FB-D75A-63EDD4B05243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9DA27-7B03-F595-19CB-15B3DAEECD3D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D9AFB-C2A6-9836-0024-1EB254DF4325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327EDC-855F-D342-BDA8-49FAC18CD710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A6CDE9-E1C7-028A-B4B7-EEE78AA0B63F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3C927-080F-DF24-74BB-5C6F7146E25C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0945B-BB7C-D674-B07A-07F3B1227BFF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FEE7C5-7B3C-0B48-E5BA-9B1BABFD5F5F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49660-9052-938E-6F77-2F8D6D530DF3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0588A-30C6-6A21-0B98-A9CC0960BEC7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D9FC6D-5473-62E1-BE23-E4E86D5A5D7A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876CA4-D3D6-A59D-CD7E-0C70D77DDB7A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D093F6-30A9-3E5D-3DD8-41E7289BA0B1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BE391C-F1B9-4496-96A5-FD774A81CBBA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C949F-1741-EDE0-893E-31F57C1B7B7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88854-1980-74B0-13EF-92602E6457B3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9C48E3-E95E-5D5B-DE6E-8E8830882FFA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0917DE-BF8F-3E0A-ED14-F6C934C5EB39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F61DE7AE-C865-053F-90DE-7E4882FA83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50" name="Graphic 49" hidden="1">
              <a:extLst>
                <a:ext uri="{FF2B5EF4-FFF2-40B4-BE49-F238E27FC236}">
                  <a16:creationId xmlns:a16="http://schemas.microsoft.com/office/drawing/2014/main" id="{D51CD83A-1B15-65DC-92CB-5394AFE243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51" name="Graphic 50" hidden="1">
              <a:extLst>
                <a:ext uri="{FF2B5EF4-FFF2-40B4-BE49-F238E27FC236}">
                  <a16:creationId xmlns:a16="http://schemas.microsoft.com/office/drawing/2014/main" id="{F11DC454-D61E-8942-3CFC-22612764FA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52" name="Graphic 51" hidden="1">
              <a:extLst>
                <a:ext uri="{FF2B5EF4-FFF2-40B4-BE49-F238E27FC236}">
                  <a16:creationId xmlns:a16="http://schemas.microsoft.com/office/drawing/2014/main" id="{489F2ACC-7276-43A5-1E13-CA20630DC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6E5EFE46-FB3F-A5A2-2C9A-90C55703E33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6C366803-66BD-3706-1411-750DF95304F9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3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kashVyishak/IMB-Data-Analyst-Capstone-Project/blob/main/StackOverflowSurveyDashboard.pdf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14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0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1336538"/>
            <a:ext cx="7397139" cy="2387600"/>
          </a:xfrm>
          <a:noFill/>
        </p:spPr>
        <p:txBody>
          <a:bodyPr/>
          <a:lstStyle/>
          <a:p>
            <a:r>
              <a:rPr lang="en-US" sz="5400" dirty="0"/>
              <a:t>Stack Overflow Flow Developer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24" y="4032114"/>
            <a:ext cx="9135454" cy="1655762"/>
          </a:xfrm>
          <a:noFill/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rgbClr val="00B050"/>
                </a:solidFill>
              </a:rPr>
              <a:t>Aakash Vyishak S</a:t>
            </a:r>
          </a:p>
          <a:p>
            <a:r>
              <a:rPr lang="en-US" sz="2800" cap="none" dirty="0">
                <a:solidFill>
                  <a:srgbClr val="00B050"/>
                </a:solidFill>
              </a:rPr>
              <a:t>13-07-2025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15" y="1336538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011806" y="2291524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Screenshots of each dashboard are provided in the following slides, and the full PDF version of the dashboard can be accessed through the link below.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Dashboard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8964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114097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550CAC51-A04F-56F9-B666-4A1BB13D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4" y="1280787"/>
            <a:ext cx="10878492" cy="4951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76"/>
            <a:ext cx="9404723" cy="1106241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B08508-49F7-7A8F-CDE2-B23BD5BB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6" y="1240220"/>
            <a:ext cx="10970567" cy="4981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177159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9E34-190F-D482-0229-A28DF1B5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" y="1263895"/>
            <a:ext cx="11107763" cy="4958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68819" y="2305455"/>
            <a:ext cx="3054361" cy="305436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187669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277" y="1328877"/>
            <a:ext cx="5181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JavaScript is the top language used and TypeScript gains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PostgreSQL has surpassed MySQL in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AWS remains dominant, followed by Azure and Google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majority of developers are between 25 and 34 years old indicates emerging young talent into the field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developers hold a BA/BS or MA/MS degree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125" y="1328877"/>
            <a:ext cx="5059992" cy="4200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Cloud-native architectures are now mainstream— organizations must adapt development and DevOps accordingly.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Front-end frameworks are evolving fast (e.g., React + Next.js). Staying updated is crucial for employer attractiveness.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developer community is young and well educated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Spread of developers is not uniform across the globe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20869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016" y="1493786"/>
            <a:ext cx="3054361" cy="3054361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313064" y="1208689"/>
            <a:ext cx="7448012" cy="485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JavaScript, SQL, TypeScript and Python continue to dominate in shaping the modern tech landscape</a:t>
            </a:r>
          </a:p>
          <a:p>
            <a:r>
              <a:rPr lang="en-US" dirty="0">
                <a:solidFill>
                  <a:schemeClr val="tx1"/>
                </a:solidFill>
              </a:rPr>
              <a:t>PostgreSQL will remain as a strong Database</a:t>
            </a:r>
          </a:p>
          <a:p>
            <a:r>
              <a:rPr lang="en-US" dirty="0">
                <a:solidFill>
                  <a:schemeClr val="tx1"/>
                </a:solidFill>
              </a:rPr>
              <a:t>AWS is dominating present and future cloud platforms</a:t>
            </a:r>
          </a:p>
          <a:p>
            <a:r>
              <a:rPr lang="en-IN" dirty="0">
                <a:solidFill>
                  <a:schemeClr val="tx1"/>
                </a:solidFill>
              </a:rPr>
              <a:t>The developer community remains young and globally diverse</a:t>
            </a:r>
          </a:p>
          <a:p>
            <a:r>
              <a:rPr lang="en-IN" dirty="0">
                <a:solidFill>
                  <a:schemeClr val="tx1"/>
                </a:solidFill>
              </a:rPr>
              <a:t>Tech teams should invest in modern stacks (Go, React, PostgreSQL, cloud platforms)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7"/>
            <a:ext cx="9404723" cy="1084618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828071" y="1253331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5ECD0-8E7E-F3FF-838B-3C36DA95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66" y="1253331"/>
            <a:ext cx="5034127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EAE66-5212-7C99-7567-CB3D8B8BA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825" y="1253331"/>
            <a:ext cx="6012819" cy="4667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862" y="0"/>
            <a:ext cx="6903076" cy="1095375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DC427-1080-1644-3C12-3EC751978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5" y="1442216"/>
            <a:ext cx="11004330" cy="4667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009932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3979F-3BE1-C9AF-7FF7-283F780D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1" y="1253031"/>
            <a:ext cx="10825656" cy="4667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0" y="1831709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4985853" y="1253330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Visualization – Charts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Dashboard</a:t>
            </a:r>
          </a:p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Findings &amp; Implications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2" y="36181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516303" y="1424806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</a:rPr>
              <a:t>Provides a structured analysis of insights derived from the Stack Overflow Developer Survey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Current Technology Usage vs Preferences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Identified top 10 languages and databases(current vs Preferences)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Identified top 10 platforms and </a:t>
            </a:r>
            <a:r>
              <a:rPr lang="en-IN" sz="1800" dirty="0" err="1">
                <a:solidFill>
                  <a:schemeClr val="tx1"/>
                </a:solidFill>
              </a:rPr>
              <a:t>webframes</a:t>
            </a:r>
            <a:r>
              <a:rPr lang="en-IN" sz="1800" dirty="0">
                <a:solidFill>
                  <a:schemeClr val="tx1"/>
                </a:solidFill>
              </a:rPr>
              <a:t> (current vs Preferences)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Discussion highlighting implications and insights from the analysis.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Final conclusions based on the overall research.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conclusions based on the overall analysis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2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" y="1901819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649529" y="1325562"/>
            <a:ext cx="7068725" cy="544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</a:rPr>
              <a:t>The Stack Overflow Developer Survey is the most detailed survey of professional and hobbyist developers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The results are not universally representative of all developers.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Survey included nearly 18845 participants.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Trends can help forecast the future of the developer landscape.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Target Audience 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Tech leaders, HR teams, educators, and product managers seeking </a:t>
            </a:r>
            <a:r>
              <a:rPr lang="en-IN" sz="1800" dirty="0" err="1">
                <a:solidFill>
                  <a:schemeClr val="tx1"/>
                </a:solidFill>
              </a:rPr>
              <a:t>datadriven</a:t>
            </a:r>
            <a:r>
              <a:rPr lang="en-IN" sz="1800" dirty="0">
                <a:solidFill>
                  <a:schemeClr val="tx1"/>
                </a:solidFill>
              </a:rPr>
              <a:t> guidance on developer tools and preference.</a:t>
            </a:r>
          </a:p>
          <a:p>
            <a:pPr lvl="1"/>
            <a:endParaRPr lang="en-I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230723" cy="1193034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2900855" y="1211290"/>
            <a:ext cx="9207061" cy="548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</a:rPr>
              <a:t>Data Source: The analysis is based on responses from the Stack Overflow Developer Survey, which gathers input from thousands of developers globally.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Data Collection: The dataset was downloaded from a public cloud repository using a direct link and was saved as survey-data.csv for further analysis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Data Wrangling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 Multi-select fields (e.g., </a:t>
            </a:r>
            <a:r>
              <a:rPr lang="en-IN" sz="1600" dirty="0" err="1">
                <a:solidFill>
                  <a:schemeClr val="tx1"/>
                </a:solidFill>
              </a:rPr>
              <a:t>LanguageHaveWorkedWith</a:t>
            </a:r>
            <a:r>
              <a:rPr lang="en-IN" sz="1600" dirty="0">
                <a:solidFill>
                  <a:schemeClr val="tx1"/>
                </a:solidFill>
              </a:rPr>
              <a:t>) contained semicolon-separated values. 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These fields were split and exploded into individual rows to enable accurate counting and analysis. 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Null or inconsistent entries were cleaned, and whitespace was trimmed.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Exploratory Data Analysis 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• </a:t>
            </a:r>
            <a:r>
              <a:rPr lang="en-IN" sz="1600" dirty="0" err="1">
                <a:solidFill>
                  <a:schemeClr val="tx1"/>
                </a:solidFill>
              </a:rPr>
              <a:t>Analyzing</a:t>
            </a:r>
            <a:r>
              <a:rPr lang="en-IN" sz="1600" dirty="0">
                <a:solidFill>
                  <a:schemeClr val="tx1"/>
                </a:solidFill>
              </a:rPr>
              <a:t> data distribution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• Handling outliers 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• Correlation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Visualization Tools: Cleaned data was imported into IBM Cognos to build a multi-panel interactive dashboard. </a:t>
            </a:r>
          </a:p>
          <a:p>
            <a:r>
              <a:rPr lang="en-IN" sz="1600" dirty="0">
                <a:solidFill>
                  <a:schemeClr val="tx1"/>
                </a:solidFill>
              </a:rPr>
              <a:t>Demographics: Survey responses were also grouped by age, education level, and country to provide context for interpreting technology trends</a:t>
            </a:r>
            <a:r>
              <a:rPr lang="en-IN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32960"/>
            <a:ext cx="2816772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187669"/>
          </a:xfrm>
        </p:spPr>
        <p:txBody>
          <a:bodyPr/>
          <a:lstStyle/>
          <a:p>
            <a:r>
              <a:rPr lang="en-US" sz="4000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6054" y="129660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652" y="131154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375744" y="2332763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</a:t>
            </a:r>
            <a:r>
              <a:rPr lang="en-US" sz="2200" dirty="0" err="1">
                <a:solidFill>
                  <a:schemeClr val="tx1"/>
                </a:solidFill>
              </a:rPr>
              <a:t>chrt</a:t>
            </a:r>
            <a:r>
              <a:rPr lang="en-US" sz="2200" dirty="0">
                <a:solidFill>
                  <a:schemeClr val="tx1"/>
                </a:solidFill>
              </a:rPr>
              <a:t>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189F9-9449-5382-AEBF-F0F6F76F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13480"/>
            <a:ext cx="582930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14AA-69F0-98B3-0332-3769989B9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813480"/>
            <a:ext cx="5619750" cy="3714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830" y="125333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Findings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Javascript</a:t>
            </a:r>
            <a:r>
              <a:rPr lang="en-IN" sz="2000" dirty="0"/>
              <a:t> and </a:t>
            </a:r>
            <a:r>
              <a:rPr lang="en-IN" sz="2000" dirty="0" err="1"/>
              <a:t>SQl</a:t>
            </a:r>
            <a:r>
              <a:rPr lang="en-IN" sz="2000" dirty="0"/>
              <a:t> seems to be top two languages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Typescript and Python becoming popular in the 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PHP and </a:t>
            </a:r>
            <a:r>
              <a:rPr lang="en-IN" sz="2000" dirty="0" err="1"/>
              <a:t>Powershell</a:t>
            </a:r>
            <a:r>
              <a:rPr lang="en-IN" sz="2000" dirty="0"/>
              <a:t> are out whereas GO and Rust will enter top 10 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572" y="1253331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Organizations should continue to invest in JavaScript and SQL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Python is best choice with AI and ML in rising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Growing need in systems programming, cloud infrastructure, and backend development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1352" y="160561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132" y="160561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789231" y="2506660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Bar chart of top 10 databases for the net year goes here.&gt;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57441-6886-5323-7E92-35163D3E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4" y="2159399"/>
            <a:ext cx="5619750" cy="371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47564-2AB0-556F-13EB-EF20E11C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28" y="2159399"/>
            <a:ext cx="5619750" cy="3714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094029" cy="1325563"/>
          </a:xfrm>
        </p:spPr>
        <p:txBody>
          <a:bodyPr/>
          <a:lstStyle/>
          <a:p>
            <a:r>
              <a:rPr lang="en-US" sz="36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809" y="1343818"/>
            <a:ext cx="56395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Findings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PostgreSQL seems to be top database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Declining interests in MySQL and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Increasing interest in Redis and Elastic search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657" y="1328877"/>
            <a:ext cx="5639533" cy="4200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PostgreSQL preferred choice for both startups and 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Redis have speed and efficiency, particularly in caching, real-time analytics, and high-performance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ElasticSearch</a:t>
            </a:r>
            <a:r>
              <a:rPr lang="en-IN" sz="2000" dirty="0"/>
              <a:t> is becoming a </a:t>
            </a:r>
            <a:r>
              <a:rPr lang="en-IN" sz="2000" dirty="0" err="1"/>
              <a:t>goto</a:t>
            </a:r>
            <a:r>
              <a:rPr lang="en-IN" sz="2000" dirty="0"/>
              <a:t> solution for indexing, logging, and real-time search in data analytics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847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IBM Plex Mono</vt:lpstr>
      <vt:lpstr>IBM Plex Sans</vt:lpstr>
      <vt:lpstr>Wingdings 3</vt:lpstr>
      <vt:lpstr>Ion</vt:lpstr>
      <vt:lpstr>Stack Overflow Flow Developer Survey Analysis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Aakash Vyishak</cp:lastModifiedBy>
  <cp:revision>3</cp:revision>
  <dcterms:created xsi:type="dcterms:W3CDTF">2024-10-30T05:40:03Z</dcterms:created>
  <dcterms:modified xsi:type="dcterms:W3CDTF">2025-07-13T07:40:07Z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