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5"/>
  </p:notesMasterIdLst>
  <p:sldIdLst>
    <p:sldId id="256" r:id="rId2"/>
    <p:sldId id="262" r:id="rId3"/>
    <p:sldId id="260" r:id="rId4"/>
    <p:sldId id="274" r:id="rId5"/>
    <p:sldId id="264" r:id="rId6"/>
    <p:sldId id="270" r:id="rId7"/>
    <p:sldId id="281" r:id="rId8"/>
    <p:sldId id="272" r:id="rId9"/>
    <p:sldId id="278" r:id="rId10"/>
    <p:sldId id="267" r:id="rId11"/>
    <p:sldId id="283" r:id="rId12"/>
    <p:sldId id="27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E7B8-101D-4354-8259-6EC4018D8880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3EBE1-9092-416E-9BCD-3946148F1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5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4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15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2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0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3753880-813D-4BE0-9DB7-EC77EA2781E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2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2E25-E602-1A4A-9BD7-3167B604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919" y="1927678"/>
            <a:ext cx="6298162" cy="1488259"/>
          </a:xfrm>
        </p:spPr>
        <p:txBody>
          <a:bodyPr/>
          <a:lstStyle/>
          <a:p>
            <a:r>
              <a:rPr lang="en-IN" sz="6000" u="sng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AF68-C721-5B93-2453-61159F55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7194" y="3442063"/>
            <a:ext cx="2046203" cy="490790"/>
          </a:xfrm>
        </p:spPr>
        <p:txBody>
          <a:bodyPr/>
          <a:lstStyle/>
          <a:p>
            <a:r>
              <a:rPr lang="en-IN" b="1" u="sng" dirty="0"/>
              <a:t>Mini-Project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50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47F95D-391C-F392-11E8-48EF13EE6D31}"/>
              </a:ext>
            </a:extLst>
          </p:cNvPr>
          <p:cNvSpPr txBox="1"/>
          <p:nvPr/>
        </p:nvSpPr>
        <p:spPr>
          <a:xfrm>
            <a:off x="5123525" y="233093"/>
            <a:ext cx="177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32B8B-F410-38C2-C37A-244C67FB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27" y="1978089"/>
            <a:ext cx="4691169" cy="375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82819-77D3-0431-4CA7-7F21B6DB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04" y="2416822"/>
            <a:ext cx="1584726" cy="18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5909-8426-7380-7CC2-9869826C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520" y="568608"/>
            <a:ext cx="5302960" cy="802992"/>
          </a:xfrm>
        </p:spPr>
        <p:txBody>
          <a:bodyPr>
            <a:normAutofit/>
          </a:bodyPr>
          <a:lstStyle/>
          <a:p>
            <a:r>
              <a:rPr lang="en-IN" sz="4000" u="sng" dirty="0"/>
              <a:t>Actual vs forecast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91D2D-97FD-D0B9-78FE-DDE63625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77" y="1753766"/>
            <a:ext cx="2273461" cy="415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9388B3-BB17-E1CA-61BF-8D2A0A32D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89" y="1847072"/>
            <a:ext cx="7216377" cy="396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1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7E62-D6E7-E629-8DA8-C886AF2C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552" y="456640"/>
            <a:ext cx="3240895" cy="961613"/>
          </a:xfrm>
        </p:spPr>
        <p:txBody>
          <a:bodyPr>
            <a:normAutofit/>
          </a:bodyPr>
          <a:lstStyle/>
          <a:p>
            <a:r>
              <a:rPr lang="en-IN" sz="4400" b="1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502D4-3B51-EC9F-7F0B-7F1004CFC55E}"/>
              </a:ext>
            </a:extLst>
          </p:cNvPr>
          <p:cNvSpPr txBox="1"/>
          <p:nvPr/>
        </p:nvSpPr>
        <p:spPr>
          <a:xfrm>
            <a:off x="1352939" y="1720840"/>
            <a:ext cx="9741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By comparing all the models with rmse we find that </a:t>
            </a:r>
            <a:r>
              <a:rPr lang="en-US" u="sng" dirty="0"/>
              <a:t>SARIMAX </a:t>
            </a:r>
            <a:r>
              <a:rPr lang="en-US" sz="1800" u="sng" dirty="0"/>
              <a:t>Algorithm </a:t>
            </a:r>
            <a:r>
              <a:rPr lang="en-IN" sz="1800" dirty="0"/>
              <a:t>is best model which give better predictions. So, we consider </a:t>
            </a:r>
            <a:r>
              <a:rPr lang="en-US" u="sng" dirty="0"/>
              <a:t>SARIMAX </a:t>
            </a:r>
            <a:r>
              <a:rPr lang="en-US" sz="1800" u="sng" dirty="0"/>
              <a:t>Algorithm</a:t>
            </a:r>
            <a:r>
              <a:rPr lang="en-IN" sz="1800" dirty="0"/>
              <a:t> as the best model for this dataset.</a:t>
            </a:r>
          </a:p>
          <a:p>
            <a:pPr algn="just"/>
            <a:endParaRPr lang="en-IN" dirty="0"/>
          </a:p>
          <a:p>
            <a:pPr algn="just"/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/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54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4B7-9D10-D7BA-9AF9-FED6F58F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160" y="2756916"/>
            <a:ext cx="2839679" cy="1344168"/>
          </a:xfrm>
        </p:spPr>
        <p:txBody>
          <a:bodyPr/>
          <a:lstStyle/>
          <a:p>
            <a:r>
              <a:rPr lang="en-IN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087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CE65-6A6F-CE7D-0963-20BC0D2C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619" y="307351"/>
            <a:ext cx="3590762" cy="1609344"/>
          </a:xfrm>
        </p:spPr>
        <p:txBody>
          <a:bodyPr>
            <a:normAutofit/>
          </a:bodyPr>
          <a:lstStyle/>
          <a:p>
            <a:r>
              <a:rPr lang="en-IN" sz="3600" u="sng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26A18-6938-E831-C98B-CC99E3032961}"/>
              </a:ext>
            </a:extLst>
          </p:cNvPr>
          <p:cNvSpPr txBox="1"/>
          <p:nvPr/>
        </p:nvSpPr>
        <p:spPr>
          <a:xfrm>
            <a:off x="1175657" y="2010001"/>
            <a:ext cx="1005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predictive model can be build to forecast the </a:t>
            </a:r>
            <a:r>
              <a:rPr lang="en-US" dirty="0"/>
              <a:t>producer price index.</a:t>
            </a:r>
            <a:endParaRPr lang="en-US" sz="1800" dirty="0">
              <a:latin typeface="+mn-lt"/>
            </a:endParaRPr>
          </a:p>
          <a:p>
            <a:pPr algn="just"/>
            <a:endParaRPr lang="en-US" b="0" i="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CEF6A-DAD3-ECE2-0040-5C279169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09" y="4695825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0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661-1770-F069-D890-F8A6F4C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75" y="209098"/>
            <a:ext cx="894215" cy="532405"/>
          </a:xfrm>
        </p:spPr>
        <p:txBody>
          <a:bodyPr>
            <a:normAutofit/>
          </a:bodyPr>
          <a:lstStyle/>
          <a:p>
            <a:r>
              <a:rPr lang="en-IN" sz="3200" u="sng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A2872-E359-B1CC-CD0A-67DDB747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35" y="1060426"/>
            <a:ext cx="11088710" cy="3875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0281C-A1C2-BE98-D109-91D39F4A1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057" y="5501270"/>
            <a:ext cx="45148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361A-2D36-F9CA-24D2-7770A9A4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596" y="335343"/>
            <a:ext cx="3436807" cy="998935"/>
          </a:xfrm>
        </p:spPr>
        <p:txBody>
          <a:bodyPr>
            <a:normAutofit fontScale="90000"/>
          </a:bodyPr>
          <a:lstStyle/>
          <a:p>
            <a:r>
              <a:rPr lang="en-IN" sz="3600" u="sng" dirty="0"/>
              <a:t>MODEL BUILDING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63F31-BBCD-1639-60C0-3F9D26695C74}"/>
              </a:ext>
            </a:extLst>
          </p:cNvPr>
          <p:cNvSpPr txBox="1"/>
          <p:nvPr/>
        </p:nvSpPr>
        <p:spPr>
          <a:xfrm>
            <a:off x="1371600" y="1567543"/>
            <a:ext cx="9545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structure (Type of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Visualization(check for trend and seasonality).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seasonality.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ACF/PACF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ljung_box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right algorithm for model building.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7BC71-1830-3B9B-6D6E-7B3796FDD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87" y="4632206"/>
            <a:ext cx="6098737" cy="222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7F0683-9BBC-7AB3-8E97-3C8DA4EFCBCF}"/>
              </a:ext>
            </a:extLst>
          </p:cNvPr>
          <p:cNvSpPr txBox="1"/>
          <p:nvPr/>
        </p:nvSpPr>
        <p:spPr>
          <a:xfrm>
            <a:off x="4365171" y="346475"/>
            <a:ext cx="346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Data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7CEED-5954-8567-DF5F-8EEEACFC3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27" y="1129005"/>
            <a:ext cx="8477944" cy="50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372ADD-7EB0-8650-47F2-9731DB8462EE}"/>
              </a:ext>
            </a:extLst>
          </p:cNvPr>
          <p:cNvSpPr txBox="1"/>
          <p:nvPr/>
        </p:nvSpPr>
        <p:spPr>
          <a:xfrm>
            <a:off x="4990905" y="731242"/>
            <a:ext cx="221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Stationarity</a:t>
            </a:r>
            <a:endParaRPr lang="en-IN" sz="28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0F34A-7B12-0571-C4CD-7BEF37DD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76" y="2150202"/>
            <a:ext cx="9379246" cy="37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2FC4-9F25-4382-84F6-E83AE80C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389" y="381996"/>
            <a:ext cx="2121221" cy="765670"/>
          </a:xfrm>
        </p:spPr>
        <p:txBody>
          <a:bodyPr>
            <a:normAutofit fontScale="90000"/>
          </a:bodyPr>
          <a:lstStyle/>
          <a:p>
            <a:r>
              <a:rPr lang="en-IN" sz="3200" u="sng" dirty="0"/>
              <a:t>pACF AND ACF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E38A0-2AB8-3CD9-87E1-1FEF60C39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26" y="1311075"/>
            <a:ext cx="8140946" cy="47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820B-5D2A-BFCC-8183-CFE14904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645" y="335342"/>
            <a:ext cx="1486709" cy="1008266"/>
          </a:xfrm>
        </p:spPr>
        <p:txBody>
          <a:bodyPr>
            <a:normAutofit/>
          </a:bodyPr>
          <a:lstStyle/>
          <a:p>
            <a:r>
              <a:rPr lang="en-IN" sz="3200" u="sng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ED47-8CFE-D601-5629-9726F7A4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603" y="2230017"/>
            <a:ext cx="2363817" cy="196409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u="sng" dirty="0"/>
              <a:t>ARIMA</a:t>
            </a:r>
            <a:r>
              <a:rPr lang="en-US" b="1" u="sng" dirty="0"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u="sng" dirty="0">
                <a:cs typeface="Arial" panose="020B0604020202020204" pitchFamily="34" charset="0"/>
              </a:rPr>
              <a:t>SARIMA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u="sng" dirty="0">
                <a:cs typeface="Arial" panose="020B0604020202020204" pitchFamily="34" charset="0"/>
              </a:rPr>
              <a:t>SARIMAX</a:t>
            </a:r>
          </a:p>
        </p:txBody>
      </p:sp>
    </p:spTree>
    <p:extLst>
      <p:ext uri="{BB962C8B-B14F-4D97-AF65-F5344CB8AC3E}">
        <p14:creationId xmlns:p14="http://schemas.microsoft.com/office/powerpoint/2010/main" val="374276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BBEB-0C93-741C-549B-6E844659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549" y="223935"/>
            <a:ext cx="1716831" cy="886408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RESULTS</a:t>
            </a:r>
            <a:endParaRPr lang="en-IN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19EC4-821C-E100-FF48-FD2CA35A4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2" y="1109689"/>
            <a:ext cx="4420506" cy="2548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57AD7E-9630-55DF-2393-EB42E68C9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63" y="1110343"/>
            <a:ext cx="4858139" cy="2548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99310B-A3F8-B817-2E47-E47D20434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78" y="3732245"/>
            <a:ext cx="4962430" cy="2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6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6879</TotalTime>
  <Words>124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Wingdings</vt:lpstr>
      <vt:lpstr>Wood Type</vt:lpstr>
      <vt:lpstr>TIME SERIES analysis</vt:lpstr>
      <vt:lpstr>Problem Statement</vt:lpstr>
      <vt:lpstr>Data</vt:lpstr>
      <vt:lpstr>MODEL BUILDING steps</vt:lpstr>
      <vt:lpstr>PowerPoint Presentation</vt:lpstr>
      <vt:lpstr>PowerPoint Presentation</vt:lpstr>
      <vt:lpstr>pACF AND ACF</vt:lpstr>
      <vt:lpstr>Models</vt:lpstr>
      <vt:lpstr>RESULTS</vt:lpstr>
      <vt:lpstr>PowerPoint Presentation</vt:lpstr>
      <vt:lpstr>Actual vs forecast values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store Sales</dc:title>
  <dc:creator>Aakash Yadav</dc:creator>
  <cp:lastModifiedBy>Aakash Yadav</cp:lastModifiedBy>
  <cp:revision>18</cp:revision>
  <dcterms:created xsi:type="dcterms:W3CDTF">2022-09-30T10:51:38Z</dcterms:created>
  <dcterms:modified xsi:type="dcterms:W3CDTF">2022-10-11T12:26:34Z</dcterms:modified>
</cp:coreProperties>
</file>