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FE9F3-926D-B28E-0D0E-130AF6E96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301408-CCE2-D8A3-9EC2-2F738E9C2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F5584-7DD8-7D14-B0C4-C898D5D8D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0A9E-1526-43F1-A214-103514779EFD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D3D19-F0CD-F04A-BE4F-5C7CBA5A4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A9485-F79E-28F5-5747-B4DBD6B5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AE82-73F9-48CF-A2AD-6C985C367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658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3B6B1-AFDA-6820-8728-3DD7AF5D3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0716D2-7819-245D-7798-4C9E2B36E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BCFE8-90A2-BBF5-5D10-EEE3ADC81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0A9E-1526-43F1-A214-103514779EFD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00351-3491-7CF9-8A49-EE525A11A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88A31-CB4C-F554-DBA2-E217013B6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AE82-73F9-48CF-A2AD-6C985C367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224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F8B44B-9D47-F94A-0A79-D5581059E7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923F7D-ED28-33C1-A108-490743542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137CF-FD30-16E0-2FC5-1523B69E3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0A9E-1526-43F1-A214-103514779EFD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26941-A5E9-7E87-CBBC-3E90837D7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5EA42-F832-4C3A-3A28-940C57F64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AE82-73F9-48CF-A2AD-6C985C367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46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74431-A944-8324-403F-63004D8F8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5455E-8345-E7F6-6A39-C9A8DD957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A3799-5B21-1A3C-9DC6-D3893117C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0A9E-1526-43F1-A214-103514779EFD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D0E75-EAAD-2E09-E78D-CA92B1166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622A2-EF30-DF9E-8F21-C1505F8F4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AE82-73F9-48CF-A2AD-6C985C367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185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78012-7D5E-54B6-CA3A-8924532D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30BA0-D614-C81D-7F13-816AED80A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89A8-B309-CD00-8481-3568CC3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0A9E-1526-43F1-A214-103514779EFD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4D57E-8DC2-82EA-1306-D4ED4B1E1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26FDF-4379-8F7A-3653-844914243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AE82-73F9-48CF-A2AD-6C985C367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35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EA65F-0815-8DC0-00CD-C8A07559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0E6C1-8852-D6D3-E1C7-904F8BBE03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44810-5AC2-F69E-4C20-EDEF24027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B76CA-40DF-69B2-E30D-3ED4B0CA3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0A9E-1526-43F1-A214-103514779EFD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CEC36-729F-63A8-DF56-090D2E083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038E8-381A-8BCE-2B0C-76E44A456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AE82-73F9-48CF-A2AD-6C985C367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48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6D7D2-34A8-F3F5-654C-7D815F28F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613A9-4E31-55B3-A755-6F1DC5D31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AFB24-F984-E21B-0758-738BE0BEA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B2893C-035D-46AD-FD0F-566A22218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A81A63-46B1-2BD4-E21D-8F35CFF8EB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11C9CA-7762-7120-ED58-02029F78B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0A9E-1526-43F1-A214-103514779EFD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72DBB-A9C9-E99B-8515-1800C7517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66337-0EC3-6F13-8062-39744DDE7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AE82-73F9-48CF-A2AD-6C985C367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402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2E89C-B52F-E807-A7D1-D383A1FCB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7507DD-E86C-9463-C286-960BE9798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0A9E-1526-43F1-A214-103514779EFD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2F8FA2-D633-07BC-707C-0D082819A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16064C-40F7-852F-A0DE-F81D269D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AE82-73F9-48CF-A2AD-6C985C367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608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221D50-024A-081A-C894-CC3373DC2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0A9E-1526-43F1-A214-103514779EFD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843A13-A0BC-8884-7BC1-C8C18A9B4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0CEEC-1E4F-9E51-541D-D4AE68F1B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AE82-73F9-48CF-A2AD-6C985C367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164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21AD9-FC1C-8AE7-214C-5560BD52D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F4D71-7D85-71BC-596E-95C172C10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E9D29-99A5-4BA4-2583-80DEDDA9A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E1BB0-9F33-90A1-D93C-6BA44591C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0A9E-1526-43F1-A214-103514779EFD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FCFE5-2D0F-31DA-8F2F-C604DA08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AB358-3DC6-9B27-4B2A-1500BEB2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AE82-73F9-48CF-A2AD-6C985C367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701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A8B9A-F40A-F5E7-98E2-D6E041EC7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0FC70E-C676-8215-D15C-803F2C9764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063E92-CA14-BC74-8EAA-12D1426A4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12AAB-B7B7-591F-9044-56259BBD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0A9E-1526-43F1-A214-103514779EFD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9E2FC-E87B-F3C1-60C2-22AF7788A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B35D8-B0F8-4F48-D7D8-64C475E20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AE82-73F9-48CF-A2AD-6C985C367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60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F52384-FC0F-0E73-635D-34D1AE7BC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AA761-74ED-76F5-5074-47BE847DE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9B087-3679-118E-2E46-5D1497114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F0A9E-1526-43F1-A214-103514779EFD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48E26-0C0C-61DB-E44A-8DC2D1E056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631F2-A2D6-9A0B-678B-282DDEB9F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3AE82-73F9-48CF-A2AD-6C985C367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79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8C07866-5E05-0C38-E5BA-701FB9097669}"/>
              </a:ext>
            </a:extLst>
          </p:cNvPr>
          <p:cNvSpPr txBox="1"/>
          <p:nvPr/>
        </p:nvSpPr>
        <p:spPr>
          <a:xfrm>
            <a:off x="3386361" y="198630"/>
            <a:ext cx="5888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Different </a:t>
            </a:r>
            <a:r>
              <a:rPr lang="en-IN" b="1" dirty="0" err="1"/>
              <a:t>quantizations</a:t>
            </a:r>
            <a:r>
              <a:rPr lang="en-IN" b="1" dirty="0"/>
              <a:t> for different nodes ( RING Topology)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DE483E-9EDE-7B77-9983-D99DF0F8F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1074" y="565183"/>
            <a:ext cx="4818279" cy="32121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3ABE53-A6E6-86DB-21B1-EFFA8E177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110" y="750941"/>
            <a:ext cx="4261006" cy="28406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D52044-E989-12DB-B3CF-0CDC94FEDB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51313" y="3858178"/>
            <a:ext cx="4330050" cy="288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19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9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aakkash agarwal</dc:creator>
  <cp:lastModifiedBy>aakkash agarwal</cp:lastModifiedBy>
  <cp:revision>3</cp:revision>
  <dcterms:created xsi:type="dcterms:W3CDTF">2023-03-14T06:26:44Z</dcterms:created>
  <dcterms:modified xsi:type="dcterms:W3CDTF">2023-03-14T14:17:41Z</dcterms:modified>
</cp:coreProperties>
</file>