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ndon City - Best place to liv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London City - Best place to 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ity of Lond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City of London</a:t>
            </a:r>
          </a:p>
        </p:txBody>
      </p:sp>
      <p:sp>
        <p:nvSpPr>
          <p:cNvPr id="122" name="Divided into 33 Borough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Divided into 33 Boroughs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330200"/>
            <a:ext cx="10579100" cy="633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ity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City Data</a:t>
            </a:r>
          </a:p>
        </p:txBody>
      </p:sp>
      <p:sp>
        <p:nvSpPr>
          <p:cNvPr id="126" name="Available on wikipedia.…"/>
          <p:cNvSpPr txBox="1"/>
          <p:nvPr>
            <p:ph type="body" sz="half" idx="1"/>
          </p:nvPr>
        </p:nvSpPr>
        <p:spPr>
          <a:xfrm>
            <a:off x="952500" y="2590800"/>
            <a:ext cx="4880360" cy="6286500"/>
          </a:xfrm>
          <a:prstGeom prst="rect">
            <a:avLst/>
          </a:prstGeom>
        </p:spPr>
        <p:txBody>
          <a:bodyPr/>
          <a:lstStyle/>
          <a:p>
            <a:pPr/>
            <a:r>
              <a:t>Available on wikipedia.</a:t>
            </a:r>
          </a:p>
          <a:p>
            <a:pPr/>
            <a:r>
              <a:t>Following Features</a:t>
            </a:r>
          </a:p>
          <a:p>
            <a:pPr lvl="1"/>
            <a:r>
              <a:t>Borough Name</a:t>
            </a:r>
          </a:p>
          <a:p>
            <a:pPr lvl="1"/>
            <a:r>
              <a:t>Area (square miles)</a:t>
            </a:r>
          </a:p>
          <a:p>
            <a:pPr lvl="1"/>
            <a:r>
              <a:t>Population</a:t>
            </a:r>
          </a:p>
          <a:p>
            <a:pPr lvl="1"/>
            <a:r>
              <a:t>Latitude &amp; Longitude</a:t>
            </a:r>
          </a:p>
        </p:txBody>
      </p:sp>
      <p:pic>
        <p:nvPicPr>
          <p:cNvPr id="1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681" y="2869796"/>
            <a:ext cx="6112261" cy="5909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eatures deta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detail</a:t>
            </a:r>
          </a:p>
        </p:txBody>
      </p:sp>
      <p:sp>
        <p:nvSpPr>
          <p:cNvPr id="130" name="Population data (as of 2013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data (as of 2013)</a:t>
            </a:r>
          </a:p>
          <a:p>
            <a:pPr lvl="1"/>
            <a:r>
              <a:t>Lowest population density (by area) is of Bromley</a:t>
            </a:r>
          </a:p>
          <a:p>
            <a:pPr lvl="1"/>
            <a:r>
              <a:t>Highest population density is of Islington</a:t>
            </a:r>
          </a:p>
        </p:txBody>
      </p:sp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7475" y="3506632"/>
            <a:ext cx="4846591" cy="4687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lus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Clusters</a:t>
            </a:r>
          </a:p>
        </p:txBody>
      </p:sp>
      <p:sp>
        <p:nvSpPr>
          <p:cNvPr id="134" name="To define the best clust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define the best clusters</a:t>
            </a:r>
          </a:p>
          <a:p>
            <a:pPr lvl="1"/>
            <a:r>
              <a:t>Generated venues from Foursquare API</a:t>
            </a:r>
          </a:p>
          <a:p>
            <a:pPr lvl="1"/>
            <a:r>
              <a:t>Found distortion by k-values for all the different k clusters</a:t>
            </a:r>
          </a:p>
        </p:txBody>
      </p:sp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3700" y="3828586"/>
            <a:ext cx="5283200" cy="35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ustere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Clustered data</a:t>
            </a:r>
          </a:p>
        </p:txBody>
      </p:sp>
      <p:sp>
        <p:nvSpPr>
          <p:cNvPr id="138" name="If we choose 8 clust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3850" indent="-323850" defTabSz="496570">
              <a:spcBef>
                <a:spcPts val="3200"/>
              </a:spcBef>
              <a:defRPr sz="2380"/>
            </a:pPr>
            <a:r>
              <a:t>If we choose 8 clusters</a:t>
            </a:r>
          </a:p>
          <a:p>
            <a:pPr marL="323850" indent="-323850" defTabSz="496570">
              <a:spcBef>
                <a:spcPts val="3200"/>
              </a:spcBef>
              <a:defRPr sz="2380"/>
            </a:pPr>
            <a:r>
              <a:t>City is well divided into these clusters</a:t>
            </a:r>
          </a:p>
          <a:p>
            <a:pPr marL="323850" indent="-323850" defTabSz="496570">
              <a:spcBef>
                <a:spcPts val="3200"/>
              </a:spcBef>
              <a:defRPr sz="2380"/>
            </a:pPr>
            <a:r>
              <a:t>Each cluster is differentiated by</a:t>
            </a:r>
          </a:p>
          <a:p>
            <a:pPr lvl="1" marL="647700" indent="-323850" defTabSz="496570">
              <a:spcBef>
                <a:spcPts val="3200"/>
              </a:spcBef>
              <a:defRPr sz="2380"/>
            </a:pPr>
            <a:r>
              <a:t>Venues</a:t>
            </a:r>
          </a:p>
          <a:p>
            <a:pPr lvl="1" marL="647700" indent="-323850" defTabSz="496570">
              <a:spcBef>
                <a:spcPts val="3200"/>
              </a:spcBef>
              <a:defRPr sz="2380"/>
            </a:pPr>
            <a:r>
              <a:t>Restaurants</a:t>
            </a:r>
          </a:p>
          <a:p>
            <a:pPr lvl="1" marL="647700" indent="-323850" defTabSz="496570">
              <a:spcBef>
                <a:spcPts val="3200"/>
              </a:spcBef>
              <a:defRPr sz="2380"/>
            </a:pPr>
            <a:r>
              <a:t>Hotels</a:t>
            </a:r>
          </a:p>
          <a:p>
            <a:pPr lvl="1" marL="647700" indent="-323850" defTabSz="496570">
              <a:spcBef>
                <a:spcPts val="3200"/>
              </a:spcBef>
              <a:defRPr sz="2380"/>
            </a:pPr>
            <a:r>
              <a:t>Recreational areas</a:t>
            </a:r>
          </a:p>
          <a:p>
            <a:pPr lvl="1" marL="647700" indent="-323850" defTabSz="496570">
              <a:spcBef>
                <a:spcPts val="3200"/>
              </a:spcBef>
              <a:defRPr sz="2380"/>
            </a:pPr>
            <a:r>
              <a:t>So on…</a:t>
            </a:r>
          </a:p>
        </p:txBody>
      </p:sp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9246" y="3854974"/>
            <a:ext cx="5727701" cy="3758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2" name="Based on model user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model user can</a:t>
            </a:r>
          </a:p>
          <a:p>
            <a:pPr lvl="1"/>
            <a:r>
              <a:t>Find a favourable location to stay</a:t>
            </a:r>
          </a:p>
          <a:p>
            <a:pPr lvl="1"/>
            <a:r>
              <a:t>Get the venue details with best ratings</a:t>
            </a:r>
          </a:p>
          <a:p>
            <a:pPr lvl="1"/>
            <a:r>
              <a:t>Have a great vacation in London city!!!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–Aakash Aro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–Aakash Arora</a:t>
            </a:r>
          </a:p>
        </p:txBody>
      </p:sp>
      <p:sp>
        <p:nvSpPr>
          <p:cNvPr id="145" name="Thank You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