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7"/>
  </p:notesMasterIdLst>
  <p:sldIdLst>
    <p:sldId id="269" r:id="rId2"/>
    <p:sldId id="270" r:id="rId3"/>
    <p:sldId id="272" r:id="rId4"/>
    <p:sldId id="262" r:id="rId5"/>
    <p:sldId id="271" r:id="rId6"/>
  </p:sldIdLst>
  <p:sldSz cx="18288000" cy="10282238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8"/>
    <p:restoredTop sz="94663"/>
  </p:normalViewPr>
  <p:slideViewPr>
    <p:cSldViewPr snapToGrid="0">
      <p:cViewPr varScale="1">
        <p:scale>
          <a:sx n="78" d="100"/>
          <a:sy n="78" d="100"/>
        </p:scale>
        <p:origin x="400" y="176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[Mandatory Slide]</a:t>
            </a:r>
            <a:br>
              <a:rPr lang="en-US" dirty="0"/>
            </a:br>
            <a:r>
              <a:rPr lang="en-US" dirty="0"/>
              <a:t>This would be the introduction slide</a:t>
            </a:r>
            <a:r>
              <a:rPr lang="en-US" baseline="0" dirty="0"/>
              <a:t> of the topic that you are covering in this section.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/>
              <a:t>When this slide plays, you could talk about the main aim that we’d be covering in this section.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[Mandatory Slide]</a:t>
            </a:r>
            <a:br>
              <a:rPr lang="en-US" dirty="0"/>
            </a:br>
            <a:r>
              <a:rPr lang="en-US" dirty="0"/>
              <a:t>This would be the introduction slide</a:t>
            </a:r>
            <a:r>
              <a:rPr lang="en-US" baseline="0" dirty="0"/>
              <a:t> of the topic that you are covering in this subsection.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/>
              <a:t>When this slide plays, you could talk about the main aim that we’d be covering in this video.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35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slide, like mentioned above is for multiple pointers. The information above covers the types</a:t>
            </a:r>
            <a:r>
              <a:rPr lang="en-US" baseline="0" dirty="0"/>
              <a:t> of information that can be used in this slide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[Mandatory Slide]</a:t>
            </a:r>
            <a:br>
              <a:rPr lang="en-US" dirty="0"/>
            </a:br>
            <a:r>
              <a:rPr lang="en-US" dirty="0"/>
              <a:t>This would be the slide</a:t>
            </a:r>
            <a:r>
              <a:rPr lang="en-US" baseline="0" dirty="0"/>
              <a:t> of the next video that you will be covering.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/>
              <a:t>When this slide plays, you could talk about the main aim that we’d be covering in the next video.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899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2069326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 algn="ctr"/>
            <a:r>
              <a:rPr lang="en-IN" b="1" dirty="0"/>
              <a:t>Secure your app with JWT</a:t>
            </a:r>
            <a:endParaRPr lang="en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662878" y="4708419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pPr algn="ctr"/>
            <a:r>
              <a:rPr lang="en-US" dirty="0"/>
              <a:t>Section Five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4207953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r>
              <a:rPr lang="en-IN" dirty="0"/>
              <a:t>Creating Connection with Koa and MongoDB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74107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16391-98E4-D04B-A62B-8B6844581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Authenticating User With JWT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79CD34-5321-7740-AA48-1A6A7D257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329" y="2090398"/>
            <a:ext cx="6096000" cy="460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7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" sz="4402" dirty="0"/>
              <a:t>Hands 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9B82D7-D8BA-D54A-9AB1-7967EF6A8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485" y="2761788"/>
            <a:ext cx="12824194" cy="59996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Testing Koa endpoints with Postman</a:t>
            </a:r>
            <a:br>
              <a:rPr lang="en-IN" dirty="0"/>
            </a:br>
            <a:endParaRPr lang="en-IN" dirty="0"/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01070757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59</Words>
  <Application>Microsoft Macintosh PowerPoint</Application>
  <PresentationFormat>Custom</PresentationFormat>
  <Paragraphs>14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Roboto</vt:lpstr>
      <vt:lpstr>Calibri</vt:lpstr>
      <vt:lpstr>Arial</vt:lpstr>
      <vt:lpstr>Packt</vt:lpstr>
      <vt:lpstr>Secure your app with JWT</vt:lpstr>
      <vt:lpstr>Creating Connection with Koa and MongoDB</vt:lpstr>
      <vt:lpstr>Authenticating User With JWT</vt:lpstr>
      <vt:lpstr>Hands On</vt:lpstr>
      <vt:lpstr>       Testing Koa endpoints with Postman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cp:lastModifiedBy>Aakash Handa</cp:lastModifiedBy>
  <cp:revision>26</cp:revision>
  <dcterms:modified xsi:type="dcterms:W3CDTF">2019-09-30T07:06:07Z</dcterms:modified>
</cp:coreProperties>
</file>