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69" r:id="rId2"/>
    <p:sldId id="270" r:id="rId3"/>
    <p:sldId id="272" r:id="rId4"/>
    <p:sldId id="273" r:id="rId5"/>
    <p:sldId id="262" r:id="rId6"/>
    <p:sldId id="271" r:id="rId7"/>
  </p:sldIdLst>
  <p:sldSz cx="18288000" cy="10282238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8"/>
    <p:restoredTop sz="94663"/>
  </p:normalViewPr>
  <p:slideViewPr>
    <p:cSldViewPr snapToGrid="0">
      <p:cViewPr varScale="1">
        <p:scale>
          <a:sx n="78" d="100"/>
          <a:sy n="78" d="100"/>
        </p:scale>
        <p:origin x="400" y="17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introduction slide</a:t>
            </a:r>
            <a:r>
              <a:rPr lang="en-US" baseline="0" dirty="0"/>
              <a:t> of the topic that you are covering in this 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this section.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introduction slide</a:t>
            </a:r>
            <a:r>
              <a:rPr lang="en-US" baseline="0" dirty="0"/>
              <a:t> of the topic that you are covering in this subsection.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this video.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slide</a:t>
            </a:r>
            <a:r>
              <a:rPr lang="en-US" baseline="0" dirty="0"/>
              <a:t> of the next video that you will be covering.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the next video.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cess_token" TargetMode="External"/><Relationship Id="rId2" Type="http://schemas.openxmlformats.org/officeDocument/2006/relationships/hyperlink" Target="https://en.wikipedia.org/wiki/J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hyperlink" Target="https://tools.ietf.org/html/rfc751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IN" b="1" dirty="0"/>
              <a:t>Secure your app with JWT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Section Five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1103750" y="2313839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Understand JWT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6391-98E4-D04B-A62B-8B684458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JWT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4C8D-4BC7-784E-9779-99B9060592AC}"/>
              </a:ext>
            </a:extLst>
          </p:cNvPr>
          <p:cNvSpPr txBox="1"/>
          <p:nvPr/>
        </p:nvSpPr>
        <p:spPr>
          <a:xfrm>
            <a:off x="963385" y="6025242"/>
            <a:ext cx="16508186" cy="286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JSON Web Token </a:t>
            </a:r>
            <a:r>
              <a:rPr lang="en-IN" dirty="0"/>
              <a:t>is an Internet standard for creating </a:t>
            </a:r>
            <a:r>
              <a:rPr lang="en-IN" dirty="0">
                <a:hlinkClick r:id="rId2" tooltip="JSON"/>
              </a:rPr>
              <a:t>JSON</a:t>
            </a:r>
            <a:r>
              <a:rPr lang="en-IN" dirty="0"/>
              <a:t>-based </a:t>
            </a:r>
            <a:r>
              <a:rPr lang="en-IN" dirty="0">
                <a:hlinkClick r:id="rId3" tooltip="Access token"/>
              </a:rPr>
              <a:t>access tokens</a:t>
            </a:r>
            <a:r>
              <a:rPr lang="en-IN" dirty="0"/>
              <a:t> that assert some number of claims.</a:t>
            </a:r>
          </a:p>
          <a:p>
            <a:r>
              <a:rPr lang="en-IN" dirty="0"/>
              <a:t>JSON Web Tokens are an open, industry standard </a:t>
            </a:r>
            <a:r>
              <a:rPr lang="en-IN" b="1" dirty="0">
                <a:hlinkClick r:id="rId4"/>
              </a:rPr>
              <a:t>RFC 7519</a:t>
            </a:r>
            <a:r>
              <a:rPr lang="en-IN" dirty="0"/>
              <a:t> method for representing claims securely between two parties.</a:t>
            </a:r>
          </a:p>
          <a:p>
            <a:r>
              <a:rPr lang="en-IN" dirty="0"/>
              <a:t>JWT.IO allows you to decode, verify and generate JWT.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9A2BA-93AE-BF48-8BA5-2693126DB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7863" y="2008624"/>
            <a:ext cx="11081907" cy="3372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EF29FC-F610-5F46-8346-007AF56FA9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3513" y="1364760"/>
            <a:ext cx="2554515" cy="255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7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5DFD-A42F-8745-ABF4-17FE58A0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Secure End Point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1E5AAC-3C94-A442-B413-C12B9EE801DF}"/>
              </a:ext>
            </a:extLst>
          </p:cNvPr>
          <p:cNvSpPr/>
          <p:nvPr/>
        </p:nvSpPr>
        <p:spPr>
          <a:xfrm>
            <a:off x="767443" y="1845129"/>
            <a:ext cx="14352814" cy="523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A89FC-BB20-EE49-A8B7-8019A825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310" y="1600213"/>
            <a:ext cx="4453380" cy="2988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2CB8BA-7143-494A-81C7-7F8FBEBEC580}"/>
              </a:ext>
            </a:extLst>
          </p:cNvPr>
          <p:cNvSpPr txBox="1"/>
          <p:nvPr/>
        </p:nvSpPr>
        <p:spPr>
          <a:xfrm>
            <a:off x="604157" y="5829300"/>
            <a:ext cx="17245543" cy="347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Authentication is a process in which the credentials provided are compared to those on file in the database </a:t>
            </a:r>
          </a:p>
          <a:p>
            <a:r>
              <a:rPr lang="en-IN" sz="3200" dirty="0"/>
              <a:t>of authorized users' information on a local operating system or within an authentication server. </a:t>
            </a:r>
          </a:p>
          <a:p>
            <a:r>
              <a:rPr lang="en-IN" sz="3200" dirty="0"/>
              <a:t>If the credentials match, the process is completed and the user is granted authorization for access.</a:t>
            </a:r>
          </a:p>
          <a:p>
            <a:r>
              <a:rPr lang="en-IN" sz="3200" dirty="0"/>
              <a:t>We'll be creating a very basic authentication system that'll use </a:t>
            </a:r>
            <a:r>
              <a:rPr lang="en-IN" sz="3200" b="1" dirty="0"/>
              <a:t>Basic HTTP Authentication</a:t>
            </a:r>
            <a:r>
              <a:rPr lang="en-IN" sz="3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3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2" dirty="0"/>
              <a:t>Hands 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9B82D7-D8BA-D54A-9AB1-7967EF6A8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485" y="2761788"/>
            <a:ext cx="12824194" cy="59996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Secure Koa route with JWT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131</Words>
  <Application>Microsoft Macintosh PowerPoint</Application>
  <PresentationFormat>Custom</PresentationFormat>
  <Paragraphs>22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Calibri</vt:lpstr>
      <vt:lpstr>-apple-system</vt:lpstr>
      <vt:lpstr>Arial</vt:lpstr>
      <vt:lpstr>Packt</vt:lpstr>
      <vt:lpstr>Secure your app with JWT</vt:lpstr>
      <vt:lpstr>Understand JWT</vt:lpstr>
      <vt:lpstr>JWT</vt:lpstr>
      <vt:lpstr>Secure End Point</vt:lpstr>
      <vt:lpstr>Hands On</vt:lpstr>
      <vt:lpstr>Secure Koa route with JWT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Aakash Handa</cp:lastModifiedBy>
  <cp:revision>27</cp:revision>
  <dcterms:modified xsi:type="dcterms:W3CDTF">2019-09-30T07:02:30Z</dcterms:modified>
</cp:coreProperties>
</file>