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smtClean="0"/>
              <a:t>DEPARTMENT</a:t>
            </a:r>
            <a:r>
              <a:rPr lang="en-US" sz="2400" dirty="0" smtClean="0"/>
              <a:t>: B.com(CS)</a:t>
            </a:r>
            <a:endParaRPr lang="en-US" sz="2400" dirty="0"/>
          </a:p>
          <a:p>
            <a:r>
              <a:rPr lang="en-US" sz="2400" dirty="0" smtClean="0"/>
              <a:t>COLLEGE:ST</a:t>
            </a:r>
            <a:r>
              <a:rPr lang="en-US" sz="2400" dirty="0" smtClean="0"/>
              <a:t>. Thomas </a:t>
            </a:r>
            <a:r>
              <a:rPr lang="en-US" sz="2400" dirty="0" smtClean="0"/>
              <a:t>college of </a:t>
            </a:r>
            <a:r>
              <a:rPr lang="en-US" sz="2400" dirty="0" smtClean="0"/>
              <a:t>arts </a:t>
            </a:r>
            <a:r>
              <a:rPr lang="en-US" sz="2400" dirty="0" smtClean="0"/>
              <a:t>&amp;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617</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2024-09-06T11:37:19Z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