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50958" y="3667184"/>
            <a:ext cx="5637530" cy="6619875"/>
          </a:xfrm>
          <a:custGeom>
            <a:avLst/>
            <a:gdLst/>
            <a:ahLst/>
            <a:cxnLst/>
            <a:rect l="l" t="t" r="r" b="b"/>
            <a:pathLst>
              <a:path w="5637530" h="6619875">
                <a:moveTo>
                  <a:pt x="5637041" y="6619814"/>
                </a:moveTo>
                <a:lnTo>
                  <a:pt x="0" y="6619814"/>
                </a:lnTo>
                <a:lnTo>
                  <a:pt x="0" y="0"/>
                </a:lnTo>
                <a:lnTo>
                  <a:pt x="5637041" y="0"/>
                </a:lnTo>
                <a:lnTo>
                  <a:pt x="5637041" y="6619814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7999" cy="36712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8785168"/>
            <a:ext cx="6400799" cy="476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0365" y="876339"/>
            <a:ext cx="11987268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452" y="4138437"/>
            <a:ext cx="14731095" cy="226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-dashboard-vap.herokuapp.com/" TargetMode="External"/><Relationship Id="rId3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hyperlink" Target="https://docs.google.com/spreadsheets/d/1DUF2isFWsqVSYhbaACYtbgcLi_YjDqpE3GLQIVgkKQg/edit#gid%3D69851113" TargetMode="External"/><Relationship Id="rId7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2650958" y="3667181"/>
              <a:ext cx="5637530" cy="6619875"/>
            </a:xfrm>
            <a:custGeom>
              <a:avLst/>
              <a:gdLst/>
              <a:ahLst/>
              <a:cxnLst/>
              <a:rect l="l" t="t" r="r" b="b"/>
              <a:pathLst>
                <a:path w="5637530" h="6619875">
                  <a:moveTo>
                    <a:pt x="0" y="0"/>
                  </a:moveTo>
                  <a:lnTo>
                    <a:pt x="5637042" y="0"/>
                  </a:lnTo>
                  <a:lnTo>
                    <a:pt x="5637042" y="6619817"/>
                  </a:lnTo>
                  <a:lnTo>
                    <a:pt x="0" y="6619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6712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8785170"/>
              <a:ext cx="6400799" cy="4762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4361913"/>
            <a:ext cx="8456295" cy="393065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12700" marR="5080">
              <a:lnSpc>
                <a:spcPts val="14550"/>
              </a:lnSpc>
              <a:spcBef>
                <a:spcPts val="1850"/>
              </a:spcBef>
            </a:pPr>
            <a:r>
              <a:rPr dirty="0" sz="13500" spc="114">
                <a:latin typeface="Tahoma"/>
                <a:cs typeface="Tahoma"/>
              </a:rPr>
              <a:t>Angular </a:t>
            </a:r>
            <a:r>
              <a:rPr dirty="0" sz="13500" spc="120">
                <a:latin typeface="Tahoma"/>
                <a:cs typeface="Tahoma"/>
              </a:rPr>
              <a:t> </a:t>
            </a:r>
            <a:r>
              <a:rPr dirty="0" sz="13500" spc="-300">
                <a:latin typeface="Tahoma"/>
                <a:cs typeface="Tahoma"/>
              </a:rPr>
              <a:t>D</a:t>
            </a:r>
            <a:r>
              <a:rPr dirty="0" sz="13500" spc="640">
                <a:latin typeface="Tahoma"/>
                <a:cs typeface="Tahoma"/>
              </a:rPr>
              <a:t>a</a:t>
            </a:r>
            <a:r>
              <a:rPr dirty="0" sz="13500" spc="600">
                <a:latin typeface="Tahoma"/>
                <a:cs typeface="Tahoma"/>
              </a:rPr>
              <a:t>s</a:t>
            </a:r>
            <a:r>
              <a:rPr dirty="0" sz="13500" spc="200">
                <a:latin typeface="Tahoma"/>
                <a:cs typeface="Tahoma"/>
              </a:rPr>
              <a:t>h</a:t>
            </a:r>
            <a:r>
              <a:rPr dirty="0" sz="13500" spc="225">
                <a:latin typeface="Tahoma"/>
                <a:cs typeface="Tahoma"/>
              </a:rPr>
              <a:t>b</a:t>
            </a:r>
            <a:r>
              <a:rPr dirty="0" sz="13500" spc="425">
                <a:latin typeface="Tahoma"/>
                <a:cs typeface="Tahoma"/>
              </a:rPr>
              <a:t>o</a:t>
            </a:r>
            <a:r>
              <a:rPr dirty="0" sz="13500" spc="640">
                <a:latin typeface="Tahoma"/>
                <a:cs typeface="Tahoma"/>
              </a:rPr>
              <a:t>a</a:t>
            </a:r>
            <a:r>
              <a:rPr dirty="0" sz="13500" spc="-495">
                <a:latin typeface="Tahoma"/>
                <a:cs typeface="Tahoma"/>
              </a:rPr>
              <a:t>r</a:t>
            </a:r>
            <a:r>
              <a:rPr dirty="0" sz="13500" spc="425">
                <a:latin typeface="Tahoma"/>
                <a:cs typeface="Tahoma"/>
              </a:rPr>
              <a:t>d</a:t>
            </a:r>
            <a:endParaRPr sz="13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1231" y="7290519"/>
            <a:ext cx="3018155" cy="149288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VAP</a:t>
            </a:r>
            <a:r>
              <a:rPr dirty="0" sz="30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00499"/>
              </a:lnSpc>
              <a:spcBef>
                <a:spcPts val="1060"/>
              </a:spcBef>
            </a:pP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Under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Guidance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300" spc="-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Surekha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Parmekar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48" y="1361847"/>
            <a:ext cx="33343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5"/>
              <a:t>Backend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2603047" y="4138449"/>
            <a:ext cx="13348335" cy="187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00">
                <a:latin typeface="Tahoma"/>
                <a:cs typeface="Tahoma"/>
              </a:rPr>
              <a:t>Description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150"/>
              </a:spcBef>
            </a:pPr>
            <a:r>
              <a:rPr dirty="0" sz="2200" spc="-50">
                <a:latin typeface="Tahoma"/>
                <a:cs typeface="Tahoma"/>
              </a:rPr>
              <a:t>We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have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hosted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our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server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on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Heroku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access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it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everywhere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have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User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Model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 </a:t>
            </a:r>
            <a:r>
              <a:rPr dirty="0" sz="2200" spc="3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MongoDB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which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we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are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storing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all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of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60">
                <a:latin typeface="Tahoma"/>
                <a:cs typeface="Tahoma"/>
              </a:rPr>
              <a:t>users’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details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like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name,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email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password.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Furthermore,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password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stored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after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encryption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ensure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security.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3047" y="6380120"/>
            <a:ext cx="12315825" cy="15875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50">
                <a:latin typeface="Tahoma"/>
                <a:cs typeface="Tahoma"/>
              </a:rPr>
              <a:t>We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have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also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75">
                <a:latin typeface="Tahoma"/>
                <a:cs typeface="Tahoma"/>
              </a:rPr>
              <a:t>3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different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Routes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for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different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requests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such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as:</a:t>
            </a:r>
            <a:endParaRPr sz="2200">
              <a:latin typeface="Tahoma"/>
              <a:cs typeface="Tahoma"/>
            </a:endParaRPr>
          </a:p>
          <a:p>
            <a:pPr marL="487045" indent="-2762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87680" algn="l"/>
              </a:tabLst>
            </a:pPr>
            <a:r>
              <a:rPr dirty="0" sz="2200" spc="30">
                <a:latin typeface="Tahoma"/>
                <a:cs typeface="Tahoma"/>
              </a:rPr>
              <a:t>Register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Route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-15">
                <a:latin typeface="Tahoma"/>
                <a:cs typeface="Tahoma"/>
              </a:rPr>
              <a:t>new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user,</a:t>
            </a:r>
            <a:endParaRPr sz="2200">
              <a:latin typeface="Tahoma"/>
              <a:cs typeface="Tahoma"/>
            </a:endParaRPr>
          </a:p>
          <a:p>
            <a:pPr marL="487045" indent="-2660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87680" algn="l"/>
              </a:tabLst>
            </a:pPr>
            <a:r>
              <a:rPr dirty="0" sz="2200" spc="30">
                <a:latin typeface="Tahoma"/>
                <a:cs typeface="Tahoma"/>
              </a:rPr>
              <a:t>Login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Route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check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if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user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exists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return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jwtToken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log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user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in.</a:t>
            </a:r>
            <a:endParaRPr sz="2200">
              <a:latin typeface="Tahoma"/>
              <a:cs typeface="Tahoma"/>
            </a:endParaRPr>
          </a:p>
          <a:p>
            <a:pPr marL="487045" indent="-2660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87680" algn="l"/>
              </a:tabLst>
            </a:pPr>
            <a:r>
              <a:rPr dirty="0" sz="2200" spc="15">
                <a:latin typeface="Tahoma"/>
                <a:cs typeface="Tahoma"/>
              </a:rPr>
              <a:t>Verify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Token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Route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check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if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jwtToken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provided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valid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60">
                <a:latin typeface="Tahoma"/>
                <a:cs typeface="Tahoma"/>
              </a:rPr>
              <a:t>or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648" y="4208234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530"/>
              </a:spcBef>
            </a:pPr>
            <a:r>
              <a:rPr dirty="0" sz="4000" spc="-45">
                <a:latin typeface="Lucida Sans Unicode"/>
                <a:cs typeface="Lucida Sans Unicode"/>
              </a:rPr>
              <a:t>1</a:t>
            </a:r>
            <a:endParaRPr sz="4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199" y="5"/>
            <a:ext cx="398799" cy="10286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48" y="1361840"/>
            <a:ext cx="33343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5"/>
              <a:t>Backend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2603047" y="4138437"/>
            <a:ext cx="13158469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0">
                <a:latin typeface="Tahoma"/>
                <a:cs typeface="Tahoma"/>
              </a:rPr>
              <a:t>Model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150"/>
              </a:spcBef>
            </a:pPr>
            <a:r>
              <a:rPr dirty="0" sz="2200" spc="60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User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model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mongoDB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which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we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are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storing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all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of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60">
                <a:latin typeface="Tahoma"/>
                <a:cs typeface="Tahoma"/>
              </a:rPr>
              <a:t>users’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details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like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name,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email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password(encrypted).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648" y="7122866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530"/>
              </a:spcBef>
            </a:pPr>
            <a:r>
              <a:rPr dirty="0" sz="4000" spc="-195">
                <a:latin typeface="Lucida Sans Unicode"/>
                <a:cs typeface="Lucida Sans Unicode"/>
              </a:rPr>
              <a:t>3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047" y="7053087"/>
            <a:ext cx="29171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>
                <a:latin typeface="Tahoma"/>
                <a:cs typeface="Tahoma"/>
              </a:rPr>
              <a:t>Server</a:t>
            </a:r>
            <a:r>
              <a:rPr dirty="0" sz="3500" spc="-15">
                <a:latin typeface="Tahoma"/>
                <a:cs typeface="Tahoma"/>
              </a:rPr>
              <a:t> </a:t>
            </a:r>
            <a:r>
              <a:rPr dirty="0" sz="3500" spc="125">
                <a:latin typeface="Tahoma"/>
                <a:cs typeface="Tahoma"/>
              </a:rPr>
              <a:t>Routes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3047" y="7732658"/>
            <a:ext cx="187198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35">
                <a:latin typeface="Tahoma"/>
                <a:cs typeface="Tahoma"/>
              </a:rPr>
              <a:t>API </a:t>
            </a:r>
            <a:r>
              <a:rPr dirty="0" sz="2200" spc="10">
                <a:latin typeface="Tahoma"/>
                <a:cs typeface="Tahoma"/>
              </a:rPr>
              <a:t>Route 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Login </a:t>
            </a:r>
            <a:r>
              <a:rPr dirty="0" sz="2200" spc="10">
                <a:latin typeface="Tahoma"/>
                <a:cs typeface="Tahoma"/>
              </a:rPr>
              <a:t>Route 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Register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Route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8065" y="7732658"/>
            <a:ext cx="6391910" cy="11969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latin typeface="Tahoma"/>
                <a:cs typeface="Tahoma"/>
              </a:rPr>
              <a:t>→</a:t>
            </a:r>
            <a:r>
              <a:rPr dirty="0" sz="2200" spc="-10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  <a:hlinkClick r:id="rId2"/>
              </a:rPr>
              <a:t>https://angular-dashboard-vap.herokuapp.com</a:t>
            </a:r>
            <a:endParaRPr sz="2200">
              <a:latin typeface="Tahoma"/>
              <a:cs typeface="Tahoma"/>
            </a:endParaRPr>
          </a:p>
          <a:p>
            <a:pPr marL="38735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latin typeface="Tahoma"/>
                <a:cs typeface="Tahoma"/>
              </a:rPr>
              <a:t>→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80">
                <a:latin typeface="Tahoma"/>
                <a:cs typeface="Tahoma"/>
              </a:rPr>
              <a:t>/api/v1/user/login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latin typeface="Tahoma"/>
                <a:cs typeface="Tahoma"/>
              </a:rPr>
              <a:t>→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75">
                <a:latin typeface="Tahoma"/>
                <a:cs typeface="Tahoma"/>
              </a:rPr>
              <a:t>/api/v1/user/register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3047" y="8959516"/>
            <a:ext cx="53816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7460" algn="l"/>
              </a:tabLst>
            </a:pPr>
            <a:r>
              <a:rPr dirty="0" sz="2200" spc="15">
                <a:latin typeface="Tahoma"/>
                <a:cs typeface="Tahoma"/>
              </a:rPr>
              <a:t>Verify</a:t>
            </a:r>
            <a:r>
              <a:rPr dirty="0" sz="2200" spc="-8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Token</a:t>
            </a:r>
            <a:r>
              <a:rPr dirty="0" sz="2200" spc="-8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Route	</a:t>
            </a:r>
            <a:r>
              <a:rPr dirty="0" sz="2200">
                <a:latin typeface="Tahoma"/>
                <a:cs typeface="Tahoma"/>
              </a:rPr>
              <a:t>→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70">
                <a:latin typeface="Tahoma"/>
                <a:cs typeface="Tahoma"/>
              </a:rPr>
              <a:t>/api/v1/user/verify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2648" y="4208228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530"/>
              </a:spcBef>
            </a:pPr>
            <a:r>
              <a:rPr dirty="0" sz="4000" spc="-195">
                <a:latin typeface="Lucida Sans Unicode"/>
                <a:cs typeface="Lucida Sans Unicode"/>
              </a:rPr>
              <a:t>2</a:t>
            </a:r>
            <a:endParaRPr sz="40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199" y="0"/>
            <a:ext cx="3987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199" y="0"/>
            <a:ext cx="3987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948" y="1361840"/>
            <a:ext cx="49028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10"/>
              <a:t>F</a:t>
            </a:r>
            <a:r>
              <a:rPr dirty="0" sz="7000" spc="65"/>
              <a:t>l</a:t>
            </a:r>
            <a:r>
              <a:rPr dirty="0" sz="7000" spc="5"/>
              <a:t>o</a:t>
            </a:r>
            <a:r>
              <a:rPr dirty="0" sz="7000" spc="-155"/>
              <a:t>w</a:t>
            </a:r>
            <a:r>
              <a:rPr dirty="0" sz="7000" spc="-580"/>
              <a:t> </a:t>
            </a:r>
            <a:r>
              <a:rPr dirty="0" sz="7000" spc="165"/>
              <a:t>C</a:t>
            </a:r>
            <a:r>
              <a:rPr dirty="0" sz="7000" spc="5"/>
              <a:t>o</a:t>
            </a:r>
            <a:r>
              <a:rPr dirty="0" sz="7000" spc="-75"/>
              <a:t>n</a:t>
            </a:r>
            <a:r>
              <a:rPr dirty="0" sz="7000" spc="10"/>
              <a:t>t</a:t>
            </a:r>
            <a:r>
              <a:rPr dirty="0" sz="7000" spc="100"/>
              <a:t>r</a:t>
            </a:r>
            <a:r>
              <a:rPr dirty="0" sz="7000" spc="5"/>
              <a:t>o</a:t>
            </a:r>
            <a:r>
              <a:rPr dirty="0" sz="7000" spc="204"/>
              <a:t>l</a:t>
            </a:r>
            <a:endParaRPr sz="7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9515" y="2764175"/>
            <a:ext cx="1933574" cy="1933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27225" y="3393427"/>
            <a:ext cx="11010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0">
                <a:latin typeface="Tahoma"/>
                <a:cs typeface="Tahoma"/>
              </a:rPr>
              <a:t>Login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7758" y="2716550"/>
            <a:ext cx="1933574" cy="1933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57251" y="3393427"/>
            <a:ext cx="161734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85">
                <a:latin typeface="Tahoma"/>
                <a:cs typeface="Tahoma"/>
              </a:rPr>
              <a:t>Sign</a:t>
            </a:r>
            <a:r>
              <a:rPr dirty="0" sz="3500" spc="-20">
                <a:latin typeface="Tahoma"/>
                <a:cs typeface="Tahoma"/>
              </a:rPr>
              <a:t> </a:t>
            </a:r>
            <a:r>
              <a:rPr dirty="0" sz="3500" spc="70">
                <a:latin typeface="Tahoma"/>
                <a:cs typeface="Tahoma"/>
              </a:rPr>
              <a:t>Up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9515" y="5142519"/>
            <a:ext cx="1933574" cy="1933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71564" y="5771772"/>
            <a:ext cx="12122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0">
                <a:latin typeface="Tahoma"/>
                <a:cs typeface="Tahoma"/>
              </a:rPr>
              <a:t>H</a:t>
            </a:r>
            <a:r>
              <a:rPr dirty="0" sz="3500" spc="140">
                <a:latin typeface="Tahoma"/>
                <a:cs typeface="Tahoma"/>
              </a:rPr>
              <a:t>o</a:t>
            </a:r>
            <a:r>
              <a:rPr dirty="0" sz="3500" spc="-25">
                <a:latin typeface="Tahoma"/>
                <a:cs typeface="Tahoma"/>
              </a:rPr>
              <a:t>m</a:t>
            </a:r>
            <a:r>
              <a:rPr dirty="0" sz="3500" spc="200"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8640" y="8025855"/>
            <a:ext cx="13288010" cy="1997710"/>
            <a:chOff x="1248640" y="8025855"/>
            <a:chExt cx="13288010" cy="19977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515" y="8025855"/>
              <a:ext cx="1933574" cy="19335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640" y="8089804"/>
              <a:ext cx="1933574" cy="19335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2784" y="8089804"/>
              <a:ext cx="1933574" cy="19335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9213" y="8025855"/>
              <a:ext cx="1933574" cy="1933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2586" y="8025855"/>
              <a:ext cx="1933574" cy="19335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38469" y="8719057"/>
            <a:ext cx="19157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80">
                <a:latin typeface="Tahoma"/>
                <a:cs typeface="Tahoma"/>
              </a:rPr>
              <a:t>S</a:t>
            </a:r>
            <a:r>
              <a:rPr dirty="0" sz="3500" spc="130">
                <a:latin typeface="Tahoma"/>
                <a:cs typeface="Tahoma"/>
              </a:rPr>
              <a:t>c</a:t>
            </a:r>
            <a:r>
              <a:rPr dirty="0" sz="3500" spc="80">
                <a:latin typeface="Tahoma"/>
                <a:cs typeface="Tahoma"/>
              </a:rPr>
              <a:t>h</a:t>
            </a:r>
            <a:r>
              <a:rPr dirty="0" sz="3500" spc="195">
                <a:latin typeface="Tahoma"/>
                <a:cs typeface="Tahoma"/>
              </a:rPr>
              <a:t>e</a:t>
            </a:r>
            <a:r>
              <a:rPr dirty="0" sz="3500" spc="105">
                <a:latin typeface="Tahoma"/>
                <a:cs typeface="Tahoma"/>
              </a:rPr>
              <a:t>d</a:t>
            </a:r>
            <a:r>
              <a:rPr dirty="0" sz="3500" spc="80">
                <a:latin typeface="Tahoma"/>
                <a:cs typeface="Tahoma"/>
              </a:rPr>
              <a:t>u</a:t>
            </a:r>
            <a:r>
              <a:rPr dirty="0" sz="3500" spc="70">
                <a:latin typeface="Tahoma"/>
                <a:cs typeface="Tahoma"/>
              </a:rPr>
              <a:t>l</a:t>
            </a:r>
            <a:r>
              <a:rPr dirty="0" sz="3500" spc="200"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7211" y="8719057"/>
            <a:ext cx="172783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latin typeface="Tahoma"/>
                <a:cs typeface="Tahoma"/>
              </a:rPr>
              <a:t>Syllabus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3555" y="8719057"/>
            <a:ext cx="124841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55">
                <a:latin typeface="Tahoma"/>
                <a:cs typeface="Tahoma"/>
              </a:rPr>
              <a:t>Notes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94798" y="8719057"/>
            <a:ext cx="128524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0">
                <a:latin typeface="Tahoma"/>
                <a:cs typeface="Tahoma"/>
              </a:rPr>
              <a:t>C</a:t>
            </a:r>
            <a:r>
              <a:rPr dirty="0" sz="3500" spc="140">
                <a:latin typeface="Tahoma"/>
                <a:cs typeface="Tahoma"/>
              </a:rPr>
              <a:t>o</a:t>
            </a:r>
            <a:r>
              <a:rPr dirty="0" sz="3500" spc="105">
                <a:latin typeface="Tahoma"/>
                <a:cs typeface="Tahoma"/>
              </a:rPr>
              <a:t>d</a:t>
            </a:r>
            <a:r>
              <a:rPr dirty="0" sz="3500" spc="195">
                <a:latin typeface="Tahoma"/>
                <a:cs typeface="Tahoma"/>
              </a:rPr>
              <a:t>e</a:t>
            </a:r>
            <a:r>
              <a:rPr dirty="0" sz="3500" spc="190">
                <a:latin typeface="Tahoma"/>
                <a:cs typeface="Tahoma"/>
              </a:rPr>
              <a:t>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71915" y="8719057"/>
            <a:ext cx="139763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05">
                <a:latin typeface="Tahoma"/>
                <a:cs typeface="Tahoma"/>
              </a:rPr>
              <a:t>Videos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45228" y="2292396"/>
            <a:ext cx="11544935" cy="5828030"/>
            <a:chOff x="2145228" y="2292396"/>
            <a:chExt cx="11544935" cy="5828030"/>
          </a:xfrm>
        </p:grpSpPr>
        <p:sp>
          <p:nvSpPr>
            <p:cNvPr id="22" name="object 22"/>
            <p:cNvSpPr/>
            <p:nvPr/>
          </p:nvSpPr>
          <p:spPr>
            <a:xfrm>
              <a:off x="7953792" y="4670812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w="0" h="329564">
                  <a:moveTo>
                    <a:pt x="0" y="0"/>
                  </a:moveTo>
                  <a:lnTo>
                    <a:pt x="0" y="329044"/>
                  </a:lnTo>
                </a:path>
              </a:pathLst>
            </a:custGeom>
            <a:ln w="4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8582" y="4999842"/>
              <a:ext cx="190420" cy="1425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001368" y="7096985"/>
              <a:ext cx="0" cy="328295"/>
            </a:xfrm>
            <a:custGeom>
              <a:avLst/>
              <a:gdLst/>
              <a:ahLst/>
              <a:cxnLst/>
              <a:rect l="l" t="t" r="r" b="b"/>
              <a:pathLst>
                <a:path w="0" h="328295">
                  <a:moveTo>
                    <a:pt x="0" y="0"/>
                  </a:moveTo>
                  <a:lnTo>
                    <a:pt x="0" y="328141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6058" y="7425151"/>
              <a:ext cx="190619" cy="1433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01420" y="7591745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4">
                  <a:moveTo>
                    <a:pt x="0" y="0"/>
                  </a:moveTo>
                  <a:lnTo>
                    <a:pt x="0" y="31762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06023" y="7909416"/>
              <a:ext cx="190795" cy="1440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40506" y="7620016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w="0" h="357504">
                  <a:moveTo>
                    <a:pt x="0" y="0"/>
                  </a:moveTo>
                  <a:lnTo>
                    <a:pt x="0" y="357008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5228" y="7977027"/>
              <a:ext cx="190556" cy="14309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04651" y="7591608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w="0" h="357504">
                  <a:moveTo>
                    <a:pt x="0" y="0"/>
                  </a:moveTo>
                  <a:lnTo>
                    <a:pt x="0" y="357008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9373" y="7948619"/>
              <a:ext cx="190556" cy="1430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761126" y="7591419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0"/>
                  </a:moveTo>
                  <a:lnTo>
                    <a:pt x="0" y="291225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65946" y="7882615"/>
              <a:ext cx="190361" cy="14233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594492" y="7590697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4">
                  <a:moveTo>
                    <a:pt x="0" y="0"/>
                  </a:moveTo>
                  <a:lnTo>
                    <a:pt x="0" y="31762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99094" y="7908380"/>
              <a:ext cx="190795" cy="1440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40559" y="7590472"/>
              <a:ext cx="11354435" cy="0"/>
            </a:xfrm>
            <a:custGeom>
              <a:avLst/>
              <a:gdLst/>
              <a:ahLst/>
              <a:cxnLst/>
              <a:rect l="l" t="t" r="r" b="b"/>
              <a:pathLst>
                <a:path w="11354435" h="0">
                  <a:moveTo>
                    <a:pt x="0" y="0"/>
                  </a:moveTo>
                  <a:lnTo>
                    <a:pt x="11353945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78923" y="3706094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 h="0">
                  <a:moveTo>
                    <a:pt x="0" y="0"/>
                  </a:moveTo>
                  <a:lnTo>
                    <a:pt x="1585936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67015" y="3634656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95267" y="0"/>
                  </a:moveTo>
                  <a:lnTo>
                    <a:pt x="0" y="71437"/>
                  </a:lnTo>
                  <a:lnTo>
                    <a:pt x="95267" y="142874"/>
                  </a:lnTo>
                </a:path>
              </a:pathLst>
            </a:custGeom>
            <a:ln w="47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81500" y="3634656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0" y="0"/>
                  </a:moveTo>
                  <a:lnTo>
                    <a:pt x="95267" y="71437"/>
                  </a:lnTo>
                  <a:lnTo>
                    <a:pt x="0" y="142874"/>
                  </a:lnTo>
                </a:path>
              </a:pathLst>
            </a:custGeom>
            <a:ln w="47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01417" y="2292396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w="0" h="329564">
                  <a:moveTo>
                    <a:pt x="0" y="0"/>
                  </a:moveTo>
                  <a:lnTo>
                    <a:pt x="0" y="329044"/>
                  </a:lnTo>
                </a:path>
              </a:pathLst>
            </a:custGeom>
            <a:ln w="4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6207" y="2621426"/>
              <a:ext cx="190420" cy="142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1272" y="3866685"/>
            <a:ext cx="16349980" cy="5108575"/>
            <a:chOff x="911272" y="3866685"/>
            <a:chExt cx="16349980" cy="5108575"/>
          </a:xfrm>
        </p:grpSpPr>
        <p:sp>
          <p:nvSpPr>
            <p:cNvPr id="3" name="object 3"/>
            <p:cNvSpPr/>
            <p:nvPr/>
          </p:nvSpPr>
          <p:spPr>
            <a:xfrm>
              <a:off x="9140926" y="3866692"/>
              <a:ext cx="8120380" cy="5105400"/>
            </a:xfrm>
            <a:custGeom>
              <a:avLst/>
              <a:gdLst/>
              <a:ahLst/>
              <a:cxnLst/>
              <a:rect l="l" t="t" r="r" b="b"/>
              <a:pathLst>
                <a:path w="8120380" h="5105400">
                  <a:moveTo>
                    <a:pt x="5567121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5567121" y="5105400"/>
                  </a:lnTo>
                  <a:lnTo>
                    <a:pt x="5567121" y="0"/>
                  </a:lnTo>
                  <a:close/>
                </a:path>
                <a:path w="8120380" h="5105400">
                  <a:moveTo>
                    <a:pt x="8119935" y="2552712"/>
                  </a:moveTo>
                  <a:lnTo>
                    <a:pt x="8119491" y="2504211"/>
                  </a:lnTo>
                  <a:lnTo>
                    <a:pt x="8118132" y="2455926"/>
                  </a:lnTo>
                  <a:lnTo>
                    <a:pt x="8115897" y="2407856"/>
                  </a:lnTo>
                  <a:lnTo>
                    <a:pt x="8112773" y="2360041"/>
                  </a:lnTo>
                  <a:lnTo>
                    <a:pt x="8108785" y="2312454"/>
                  </a:lnTo>
                  <a:lnTo>
                    <a:pt x="8103921" y="2265121"/>
                  </a:lnTo>
                  <a:lnTo>
                    <a:pt x="8098193" y="2218055"/>
                  </a:lnTo>
                  <a:lnTo>
                    <a:pt x="8091627" y="2171255"/>
                  </a:lnTo>
                  <a:lnTo>
                    <a:pt x="8084210" y="2124722"/>
                  </a:lnTo>
                  <a:lnTo>
                    <a:pt x="8075968" y="2078482"/>
                  </a:lnTo>
                  <a:lnTo>
                    <a:pt x="8066900" y="2032533"/>
                  </a:lnTo>
                  <a:lnTo>
                    <a:pt x="8057007" y="1986876"/>
                  </a:lnTo>
                  <a:lnTo>
                    <a:pt x="8046301" y="1941537"/>
                  </a:lnTo>
                  <a:lnTo>
                    <a:pt x="8034807" y="1896503"/>
                  </a:lnTo>
                  <a:lnTo>
                    <a:pt x="8022501" y="1851799"/>
                  </a:lnTo>
                  <a:lnTo>
                    <a:pt x="8009420" y="1807413"/>
                  </a:lnTo>
                  <a:lnTo>
                    <a:pt x="7995564" y="1763382"/>
                  </a:lnTo>
                  <a:lnTo>
                    <a:pt x="7980921" y="1719694"/>
                  </a:lnTo>
                  <a:lnTo>
                    <a:pt x="7965529" y="1676361"/>
                  </a:lnTo>
                  <a:lnTo>
                    <a:pt x="7949387" y="1633385"/>
                  </a:lnTo>
                  <a:lnTo>
                    <a:pt x="7932483" y="1590789"/>
                  </a:lnTo>
                  <a:lnTo>
                    <a:pt x="7914856" y="1548574"/>
                  </a:lnTo>
                  <a:lnTo>
                    <a:pt x="7896492" y="1506740"/>
                  </a:lnTo>
                  <a:lnTo>
                    <a:pt x="7877403" y="1465300"/>
                  </a:lnTo>
                  <a:lnTo>
                    <a:pt x="7857604" y="1424266"/>
                  </a:lnTo>
                  <a:lnTo>
                    <a:pt x="7837094" y="1383639"/>
                  </a:lnTo>
                  <a:lnTo>
                    <a:pt x="7815897" y="1343431"/>
                  </a:lnTo>
                  <a:lnTo>
                    <a:pt x="7793990" y="1303655"/>
                  </a:lnTo>
                  <a:lnTo>
                    <a:pt x="7771422" y="1264323"/>
                  </a:lnTo>
                  <a:lnTo>
                    <a:pt x="7748168" y="1225423"/>
                  </a:lnTo>
                  <a:lnTo>
                    <a:pt x="7724241" y="1186967"/>
                  </a:lnTo>
                  <a:lnTo>
                    <a:pt x="7699667" y="1148981"/>
                  </a:lnTo>
                  <a:lnTo>
                    <a:pt x="7674432" y="1111465"/>
                  </a:lnTo>
                  <a:lnTo>
                    <a:pt x="7648562" y="1074407"/>
                  </a:lnTo>
                  <a:lnTo>
                    <a:pt x="7622057" y="1037844"/>
                  </a:lnTo>
                  <a:lnTo>
                    <a:pt x="7594930" y="1001776"/>
                  </a:lnTo>
                  <a:lnTo>
                    <a:pt x="7567181" y="966203"/>
                  </a:lnTo>
                  <a:lnTo>
                    <a:pt x="7538809" y="931138"/>
                  </a:lnTo>
                  <a:lnTo>
                    <a:pt x="7509853" y="896581"/>
                  </a:lnTo>
                  <a:lnTo>
                    <a:pt x="7480287" y="862545"/>
                  </a:lnTo>
                  <a:lnTo>
                    <a:pt x="7450150" y="829056"/>
                  </a:lnTo>
                  <a:lnTo>
                    <a:pt x="7419416" y="796099"/>
                  </a:lnTo>
                  <a:lnTo>
                    <a:pt x="7388123" y="763676"/>
                  </a:lnTo>
                  <a:lnTo>
                    <a:pt x="7356272" y="731824"/>
                  </a:lnTo>
                  <a:lnTo>
                    <a:pt x="7323849" y="700532"/>
                  </a:lnTo>
                  <a:lnTo>
                    <a:pt x="7290892" y="669798"/>
                  </a:lnTo>
                  <a:lnTo>
                    <a:pt x="7257389" y="639660"/>
                  </a:lnTo>
                  <a:lnTo>
                    <a:pt x="7223366" y="610095"/>
                  </a:lnTo>
                  <a:lnTo>
                    <a:pt x="7188809" y="581126"/>
                  </a:lnTo>
                  <a:lnTo>
                    <a:pt x="7153745" y="552767"/>
                  </a:lnTo>
                  <a:lnTo>
                    <a:pt x="7118172" y="525018"/>
                  </a:lnTo>
                  <a:lnTo>
                    <a:pt x="7082104" y="497890"/>
                  </a:lnTo>
                  <a:lnTo>
                    <a:pt x="7045541" y="471385"/>
                  </a:lnTo>
                  <a:lnTo>
                    <a:pt x="7008482" y="445503"/>
                  </a:lnTo>
                  <a:lnTo>
                    <a:pt x="6970966" y="420281"/>
                  </a:lnTo>
                  <a:lnTo>
                    <a:pt x="6932981" y="395706"/>
                  </a:lnTo>
                  <a:lnTo>
                    <a:pt x="6894525" y="371779"/>
                  </a:lnTo>
                  <a:lnTo>
                    <a:pt x="6855625" y="348526"/>
                  </a:lnTo>
                  <a:lnTo>
                    <a:pt x="6816293" y="325945"/>
                  </a:lnTo>
                  <a:lnTo>
                    <a:pt x="6776517" y="304050"/>
                  </a:lnTo>
                  <a:lnTo>
                    <a:pt x="6736308" y="282854"/>
                  </a:lnTo>
                  <a:lnTo>
                    <a:pt x="6695681" y="262343"/>
                  </a:lnTo>
                  <a:lnTo>
                    <a:pt x="6654647" y="242544"/>
                  </a:lnTo>
                  <a:lnTo>
                    <a:pt x="6613207" y="223456"/>
                  </a:lnTo>
                  <a:lnTo>
                    <a:pt x="6571374" y="205092"/>
                  </a:lnTo>
                  <a:lnTo>
                    <a:pt x="6529159" y="187452"/>
                  </a:lnTo>
                  <a:lnTo>
                    <a:pt x="6486563" y="170561"/>
                  </a:lnTo>
                  <a:lnTo>
                    <a:pt x="6443586" y="154419"/>
                  </a:lnTo>
                  <a:lnTo>
                    <a:pt x="6400254" y="139014"/>
                  </a:lnTo>
                  <a:lnTo>
                    <a:pt x="6356566" y="124383"/>
                  </a:lnTo>
                  <a:lnTo>
                    <a:pt x="6312535" y="110528"/>
                  </a:lnTo>
                  <a:lnTo>
                    <a:pt x="6268161" y="97447"/>
                  </a:lnTo>
                  <a:lnTo>
                    <a:pt x="6223444" y="85140"/>
                  </a:lnTo>
                  <a:lnTo>
                    <a:pt x="6178423" y="73647"/>
                  </a:lnTo>
                  <a:lnTo>
                    <a:pt x="6133071" y="62941"/>
                  </a:lnTo>
                  <a:lnTo>
                    <a:pt x="6087415" y="53047"/>
                  </a:lnTo>
                  <a:lnTo>
                    <a:pt x="6041466" y="43980"/>
                  </a:lnTo>
                  <a:lnTo>
                    <a:pt x="5995225" y="35737"/>
                  </a:lnTo>
                  <a:lnTo>
                    <a:pt x="5948692" y="28321"/>
                  </a:lnTo>
                  <a:lnTo>
                    <a:pt x="5901893" y="21755"/>
                  </a:lnTo>
                  <a:lnTo>
                    <a:pt x="5854827" y="16027"/>
                  </a:lnTo>
                  <a:lnTo>
                    <a:pt x="5807494" y="11163"/>
                  </a:lnTo>
                  <a:lnTo>
                    <a:pt x="5759920" y="7175"/>
                  </a:lnTo>
                  <a:lnTo>
                    <a:pt x="5712091" y="4051"/>
                  </a:lnTo>
                  <a:lnTo>
                    <a:pt x="5664035" y="1816"/>
                  </a:lnTo>
                  <a:lnTo>
                    <a:pt x="5615749" y="457"/>
                  </a:lnTo>
                  <a:lnTo>
                    <a:pt x="5567235" y="12"/>
                  </a:lnTo>
                  <a:lnTo>
                    <a:pt x="5567235" y="5105336"/>
                  </a:lnTo>
                  <a:lnTo>
                    <a:pt x="5615749" y="5104892"/>
                  </a:lnTo>
                  <a:lnTo>
                    <a:pt x="5664035" y="5103546"/>
                  </a:lnTo>
                  <a:lnTo>
                    <a:pt x="5712091" y="5101298"/>
                  </a:lnTo>
                  <a:lnTo>
                    <a:pt x="5759920" y="5098173"/>
                  </a:lnTo>
                  <a:lnTo>
                    <a:pt x="5807494" y="5094186"/>
                  </a:lnTo>
                  <a:lnTo>
                    <a:pt x="5854827" y="5089322"/>
                  </a:lnTo>
                  <a:lnTo>
                    <a:pt x="5901893" y="5083607"/>
                  </a:lnTo>
                  <a:lnTo>
                    <a:pt x="5948692" y="5077028"/>
                  </a:lnTo>
                  <a:lnTo>
                    <a:pt x="5995225" y="5069624"/>
                  </a:lnTo>
                  <a:lnTo>
                    <a:pt x="6041466" y="5061369"/>
                  </a:lnTo>
                  <a:lnTo>
                    <a:pt x="6087415" y="5052301"/>
                  </a:lnTo>
                  <a:lnTo>
                    <a:pt x="6133071" y="5042408"/>
                  </a:lnTo>
                  <a:lnTo>
                    <a:pt x="6178423" y="5031714"/>
                  </a:lnTo>
                  <a:lnTo>
                    <a:pt x="6223444" y="5020208"/>
                  </a:lnTo>
                  <a:lnTo>
                    <a:pt x="6268161" y="5007915"/>
                  </a:lnTo>
                  <a:lnTo>
                    <a:pt x="6312535" y="4994834"/>
                  </a:lnTo>
                  <a:lnTo>
                    <a:pt x="6356566" y="4980965"/>
                  </a:lnTo>
                  <a:lnTo>
                    <a:pt x="6400254" y="4966335"/>
                  </a:lnTo>
                  <a:lnTo>
                    <a:pt x="6443586" y="4950942"/>
                  </a:lnTo>
                  <a:lnTo>
                    <a:pt x="6486563" y="4934788"/>
                  </a:lnTo>
                  <a:lnTo>
                    <a:pt x="6529159" y="4917897"/>
                  </a:lnTo>
                  <a:lnTo>
                    <a:pt x="6571374" y="4900269"/>
                  </a:lnTo>
                  <a:lnTo>
                    <a:pt x="6613207" y="4881905"/>
                  </a:lnTo>
                  <a:lnTo>
                    <a:pt x="6654647" y="4862817"/>
                  </a:lnTo>
                  <a:lnTo>
                    <a:pt x="6695681" y="4843018"/>
                  </a:lnTo>
                  <a:lnTo>
                    <a:pt x="6736308" y="4822507"/>
                  </a:lnTo>
                  <a:lnTo>
                    <a:pt x="6776517" y="4801298"/>
                  </a:lnTo>
                  <a:lnTo>
                    <a:pt x="6816293" y="4779403"/>
                  </a:lnTo>
                  <a:lnTo>
                    <a:pt x="6855625" y="4756823"/>
                  </a:lnTo>
                  <a:lnTo>
                    <a:pt x="6894525" y="4733582"/>
                  </a:lnTo>
                  <a:lnTo>
                    <a:pt x="6932981" y="4709655"/>
                  </a:lnTo>
                  <a:lnTo>
                    <a:pt x="6970966" y="4685081"/>
                  </a:lnTo>
                  <a:lnTo>
                    <a:pt x="7008482" y="4659846"/>
                  </a:lnTo>
                  <a:lnTo>
                    <a:pt x="7045541" y="4633976"/>
                  </a:lnTo>
                  <a:lnTo>
                    <a:pt x="7082104" y="4607471"/>
                  </a:lnTo>
                  <a:lnTo>
                    <a:pt x="7118172" y="4580344"/>
                  </a:lnTo>
                  <a:lnTo>
                    <a:pt x="7153745" y="4552594"/>
                  </a:lnTo>
                  <a:lnTo>
                    <a:pt x="7188809" y="4524235"/>
                  </a:lnTo>
                  <a:lnTo>
                    <a:pt x="7223366" y="4495266"/>
                  </a:lnTo>
                  <a:lnTo>
                    <a:pt x="7257389" y="4465713"/>
                  </a:lnTo>
                  <a:lnTo>
                    <a:pt x="7290892" y="4435564"/>
                  </a:lnTo>
                  <a:lnTo>
                    <a:pt x="7323849" y="4404842"/>
                  </a:lnTo>
                  <a:lnTo>
                    <a:pt x="7356272" y="4373550"/>
                  </a:lnTo>
                  <a:lnTo>
                    <a:pt x="7388123" y="4341685"/>
                  </a:lnTo>
                  <a:lnTo>
                    <a:pt x="7419416" y="4309275"/>
                  </a:lnTo>
                  <a:lnTo>
                    <a:pt x="7450150" y="4276318"/>
                  </a:lnTo>
                  <a:lnTo>
                    <a:pt x="7480287" y="4242816"/>
                  </a:lnTo>
                  <a:lnTo>
                    <a:pt x="7509853" y="4208792"/>
                  </a:lnTo>
                  <a:lnTo>
                    <a:pt x="7538809" y="4174236"/>
                  </a:lnTo>
                  <a:lnTo>
                    <a:pt x="7567181" y="4139171"/>
                  </a:lnTo>
                  <a:lnTo>
                    <a:pt x="7594930" y="4103598"/>
                  </a:lnTo>
                  <a:lnTo>
                    <a:pt x="7622057" y="4067530"/>
                  </a:lnTo>
                  <a:lnTo>
                    <a:pt x="7648562" y="4030967"/>
                  </a:lnTo>
                  <a:lnTo>
                    <a:pt x="7674432" y="3993921"/>
                  </a:lnTo>
                  <a:lnTo>
                    <a:pt x="7699667" y="3956393"/>
                  </a:lnTo>
                  <a:lnTo>
                    <a:pt x="7724241" y="3918407"/>
                  </a:lnTo>
                  <a:lnTo>
                    <a:pt x="7748168" y="3879964"/>
                  </a:lnTo>
                  <a:lnTo>
                    <a:pt x="7771422" y="3841064"/>
                  </a:lnTo>
                  <a:lnTo>
                    <a:pt x="7793990" y="3801719"/>
                  </a:lnTo>
                  <a:lnTo>
                    <a:pt x="7815897" y="3761956"/>
                  </a:lnTo>
                  <a:lnTo>
                    <a:pt x="7837094" y="3721747"/>
                  </a:lnTo>
                  <a:lnTo>
                    <a:pt x="7857604" y="3681120"/>
                  </a:lnTo>
                  <a:lnTo>
                    <a:pt x="7877403" y="3640086"/>
                  </a:lnTo>
                  <a:lnTo>
                    <a:pt x="7896492" y="3598659"/>
                  </a:lnTo>
                  <a:lnTo>
                    <a:pt x="7914856" y="3556825"/>
                  </a:lnTo>
                  <a:lnTo>
                    <a:pt x="7932483" y="3514610"/>
                  </a:lnTo>
                  <a:lnTo>
                    <a:pt x="7949387" y="3472002"/>
                  </a:lnTo>
                  <a:lnTo>
                    <a:pt x="7965529" y="3429038"/>
                  </a:lnTo>
                  <a:lnTo>
                    <a:pt x="7980921" y="3385705"/>
                  </a:lnTo>
                  <a:lnTo>
                    <a:pt x="7995564" y="3342017"/>
                  </a:lnTo>
                  <a:lnTo>
                    <a:pt x="8009420" y="3297986"/>
                  </a:lnTo>
                  <a:lnTo>
                    <a:pt x="8022501" y="3253613"/>
                  </a:lnTo>
                  <a:lnTo>
                    <a:pt x="8034807" y="3208909"/>
                  </a:lnTo>
                  <a:lnTo>
                    <a:pt x="8046301" y="3163874"/>
                  </a:lnTo>
                  <a:lnTo>
                    <a:pt x="8057007" y="3118535"/>
                  </a:lnTo>
                  <a:lnTo>
                    <a:pt x="8066900" y="3072879"/>
                  </a:lnTo>
                  <a:lnTo>
                    <a:pt x="8075968" y="3026930"/>
                  </a:lnTo>
                  <a:lnTo>
                    <a:pt x="8084210" y="2980690"/>
                  </a:lnTo>
                  <a:lnTo>
                    <a:pt x="8091627" y="2934170"/>
                  </a:lnTo>
                  <a:lnTo>
                    <a:pt x="8098193" y="2887357"/>
                  </a:lnTo>
                  <a:lnTo>
                    <a:pt x="8103921" y="2840291"/>
                  </a:lnTo>
                  <a:lnTo>
                    <a:pt x="8108785" y="2792971"/>
                  </a:lnTo>
                  <a:lnTo>
                    <a:pt x="8112773" y="2745384"/>
                  </a:lnTo>
                  <a:lnTo>
                    <a:pt x="8115897" y="2697569"/>
                  </a:lnTo>
                  <a:lnTo>
                    <a:pt x="8118132" y="2649512"/>
                  </a:lnTo>
                  <a:lnTo>
                    <a:pt x="8119491" y="2601226"/>
                  </a:lnTo>
                  <a:lnTo>
                    <a:pt x="8119935" y="2552712"/>
                  </a:lnTo>
                  <a:close/>
                </a:path>
              </a:pathLst>
            </a:custGeom>
            <a:solidFill>
              <a:srgbClr val="8AB4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1263" y="3869816"/>
              <a:ext cx="8230234" cy="5105400"/>
            </a:xfrm>
            <a:custGeom>
              <a:avLst/>
              <a:gdLst/>
              <a:ahLst/>
              <a:cxnLst/>
              <a:rect l="l" t="t" r="r" b="b"/>
              <a:pathLst>
                <a:path w="8230234" h="5105400">
                  <a:moveTo>
                    <a:pt x="2552700" y="0"/>
                  </a:moveTo>
                  <a:lnTo>
                    <a:pt x="2504198" y="457"/>
                  </a:lnTo>
                  <a:lnTo>
                    <a:pt x="2455913" y="1803"/>
                  </a:lnTo>
                  <a:lnTo>
                    <a:pt x="2407843" y="4051"/>
                  </a:lnTo>
                  <a:lnTo>
                    <a:pt x="2360028" y="7162"/>
                  </a:lnTo>
                  <a:lnTo>
                    <a:pt x="2312441" y="11163"/>
                  </a:lnTo>
                  <a:lnTo>
                    <a:pt x="2265108" y="16027"/>
                  </a:lnTo>
                  <a:lnTo>
                    <a:pt x="2218042" y="21742"/>
                  </a:lnTo>
                  <a:lnTo>
                    <a:pt x="2171242" y="28308"/>
                  </a:lnTo>
                  <a:lnTo>
                    <a:pt x="2124710" y="35725"/>
                  </a:lnTo>
                  <a:lnTo>
                    <a:pt x="2078469" y="43967"/>
                  </a:lnTo>
                  <a:lnTo>
                    <a:pt x="2032520" y="53047"/>
                  </a:lnTo>
                  <a:lnTo>
                    <a:pt x="1986864" y="62928"/>
                  </a:lnTo>
                  <a:lnTo>
                    <a:pt x="1941525" y="73634"/>
                  </a:lnTo>
                  <a:lnTo>
                    <a:pt x="1896491" y="85140"/>
                  </a:lnTo>
                  <a:lnTo>
                    <a:pt x="1851787" y="97434"/>
                  </a:lnTo>
                  <a:lnTo>
                    <a:pt x="1807413" y="110515"/>
                  </a:lnTo>
                  <a:lnTo>
                    <a:pt x="1763369" y="124383"/>
                  </a:lnTo>
                  <a:lnTo>
                    <a:pt x="1719681" y="139014"/>
                  </a:lnTo>
                  <a:lnTo>
                    <a:pt x="1676349" y="154406"/>
                  </a:lnTo>
                  <a:lnTo>
                    <a:pt x="1633385" y="170548"/>
                  </a:lnTo>
                  <a:lnTo>
                    <a:pt x="1590776" y="187452"/>
                  </a:lnTo>
                  <a:lnTo>
                    <a:pt x="1548561" y="205079"/>
                  </a:lnTo>
                  <a:lnTo>
                    <a:pt x="1506728" y="223443"/>
                  </a:lnTo>
                  <a:lnTo>
                    <a:pt x="1465287" y="242531"/>
                  </a:lnTo>
                  <a:lnTo>
                    <a:pt x="1424254" y="262331"/>
                  </a:lnTo>
                  <a:lnTo>
                    <a:pt x="1383639" y="282841"/>
                  </a:lnTo>
                  <a:lnTo>
                    <a:pt x="1343431" y="304038"/>
                  </a:lnTo>
                  <a:lnTo>
                    <a:pt x="1303655" y="325932"/>
                  </a:lnTo>
                  <a:lnTo>
                    <a:pt x="1264310" y="348513"/>
                  </a:lnTo>
                  <a:lnTo>
                    <a:pt x="1225410" y="371767"/>
                  </a:lnTo>
                  <a:lnTo>
                    <a:pt x="1186967" y="395693"/>
                  </a:lnTo>
                  <a:lnTo>
                    <a:pt x="1148969" y="420268"/>
                  </a:lnTo>
                  <a:lnTo>
                    <a:pt x="1111453" y="445490"/>
                  </a:lnTo>
                  <a:lnTo>
                    <a:pt x="1074407" y="471360"/>
                  </a:lnTo>
                  <a:lnTo>
                    <a:pt x="1037844" y="497865"/>
                  </a:lnTo>
                  <a:lnTo>
                    <a:pt x="1001763" y="525005"/>
                  </a:lnTo>
                  <a:lnTo>
                    <a:pt x="966190" y="552754"/>
                  </a:lnTo>
                  <a:lnTo>
                    <a:pt x="931125" y="581113"/>
                  </a:lnTo>
                  <a:lnTo>
                    <a:pt x="896569" y="610082"/>
                  </a:lnTo>
                  <a:lnTo>
                    <a:pt x="862545" y="639635"/>
                  </a:lnTo>
                  <a:lnTo>
                    <a:pt x="829043" y="669785"/>
                  </a:lnTo>
                  <a:lnTo>
                    <a:pt x="796086" y="700506"/>
                  </a:lnTo>
                  <a:lnTo>
                    <a:pt x="763676" y="731799"/>
                  </a:lnTo>
                  <a:lnTo>
                    <a:pt x="731812" y="763651"/>
                  </a:lnTo>
                  <a:lnTo>
                    <a:pt x="700519" y="796074"/>
                  </a:lnTo>
                  <a:lnTo>
                    <a:pt x="669798" y="829030"/>
                  </a:lnTo>
                  <a:lnTo>
                    <a:pt x="639648" y="862520"/>
                  </a:lnTo>
                  <a:lnTo>
                    <a:pt x="610095" y="896556"/>
                  </a:lnTo>
                  <a:lnTo>
                    <a:pt x="581126" y="931100"/>
                  </a:lnTo>
                  <a:lnTo>
                    <a:pt x="552767" y="966177"/>
                  </a:lnTo>
                  <a:lnTo>
                    <a:pt x="525018" y="1001750"/>
                  </a:lnTo>
                  <a:lnTo>
                    <a:pt x="497878" y="1037818"/>
                  </a:lnTo>
                  <a:lnTo>
                    <a:pt x="471373" y="1074381"/>
                  </a:lnTo>
                  <a:lnTo>
                    <a:pt x="445503" y="1111427"/>
                  </a:lnTo>
                  <a:lnTo>
                    <a:pt x="420268" y="1148943"/>
                  </a:lnTo>
                  <a:lnTo>
                    <a:pt x="395693" y="1186929"/>
                  </a:lnTo>
                  <a:lnTo>
                    <a:pt x="371779" y="1225384"/>
                  </a:lnTo>
                  <a:lnTo>
                    <a:pt x="348526" y="1264285"/>
                  </a:lnTo>
                  <a:lnTo>
                    <a:pt x="325945" y="1303616"/>
                  </a:lnTo>
                  <a:lnTo>
                    <a:pt x="304050" y="1343393"/>
                  </a:lnTo>
                  <a:lnTo>
                    <a:pt x="282841" y="1383601"/>
                  </a:lnTo>
                  <a:lnTo>
                    <a:pt x="262331" y="1424216"/>
                  </a:lnTo>
                  <a:lnTo>
                    <a:pt x="242531" y="1465249"/>
                  </a:lnTo>
                  <a:lnTo>
                    <a:pt x="223443" y="1506689"/>
                  </a:lnTo>
                  <a:lnTo>
                    <a:pt x="205079" y="1548523"/>
                  </a:lnTo>
                  <a:lnTo>
                    <a:pt x="187452" y="1590738"/>
                  </a:lnTo>
                  <a:lnTo>
                    <a:pt x="170561" y="1633334"/>
                  </a:lnTo>
                  <a:lnTo>
                    <a:pt x="154406" y="1676311"/>
                  </a:lnTo>
                  <a:lnTo>
                    <a:pt x="139014" y="1719643"/>
                  </a:lnTo>
                  <a:lnTo>
                    <a:pt x="124383" y="1763331"/>
                  </a:lnTo>
                  <a:lnTo>
                    <a:pt x="110515" y="1807362"/>
                  </a:lnTo>
                  <a:lnTo>
                    <a:pt x="97434" y="1851736"/>
                  </a:lnTo>
                  <a:lnTo>
                    <a:pt x="85140" y="1896440"/>
                  </a:lnTo>
                  <a:lnTo>
                    <a:pt x="73634" y="1941474"/>
                  </a:lnTo>
                  <a:lnTo>
                    <a:pt x="62941" y="1986813"/>
                  </a:lnTo>
                  <a:lnTo>
                    <a:pt x="53047" y="2032469"/>
                  </a:lnTo>
                  <a:lnTo>
                    <a:pt x="43967" y="2078418"/>
                  </a:lnTo>
                  <a:lnTo>
                    <a:pt x="35725" y="2124659"/>
                  </a:lnTo>
                  <a:lnTo>
                    <a:pt x="28308" y="2171179"/>
                  </a:lnTo>
                  <a:lnTo>
                    <a:pt x="21742" y="2217978"/>
                  </a:lnTo>
                  <a:lnTo>
                    <a:pt x="16027" y="2265057"/>
                  </a:lnTo>
                  <a:lnTo>
                    <a:pt x="11163" y="2312378"/>
                  </a:lnTo>
                  <a:lnTo>
                    <a:pt x="7162" y="2359952"/>
                  </a:lnTo>
                  <a:lnTo>
                    <a:pt x="4038" y="2407780"/>
                  </a:lnTo>
                  <a:lnTo>
                    <a:pt x="1803" y="2455837"/>
                  </a:lnTo>
                  <a:lnTo>
                    <a:pt x="457" y="2504122"/>
                  </a:lnTo>
                  <a:lnTo>
                    <a:pt x="0" y="2552623"/>
                  </a:lnTo>
                  <a:lnTo>
                    <a:pt x="457" y="2601137"/>
                  </a:lnTo>
                  <a:lnTo>
                    <a:pt x="1803" y="2649423"/>
                  </a:lnTo>
                  <a:lnTo>
                    <a:pt x="4038" y="2697480"/>
                  </a:lnTo>
                  <a:lnTo>
                    <a:pt x="7162" y="2745308"/>
                  </a:lnTo>
                  <a:lnTo>
                    <a:pt x="11163" y="2792895"/>
                  </a:lnTo>
                  <a:lnTo>
                    <a:pt x="16027" y="2840215"/>
                  </a:lnTo>
                  <a:lnTo>
                    <a:pt x="21742" y="2887294"/>
                  </a:lnTo>
                  <a:lnTo>
                    <a:pt x="28308" y="2934093"/>
                  </a:lnTo>
                  <a:lnTo>
                    <a:pt x="35725" y="2980613"/>
                  </a:lnTo>
                  <a:lnTo>
                    <a:pt x="43967" y="3026867"/>
                  </a:lnTo>
                  <a:lnTo>
                    <a:pt x="53047" y="3072815"/>
                  </a:lnTo>
                  <a:lnTo>
                    <a:pt x="62941" y="3118472"/>
                  </a:lnTo>
                  <a:lnTo>
                    <a:pt x="73634" y="3163811"/>
                  </a:lnTo>
                  <a:lnTo>
                    <a:pt x="85140" y="3208845"/>
                  </a:lnTo>
                  <a:lnTo>
                    <a:pt x="97434" y="3253549"/>
                  </a:lnTo>
                  <a:lnTo>
                    <a:pt x="110515" y="3297923"/>
                  </a:lnTo>
                  <a:lnTo>
                    <a:pt x="124383" y="3341967"/>
                  </a:lnTo>
                  <a:lnTo>
                    <a:pt x="139014" y="3385655"/>
                  </a:lnTo>
                  <a:lnTo>
                    <a:pt x="154406" y="3428987"/>
                  </a:lnTo>
                  <a:lnTo>
                    <a:pt x="170561" y="3471951"/>
                  </a:lnTo>
                  <a:lnTo>
                    <a:pt x="187452" y="3514560"/>
                  </a:lnTo>
                  <a:lnTo>
                    <a:pt x="205079" y="3556774"/>
                  </a:lnTo>
                  <a:lnTo>
                    <a:pt x="223443" y="3598608"/>
                  </a:lnTo>
                  <a:lnTo>
                    <a:pt x="242531" y="3640048"/>
                  </a:lnTo>
                  <a:lnTo>
                    <a:pt x="262331" y="3681082"/>
                  </a:lnTo>
                  <a:lnTo>
                    <a:pt x="282841" y="3721709"/>
                  </a:lnTo>
                  <a:lnTo>
                    <a:pt x="304050" y="3761905"/>
                  </a:lnTo>
                  <a:lnTo>
                    <a:pt x="325945" y="3801681"/>
                  </a:lnTo>
                  <a:lnTo>
                    <a:pt x="348526" y="3841026"/>
                  </a:lnTo>
                  <a:lnTo>
                    <a:pt x="371779" y="3879926"/>
                  </a:lnTo>
                  <a:lnTo>
                    <a:pt x="395693" y="3918369"/>
                  </a:lnTo>
                  <a:lnTo>
                    <a:pt x="420268" y="3956367"/>
                  </a:lnTo>
                  <a:lnTo>
                    <a:pt x="445503" y="3993883"/>
                  </a:lnTo>
                  <a:lnTo>
                    <a:pt x="471373" y="4030929"/>
                  </a:lnTo>
                  <a:lnTo>
                    <a:pt x="497878" y="4067492"/>
                  </a:lnTo>
                  <a:lnTo>
                    <a:pt x="525018" y="4103573"/>
                  </a:lnTo>
                  <a:lnTo>
                    <a:pt x="552767" y="4139146"/>
                  </a:lnTo>
                  <a:lnTo>
                    <a:pt x="581126" y="4174210"/>
                  </a:lnTo>
                  <a:lnTo>
                    <a:pt x="610095" y="4208767"/>
                  </a:lnTo>
                  <a:lnTo>
                    <a:pt x="639648" y="4242790"/>
                  </a:lnTo>
                  <a:lnTo>
                    <a:pt x="669798" y="4276293"/>
                  </a:lnTo>
                  <a:lnTo>
                    <a:pt x="700519" y="4309249"/>
                  </a:lnTo>
                  <a:lnTo>
                    <a:pt x="731812" y="4341660"/>
                  </a:lnTo>
                  <a:lnTo>
                    <a:pt x="763676" y="4373524"/>
                  </a:lnTo>
                  <a:lnTo>
                    <a:pt x="796086" y="4404817"/>
                  </a:lnTo>
                  <a:lnTo>
                    <a:pt x="829043" y="4435538"/>
                  </a:lnTo>
                  <a:lnTo>
                    <a:pt x="862545" y="4465688"/>
                  </a:lnTo>
                  <a:lnTo>
                    <a:pt x="896569" y="4495254"/>
                  </a:lnTo>
                  <a:lnTo>
                    <a:pt x="931125" y="4524210"/>
                  </a:lnTo>
                  <a:lnTo>
                    <a:pt x="966190" y="4552581"/>
                  </a:lnTo>
                  <a:lnTo>
                    <a:pt x="1001763" y="4580331"/>
                  </a:lnTo>
                  <a:lnTo>
                    <a:pt x="1037844" y="4607458"/>
                  </a:lnTo>
                  <a:lnTo>
                    <a:pt x="1074407" y="4633963"/>
                  </a:lnTo>
                  <a:lnTo>
                    <a:pt x="1111453" y="4659833"/>
                  </a:lnTo>
                  <a:lnTo>
                    <a:pt x="1148969" y="4685068"/>
                  </a:lnTo>
                  <a:lnTo>
                    <a:pt x="1186967" y="4709642"/>
                  </a:lnTo>
                  <a:lnTo>
                    <a:pt x="1225410" y="4733569"/>
                  </a:lnTo>
                  <a:lnTo>
                    <a:pt x="1264310" y="4756810"/>
                  </a:lnTo>
                  <a:lnTo>
                    <a:pt x="1303655" y="4779391"/>
                  </a:lnTo>
                  <a:lnTo>
                    <a:pt x="1343431" y="4801286"/>
                  </a:lnTo>
                  <a:lnTo>
                    <a:pt x="1383639" y="4822495"/>
                  </a:lnTo>
                  <a:lnTo>
                    <a:pt x="1424254" y="4843005"/>
                  </a:lnTo>
                  <a:lnTo>
                    <a:pt x="1465287" y="4862804"/>
                  </a:lnTo>
                  <a:lnTo>
                    <a:pt x="1506728" y="4881892"/>
                  </a:lnTo>
                  <a:lnTo>
                    <a:pt x="1548561" y="4900257"/>
                  </a:lnTo>
                  <a:lnTo>
                    <a:pt x="1590776" y="4917884"/>
                  </a:lnTo>
                  <a:lnTo>
                    <a:pt x="1633385" y="4934788"/>
                  </a:lnTo>
                  <a:lnTo>
                    <a:pt x="1676349" y="4950930"/>
                  </a:lnTo>
                  <a:lnTo>
                    <a:pt x="1719681" y="4966322"/>
                  </a:lnTo>
                  <a:lnTo>
                    <a:pt x="1763369" y="4980952"/>
                  </a:lnTo>
                  <a:lnTo>
                    <a:pt x="1807413" y="4994821"/>
                  </a:lnTo>
                  <a:lnTo>
                    <a:pt x="1851787" y="5007902"/>
                  </a:lnTo>
                  <a:lnTo>
                    <a:pt x="1896491" y="5020195"/>
                  </a:lnTo>
                  <a:lnTo>
                    <a:pt x="1941525" y="5031702"/>
                  </a:lnTo>
                  <a:lnTo>
                    <a:pt x="1986864" y="5042408"/>
                  </a:lnTo>
                  <a:lnTo>
                    <a:pt x="2032520" y="5052301"/>
                  </a:lnTo>
                  <a:lnTo>
                    <a:pt x="2078469" y="5061369"/>
                  </a:lnTo>
                  <a:lnTo>
                    <a:pt x="2124710" y="5069611"/>
                  </a:lnTo>
                  <a:lnTo>
                    <a:pt x="2171242" y="5077028"/>
                  </a:lnTo>
                  <a:lnTo>
                    <a:pt x="2218042" y="5083594"/>
                  </a:lnTo>
                  <a:lnTo>
                    <a:pt x="2265108" y="5089322"/>
                  </a:lnTo>
                  <a:lnTo>
                    <a:pt x="2312441" y="5094173"/>
                  </a:lnTo>
                  <a:lnTo>
                    <a:pt x="2360028" y="5098173"/>
                  </a:lnTo>
                  <a:lnTo>
                    <a:pt x="2407843" y="5101298"/>
                  </a:lnTo>
                  <a:lnTo>
                    <a:pt x="2455913" y="5103533"/>
                  </a:lnTo>
                  <a:lnTo>
                    <a:pt x="2504198" y="5104879"/>
                  </a:lnTo>
                  <a:lnTo>
                    <a:pt x="2552700" y="5105336"/>
                  </a:lnTo>
                  <a:lnTo>
                    <a:pt x="2552700" y="0"/>
                  </a:lnTo>
                  <a:close/>
                </a:path>
                <a:path w="8230234" h="5105400">
                  <a:moveTo>
                    <a:pt x="8229663" y="0"/>
                  </a:moveTo>
                  <a:lnTo>
                    <a:pt x="2552763" y="0"/>
                  </a:lnTo>
                  <a:lnTo>
                    <a:pt x="2552763" y="5105400"/>
                  </a:lnTo>
                  <a:lnTo>
                    <a:pt x="8229663" y="5105400"/>
                  </a:lnTo>
                  <a:lnTo>
                    <a:pt x="8229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03599" y="4680572"/>
              <a:ext cx="3476625" cy="3476625"/>
            </a:xfrm>
            <a:custGeom>
              <a:avLst/>
              <a:gdLst/>
              <a:ahLst/>
              <a:cxnLst/>
              <a:rect l="l" t="t" r="r" b="b"/>
              <a:pathLst>
                <a:path w="3476625" h="3476625">
                  <a:moveTo>
                    <a:pt x="1738312" y="3476624"/>
                  </a:moveTo>
                  <a:lnTo>
                    <a:pt x="1695651" y="3476101"/>
                  </a:lnTo>
                  <a:lnTo>
                    <a:pt x="1653017" y="3474530"/>
                  </a:lnTo>
                  <a:lnTo>
                    <a:pt x="1610434" y="3471914"/>
                  </a:lnTo>
                  <a:lnTo>
                    <a:pt x="1567927" y="3468254"/>
                  </a:lnTo>
                  <a:lnTo>
                    <a:pt x="1525524" y="3463551"/>
                  </a:lnTo>
                  <a:lnTo>
                    <a:pt x="1483248" y="3457809"/>
                  </a:lnTo>
                  <a:lnTo>
                    <a:pt x="1441127" y="3451032"/>
                  </a:lnTo>
                  <a:lnTo>
                    <a:pt x="1399184" y="3443222"/>
                  </a:lnTo>
                  <a:lnTo>
                    <a:pt x="1357445" y="3434386"/>
                  </a:lnTo>
                  <a:lnTo>
                    <a:pt x="1315936" y="3424529"/>
                  </a:lnTo>
                  <a:lnTo>
                    <a:pt x="1274682" y="3413655"/>
                  </a:lnTo>
                  <a:lnTo>
                    <a:pt x="1233706" y="3401772"/>
                  </a:lnTo>
                  <a:lnTo>
                    <a:pt x="1193035" y="3388888"/>
                  </a:lnTo>
                  <a:lnTo>
                    <a:pt x="1152692" y="3375009"/>
                  </a:lnTo>
                  <a:lnTo>
                    <a:pt x="1112702" y="3360144"/>
                  </a:lnTo>
                  <a:lnTo>
                    <a:pt x="1073088" y="3344302"/>
                  </a:lnTo>
                  <a:lnTo>
                    <a:pt x="1033876" y="3327493"/>
                  </a:lnTo>
                  <a:lnTo>
                    <a:pt x="995087" y="3309727"/>
                  </a:lnTo>
                  <a:lnTo>
                    <a:pt x="956747" y="3291014"/>
                  </a:lnTo>
                  <a:lnTo>
                    <a:pt x="918877" y="3271366"/>
                  </a:lnTo>
                  <a:lnTo>
                    <a:pt x="881501" y="3250794"/>
                  </a:lnTo>
                  <a:lnTo>
                    <a:pt x="844641" y="3229311"/>
                  </a:lnTo>
                  <a:lnTo>
                    <a:pt x="808319" y="3206931"/>
                  </a:lnTo>
                  <a:lnTo>
                    <a:pt x="772557" y="3183665"/>
                  </a:lnTo>
                  <a:lnTo>
                    <a:pt x="737377" y="3159529"/>
                  </a:lnTo>
                  <a:lnTo>
                    <a:pt x="702800" y="3134537"/>
                  </a:lnTo>
                  <a:lnTo>
                    <a:pt x="668847" y="3108704"/>
                  </a:lnTo>
                  <a:lnTo>
                    <a:pt x="635538" y="3082045"/>
                  </a:lnTo>
                  <a:lnTo>
                    <a:pt x="602893" y="3054577"/>
                  </a:lnTo>
                  <a:lnTo>
                    <a:pt x="570933" y="3026316"/>
                  </a:lnTo>
                  <a:lnTo>
                    <a:pt x="539675" y="2997279"/>
                  </a:lnTo>
                  <a:lnTo>
                    <a:pt x="509139" y="2967484"/>
                  </a:lnTo>
                  <a:lnTo>
                    <a:pt x="479344" y="2936948"/>
                  </a:lnTo>
                  <a:lnTo>
                    <a:pt x="450307" y="2905691"/>
                  </a:lnTo>
                  <a:lnTo>
                    <a:pt x="422046" y="2873730"/>
                  </a:lnTo>
                  <a:lnTo>
                    <a:pt x="394578" y="2841085"/>
                  </a:lnTo>
                  <a:lnTo>
                    <a:pt x="367919" y="2807776"/>
                  </a:lnTo>
                  <a:lnTo>
                    <a:pt x="342086" y="2773823"/>
                  </a:lnTo>
                  <a:lnTo>
                    <a:pt x="317094" y="2739246"/>
                  </a:lnTo>
                  <a:lnTo>
                    <a:pt x="292958" y="2704066"/>
                  </a:lnTo>
                  <a:lnTo>
                    <a:pt x="269692" y="2668305"/>
                  </a:lnTo>
                  <a:lnTo>
                    <a:pt x="247312" y="2631983"/>
                  </a:lnTo>
                  <a:lnTo>
                    <a:pt x="225829" y="2595123"/>
                  </a:lnTo>
                  <a:lnTo>
                    <a:pt x="205257" y="2557746"/>
                  </a:lnTo>
                  <a:lnTo>
                    <a:pt x="185609" y="2519876"/>
                  </a:lnTo>
                  <a:lnTo>
                    <a:pt x="166896" y="2481536"/>
                  </a:lnTo>
                  <a:lnTo>
                    <a:pt x="149130" y="2442747"/>
                  </a:lnTo>
                  <a:lnTo>
                    <a:pt x="132321" y="2403535"/>
                  </a:lnTo>
                  <a:lnTo>
                    <a:pt x="116479" y="2363922"/>
                  </a:lnTo>
                  <a:lnTo>
                    <a:pt x="101614" y="2323931"/>
                  </a:lnTo>
                  <a:lnTo>
                    <a:pt x="87735" y="2283589"/>
                  </a:lnTo>
                  <a:lnTo>
                    <a:pt x="74851" y="2242917"/>
                  </a:lnTo>
                  <a:lnTo>
                    <a:pt x="62968" y="2201942"/>
                  </a:lnTo>
                  <a:lnTo>
                    <a:pt x="52095" y="2160687"/>
                  </a:lnTo>
                  <a:lnTo>
                    <a:pt x="42237" y="2119178"/>
                  </a:lnTo>
                  <a:lnTo>
                    <a:pt x="33401" y="2077440"/>
                  </a:lnTo>
                  <a:lnTo>
                    <a:pt x="25591" y="2035497"/>
                  </a:lnTo>
                  <a:lnTo>
                    <a:pt x="18814" y="1993375"/>
                  </a:lnTo>
                  <a:lnTo>
                    <a:pt x="13072" y="1951100"/>
                  </a:lnTo>
                  <a:lnTo>
                    <a:pt x="8370" y="1908696"/>
                  </a:lnTo>
                  <a:lnTo>
                    <a:pt x="4709" y="1866190"/>
                  </a:lnTo>
                  <a:lnTo>
                    <a:pt x="2093" y="1823607"/>
                  </a:lnTo>
                  <a:lnTo>
                    <a:pt x="523" y="1780972"/>
                  </a:lnTo>
                  <a:lnTo>
                    <a:pt x="0" y="1738312"/>
                  </a:lnTo>
                  <a:lnTo>
                    <a:pt x="130" y="1716978"/>
                  </a:lnTo>
                  <a:lnTo>
                    <a:pt x="1177" y="1674331"/>
                  </a:lnTo>
                  <a:lnTo>
                    <a:pt x="3271" y="1631716"/>
                  </a:lnTo>
                  <a:lnTo>
                    <a:pt x="6409" y="1589171"/>
                  </a:lnTo>
                  <a:lnTo>
                    <a:pt x="10591" y="1546710"/>
                  </a:lnTo>
                  <a:lnTo>
                    <a:pt x="15813" y="1504370"/>
                  </a:lnTo>
                  <a:lnTo>
                    <a:pt x="22074" y="1462165"/>
                  </a:lnTo>
                  <a:lnTo>
                    <a:pt x="29367" y="1420133"/>
                  </a:lnTo>
                  <a:lnTo>
                    <a:pt x="37691" y="1378286"/>
                  </a:lnTo>
                  <a:lnTo>
                    <a:pt x="47038" y="1336662"/>
                  </a:lnTo>
                  <a:lnTo>
                    <a:pt x="57405" y="1295274"/>
                  </a:lnTo>
                  <a:lnTo>
                    <a:pt x="68783" y="1254159"/>
                  </a:lnTo>
                  <a:lnTo>
                    <a:pt x="81169" y="1213330"/>
                  </a:lnTo>
                  <a:lnTo>
                    <a:pt x="94550" y="1172822"/>
                  </a:lnTo>
                  <a:lnTo>
                    <a:pt x="108924" y="1132650"/>
                  </a:lnTo>
                  <a:lnTo>
                    <a:pt x="124278" y="1092848"/>
                  </a:lnTo>
                  <a:lnTo>
                    <a:pt x="140605" y="1053429"/>
                  </a:lnTo>
                  <a:lnTo>
                    <a:pt x="157893" y="1014429"/>
                  </a:lnTo>
                  <a:lnTo>
                    <a:pt x="176136" y="975858"/>
                  </a:lnTo>
                  <a:lnTo>
                    <a:pt x="195316" y="937753"/>
                  </a:lnTo>
                  <a:lnTo>
                    <a:pt x="215429" y="900124"/>
                  </a:lnTo>
                  <a:lnTo>
                    <a:pt x="236456" y="863006"/>
                  </a:lnTo>
                  <a:lnTo>
                    <a:pt x="258391" y="826410"/>
                  </a:lnTo>
                  <a:lnTo>
                    <a:pt x="281215" y="790368"/>
                  </a:lnTo>
                  <a:lnTo>
                    <a:pt x="304919" y="754892"/>
                  </a:lnTo>
                  <a:lnTo>
                    <a:pt x="329483" y="720013"/>
                  </a:lnTo>
                  <a:lnTo>
                    <a:pt x="354900" y="685743"/>
                  </a:lnTo>
                  <a:lnTo>
                    <a:pt x="381146" y="652112"/>
                  </a:lnTo>
                  <a:lnTo>
                    <a:pt x="408213" y="619130"/>
                  </a:lnTo>
                  <a:lnTo>
                    <a:pt x="436078" y="586827"/>
                  </a:lnTo>
                  <a:lnTo>
                    <a:pt x="464731" y="555213"/>
                  </a:lnTo>
                  <a:lnTo>
                    <a:pt x="494147" y="524317"/>
                  </a:lnTo>
                  <a:lnTo>
                    <a:pt x="524317" y="494147"/>
                  </a:lnTo>
                  <a:lnTo>
                    <a:pt x="555213" y="464731"/>
                  </a:lnTo>
                  <a:lnTo>
                    <a:pt x="586827" y="436078"/>
                  </a:lnTo>
                  <a:lnTo>
                    <a:pt x="619130" y="408213"/>
                  </a:lnTo>
                  <a:lnTo>
                    <a:pt x="652112" y="381146"/>
                  </a:lnTo>
                  <a:lnTo>
                    <a:pt x="685743" y="354900"/>
                  </a:lnTo>
                  <a:lnTo>
                    <a:pt x="720013" y="329483"/>
                  </a:lnTo>
                  <a:lnTo>
                    <a:pt x="754892" y="304919"/>
                  </a:lnTo>
                  <a:lnTo>
                    <a:pt x="790368" y="281215"/>
                  </a:lnTo>
                  <a:lnTo>
                    <a:pt x="826410" y="258391"/>
                  </a:lnTo>
                  <a:lnTo>
                    <a:pt x="863006" y="236456"/>
                  </a:lnTo>
                  <a:lnTo>
                    <a:pt x="900124" y="215429"/>
                  </a:lnTo>
                  <a:lnTo>
                    <a:pt x="937753" y="195316"/>
                  </a:lnTo>
                  <a:lnTo>
                    <a:pt x="975858" y="176136"/>
                  </a:lnTo>
                  <a:lnTo>
                    <a:pt x="1014429" y="157893"/>
                  </a:lnTo>
                  <a:lnTo>
                    <a:pt x="1053429" y="140605"/>
                  </a:lnTo>
                  <a:lnTo>
                    <a:pt x="1092848" y="124278"/>
                  </a:lnTo>
                  <a:lnTo>
                    <a:pt x="1132650" y="108924"/>
                  </a:lnTo>
                  <a:lnTo>
                    <a:pt x="1172822" y="94550"/>
                  </a:lnTo>
                  <a:lnTo>
                    <a:pt x="1213330" y="81169"/>
                  </a:lnTo>
                  <a:lnTo>
                    <a:pt x="1254159" y="68783"/>
                  </a:lnTo>
                  <a:lnTo>
                    <a:pt x="1295274" y="57405"/>
                  </a:lnTo>
                  <a:lnTo>
                    <a:pt x="1336662" y="47038"/>
                  </a:lnTo>
                  <a:lnTo>
                    <a:pt x="1378286" y="37691"/>
                  </a:lnTo>
                  <a:lnTo>
                    <a:pt x="1420133" y="29367"/>
                  </a:lnTo>
                  <a:lnTo>
                    <a:pt x="1462165" y="22074"/>
                  </a:lnTo>
                  <a:lnTo>
                    <a:pt x="1504370" y="15813"/>
                  </a:lnTo>
                  <a:lnTo>
                    <a:pt x="1546710" y="10591"/>
                  </a:lnTo>
                  <a:lnTo>
                    <a:pt x="1589171" y="6409"/>
                  </a:lnTo>
                  <a:lnTo>
                    <a:pt x="1631716" y="3271"/>
                  </a:lnTo>
                  <a:lnTo>
                    <a:pt x="1674331" y="1177"/>
                  </a:lnTo>
                  <a:lnTo>
                    <a:pt x="1716978" y="130"/>
                  </a:lnTo>
                  <a:lnTo>
                    <a:pt x="1738312" y="0"/>
                  </a:lnTo>
                  <a:lnTo>
                    <a:pt x="1759645" y="130"/>
                  </a:lnTo>
                  <a:lnTo>
                    <a:pt x="1802293" y="1177"/>
                  </a:lnTo>
                  <a:lnTo>
                    <a:pt x="1844908" y="3271"/>
                  </a:lnTo>
                  <a:lnTo>
                    <a:pt x="1887453" y="6409"/>
                  </a:lnTo>
                  <a:lnTo>
                    <a:pt x="1929914" y="10591"/>
                  </a:lnTo>
                  <a:lnTo>
                    <a:pt x="1972253" y="15813"/>
                  </a:lnTo>
                  <a:lnTo>
                    <a:pt x="2014458" y="22074"/>
                  </a:lnTo>
                  <a:lnTo>
                    <a:pt x="2056491" y="29367"/>
                  </a:lnTo>
                  <a:lnTo>
                    <a:pt x="2098337" y="37691"/>
                  </a:lnTo>
                  <a:lnTo>
                    <a:pt x="2139961" y="47038"/>
                  </a:lnTo>
                  <a:lnTo>
                    <a:pt x="2181349" y="57405"/>
                  </a:lnTo>
                  <a:lnTo>
                    <a:pt x="2222464" y="68783"/>
                  </a:lnTo>
                  <a:lnTo>
                    <a:pt x="2263294" y="81169"/>
                  </a:lnTo>
                  <a:lnTo>
                    <a:pt x="2303801" y="94550"/>
                  </a:lnTo>
                  <a:lnTo>
                    <a:pt x="2343974" y="108924"/>
                  </a:lnTo>
                  <a:lnTo>
                    <a:pt x="2383775" y="124278"/>
                  </a:lnTo>
                  <a:lnTo>
                    <a:pt x="2423194" y="140605"/>
                  </a:lnTo>
                  <a:lnTo>
                    <a:pt x="2462195" y="157893"/>
                  </a:lnTo>
                  <a:lnTo>
                    <a:pt x="2500765" y="176136"/>
                  </a:lnTo>
                  <a:lnTo>
                    <a:pt x="2538870" y="195316"/>
                  </a:lnTo>
                  <a:lnTo>
                    <a:pt x="2576499" y="215429"/>
                  </a:lnTo>
                  <a:lnTo>
                    <a:pt x="2613617" y="236456"/>
                  </a:lnTo>
                  <a:lnTo>
                    <a:pt x="2650214" y="258391"/>
                  </a:lnTo>
                  <a:lnTo>
                    <a:pt x="2686255" y="281215"/>
                  </a:lnTo>
                  <a:lnTo>
                    <a:pt x="2721732" y="304919"/>
                  </a:lnTo>
                  <a:lnTo>
                    <a:pt x="2756610" y="329483"/>
                  </a:lnTo>
                  <a:lnTo>
                    <a:pt x="2790880" y="354900"/>
                  </a:lnTo>
                  <a:lnTo>
                    <a:pt x="2824511" y="381146"/>
                  </a:lnTo>
                  <a:lnTo>
                    <a:pt x="2857493" y="408213"/>
                  </a:lnTo>
                  <a:lnTo>
                    <a:pt x="2889796" y="436078"/>
                  </a:lnTo>
                  <a:lnTo>
                    <a:pt x="2921410" y="464731"/>
                  </a:lnTo>
                  <a:lnTo>
                    <a:pt x="2952306" y="494147"/>
                  </a:lnTo>
                  <a:lnTo>
                    <a:pt x="2982476" y="524317"/>
                  </a:lnTo>
                  <a:lnTo>
                    <a:pt x="3011892" y="555213"/>
                  </a:lnTo>
                  <a:lnTo>
                    <a:pt x="3040545" y="586827"/>
                  </a:lnTo>
                  <a:lnTo>
                    <a:pt x="3068410" y="619130"/>
                  </a:lnTo>
                  <a:lnTo>
                    <a:pt x="3095478" y="652112"/>
                  </a:lnTo>
                  <a:lnTo>
                    <a:pt x="3121723" y="685743"/>
                  </a:lnTo>
                  <a:lnTo>
                    <a:pt x="3147140" y="720013"/>
                  </a:lnTo>
                  <a:lnTo>
                    <a:pt x="3171704" y="754892"/>
                  </a:lnTo>
                  <a:lnTo>
                    <a:pt x="3195409" y="790368"/>
                  </a:lnTo>
                  <a:lnTo>
                    <a:pt x="3218232" y="826410"/>
                  </a:lnTo>
                  <a:lnTo>
                    <a:pt x="3240167" y="863006"/>
                  </a:lnTo>
                  <a:lnTo>
                    <a:pt x="3261194" y="900124"/>
                  </a:lnTo>
                  <a:lnTo>
                    <a:pt x="3281307" y="937753"/>
                  </a:lnTo>
                  <a:lnTo>
                    <a:pt x="3300488" y="975858"/>
                  </a:lnTo>
                  <a:lnTo>
                    <a:pt x="3318730" y="1014429"/>
                  </a:lnTo>
                  <a:lnTo>
                    <a:pt x="3336018" y="1053429"/>
                  </a:lnTo>
                  <a:lnTo>
                    <a:pt x="3352346" y="1092848"/>
                  </a:lnTo>
                  <a:lnTo>
                    <a:pt x="3367699" y="1132650"/>
                  </a:lnTo>
                  <a:lnTo>
                    <a:pt x="3382073" y="1172822"/>
                  </a:lnTo>
                  <a:lnTo>
                    <a:pt x="3395455" y="1213330"/>
                  </a:lnTo>
                  <a:lnTo>
                    <a:pt x="3407840" y="1254159"/>
                  </a:lnTo>
                  <a:lnTo>
                    <a:pt x="3419218" y="1295274"/>
                  </a:lnTo>
                  <a:lnTo>
                    <a:pt x="3429585" y="1336662"/>
                  </a:lnTo>
                  <a:lnTo>
                    <a:pt x="3438932" y="1378286"/>
                  </a:lnTo>
                  <a:lnTo>
                    <a:pt x="3447256" y="1420133"/>
                  </a:lnTo>
                  <a:lnTo>
                    <a:pt x="3454550" y="1462165"/>
                  </a:lnTo>
                  <a:lnTo>
                    <a:pt x="3460810" y="1504370"/>
                  </a:lnTo>
                  <a:lnTo>
                    <a:pt x="3466032" y="1546710"/>
                  </a:lnTo>
                  <a:lnTo>
                    <a:pt x="3470214" y="1589171"/>
                  </a:lnTo>
                  <a:lnTo>
                    <a:pt x="3473353" y="1631716"/>
                  </a:lnTo>
                  <a:lnTo>
                    <a:pt x="3475446" y="1674331"/>
                  </a:lnTo>
                  <a:lnTo>
                    <a:pt x="3476493" y="1716978"/>
                  </a:lnTo>
                  <a:lnTo>
                    <a:pt x="3476624" y="1738312"/>
                  </a:lnTo>
                  <a:lnTo>
                    <a:pt x="3476493" y="1759645"/>
                  </a:lnTo>
                  <a:lnTo>
                    <a:pt x="3475446" y="1802293"/>
                  </a:lnTo>
                  <a:lnTo>
                    <a:pt x="3473353" y="1844908"/>
                  </a:lnTo>
                  <a:lnTo>
                    <a:pt x="3470214" y="1887453"/>
                  </a:lnTo>
                  <a:lnTo>
                    <a:pt x="3466032" y="1929914"/>
                  </a:lnTo>
                  <a:lnTo>
                    <a:pt x="3460810" y="1972253"/>
                  </a:lnTo>
                  <a:lnTo>
                    <a:pt x="3454549" y="2014458"/>
                  </a:lnTo>
                  <a:lnTo>
                    <a:pt x="3447256" y="2056491"/>
                  </a:lnTo>
                  <a:lnTo>
                    <a:pt x="3438932" y="2098337"/>
                  </a:lnTo>
                  <a:lnTo>
                    <a:pt x="3429585" y="2139961"/>
                  </a:lnTo>
                  <a:lnTo>
                    <a:pt x="3419218" y="2181349"/>
                  </a:lnTo>
                  <a:lnTo>
                    <a:pt x="3407840" y="2222464"/>
                  </a:lnTo>
                  <a:lnTo>
                    <a:pt x="3395454" y="2263294"/>
                  </a:lnTo>
                  <a:lnTo>
                    <a:pt x="3382073" y="2303801"/>
                  </a:lnTo>
                  <a:lnTo>
                    <a:pt x="3367698" y="2343974"/>
                  </a:lnTo>
                  <a:lnTo>
                    <a:pt x="3352345" y="2383775"/>
                  </a:lnTo>
                  <a:lnTo>
                    <a:pt x="3336018" y="2423194"/>
                  </a:lnTo>
                  <a:lnTo>
                    <a:pt x="3318730" y="2462195"/>
                  </a:lnTo>
                  <a:lnTo>
                    <a:pt x="3300487" y="2500765"/>
                  </a:lnTo>
                  <a:lnTo>
                    <a:pt x="3281307" y="2538870"/>
                  </a:lnTo>
                  <a:lnTo>
                    <a:pt x="3261194" y="2576499"/>
                  </a:lnTo>
                  <a:lnTo>
                    <a:pt x="3240167" y="2613617"/>
                  </a:lnTo>
                  <a:lnTo>
                    <a:pt x="3218231" y="2650214"/>
                  </a:lnTo>
                  <a:lnTo>
                    <a:pt x="3195408" y="2686255"/>
                  </a:lnTo>
                  <a:lnTo>
                    <a:pt x="3171704" y="2721732"/>
                  </a:lnTo>
                  <a:lnTo>
                    <a:pt x="3147140" y="2756610"/>
                  </a:lnTo>
                  <a:lnTo>
                    <a:pt x="3121723" y="2790880"/>
                  </a:lnTo>
                  <a:lnTo>
                    <a:pt x="3095478" y="2824511"/>
                  </a:lnTo>
                  <a:lnTo>
                    <a:pt x="3068410" y="2857493"/>
                  </a:lnTo>
                  <a:lnTo>
                    <a:pt x="3040545" y="2889796"/>
                  </a:lnTo>
                  <a:lnTo>
                    <a:pt x="3011892" y="2921410"/>
                  </a:lnTo>
                  <a:lnTo>
                    <a:pt x="2982476" y="2952306"/>
                  </a:lnTo>
                  <a:lnTo>
                    <a:pt x="2952306" y="2982476"/>
                  </a:lnTo>
                  <a:lnTo>
                    <a:pt x="2921410" y="3011892"/>
                  </a:lnTo>
                  <a:lnTo>
                    <a:pt x="2889796" y="3040545"/>
                  </a:lnTo>
                  <a:lnTo>
                    <a:pt x="2857493" y="3068410"/>
                  </a:lnTo>
                  <a:lnTo>
                    <a:pt x="2824511" y="3095478"/>
                  </a:lnTo>
                  <a:lnTo>
                    <a:pt x="2790880" y="3121723"/>
                  </a:lnTo>
                  <a:lnTo>
                    <a:pt x="2756610" y="3147140"/>
                  </a:lnTo>
                  <a:lnTo>
                    <a:pt x="2721732" y="3171704"/>
                  </a:lnTo>
                  <a:lnTo>
                    <a:pt x="2686255" y="3195409"/>
                  </a:lnTo>
                  <a:lnTo>
                    <a:pt x="2650214" y="3218232"/>
                  </a:lnTo>
                  <a:lnTo>
                    <a:pt x="2613617" y="3240167"/>
                  </a:lnTo>
                  <a:lnTo>
                    <a:pt x="2576499" y="3261194"/>
                  </a:lnTo>
                  <a:lnTo>
                    <a:pt x="2538870" y="3281307"/>
                  </a:lnTo>
                  <a:lnTo>
                    <a:pt x="2500765" y="3300488"/>
                  </a:lnTo>
                  <a:lnTo>
                    <a:pt x="2462195" y="3318730"/>
                  </a:lnTo>
                  <a:lnTo>
                    <a:pt x="2423194" y="3336018"/>
                  </a:lnTo>
                  <a:lnTo>
                    <a:pt x="2383775" y="3352346"/>
                  </a:lnTo>
                  <a:lnTo>
                    <a:pt x="2343974" y="3367699"/>
                  </a:lnTo>
                  <a:lnTo>
                    <a:pt x="2303801" y="3382073"/>
                  </a:lnTo>
                  <a:lnTo>
                    <a:pt x="2263294" y="3395455"/>
                  </a:lnTo>
                  <a:lnTo>
                    <a:pt x="2222464" y="3407840"/>
                  </a:lnTo>
                  <a:lnTo>
                    <a:pt x="2181349" y="3419218"/>
                  </a:lnTo>
                  <a:lnTo>
                    <a:pt x="2139961" y="3429585"/>
                  </a:lnTo>
                  <a:lnTo>
                    <a:pt x="2098337" y="3438932"/>
                  </a:lnTo>
                  <a:lnTo>
                    <a:pt x="2056491" y="3447256"/>
                  </a:lnTo>
                  <a:lnTo>
                    <a:pt x="2014458" y="3454550"/>
                  </a:lnTo>
                  <a:lnTo>
                    <a:pt x="1972253" y="3460810"/>
                  </a:lnTo>
                  <a:lnTo>
                    <a:pt x="1929914" y="3466032"/>
                  </a:lnTo>
                  <a:lnTo>
                    <a:pt x="1887453" y="3470214"/>
                  </a:lnTo>
                  <a:lnTo>
                    <a:pt x="1844908" y="3473353"/>
                  </a:lnTo>
                  <a:lnTo>
                    <a:pt x="1802293" y="3475446"/>
                  </a:lnTo>
                  <a:lnTo>
                    <a:pt x="1759645" y="3476493"/>
                  </a:lnTo>
                  <a:lnTo>
                    <a:pt x="1738312" y="3476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930049" y="5325490"/>
            <a:ext cx="28638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>
                <a:latin typeface="Lucida Sans Unicode"/>
                <a:cs typeface="Lucida Sans Unicode"/>
              </a:rPr>
              <a:t>FUTURE</a:t>
            </a:r>
            <a:r>
              <a:rPr dirty="0" sz="3000" spc="5">
                <a:latin typeface="Lucida Sans Unicode"/>
                <a:cs typeface="Lucida Sans Unicode"/>
              </a:rPr>
              <a:t> </a:t>
            </a:r>
            <a:r>
              <a:rPr dirty="0" sz="3000" spc="70">
                <a:latin typeface="Lucida Sans Unicode"/>
                <a:cs typeface="Lucida Sans Unicode"/>
              </a:rPr>
              <a:t>SCOPE</a:t>
            </a:r>
            <a:endParaRPr sz="30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48836" y="5899954"/>
            <a:ext cx="9508490" cy="1482725"/>
            <a:chOff x="2748836" y="5899954"/>
            <a:chExt cx="9508490" cy="14827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2299" y="6108013"/>
              <a:ext cx="104775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2299" y="6498538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2299" y="6889063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836" y="6106108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836" y="6496633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836" y="6887158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836" y="7277683"/>
              <a:ext cx="104775" cy="104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624402" y="5899954"/>
              <a:ext cx="861694" cy="1038860"/>
            </a:xfrm>
            <a:custGeom>
              <a:avLst/>
              <a:gdLst/>
              <a:ahLst/>
              <a:cxnLst/>
              <a:rect l="l" t="t" r="r" b="b"/>
              <a:pathLst>
                <a:path w="861695" h="1038859">
                  <a:moveTo>
                    <a:pt x="861153" y="1038435"/>
                  </a:moveTo>
                  <a:lnTo>
                    <a:pt x="0" y="1038435"/>
                  </a:lnTo>
                  <a:lnTo>
                    <a:pt x="0" y="0"/>
                  </a:lnTo>
                  <a:lnTo>
                    <a:pt x="677082" y="0"/>
                  </a:lnTo>
                  <a:lnTo>
                    <a:pt x="861153" y="179176"/>
                  </a:lnTo>
                  <a:lnTo>
                    <a:pt x="861153" y="1038435"/>
                  </a:lnTo>
                  <a:close/>
                </a:path>
              </a:pathLst>
            </a:custGeom>
            <a:solidFill>
              <a:srgbClr val="8AB4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43582" y="5899962"/>
              <a:ext cx="742315" cy="938530"/>
            </a:xfrm>
            <a:custGeom>
              <a:avLst/>
              <a:gdLst/>
              <a:ahLst/>
              <a:cxnLst/>
              <a:rect l="l" t="t" r="r" b="b"/>
              <a:pathLst>
                <a:path w="742315" h="938529">
                  <a:moveTo>
                    <a:pt x="401713" y="767435"/>
                  </a:moveTo>
                  <a:lnTo>
                    <a:pt x="0" y="767435"/>
                  </a:lnTo>
                  <a:lnTo>
                    <a:pt x="0" y="807059"/>
                  </a:lnTo>
                  <a:lnTo>
                    <a:pt x="401713" y="807059"/>
                  </a:lnTo>
                  <a:lnTo>
                    <a:pt x="401713" y="767435"/>
                  </a:lnTo>
                  <a:close/>
                </a:path>
                <a:path w="742315" h="938529">
                  <a:moveTo>
                    <a:pt x="561784" y="281152"/>
                  </a:moveTo>
                  <a:lnTo>
                    <a:pt x="60985" y="281152"/>
                  </a:lnTo>
                  <a:lnTo>
                    <a:pt x="60985" y="356565"/>
                  </a:lnTo>
                  <a:lnTo>
                    <a:pt x="561784" y="356565"/>
                  </a:lnTo>
                  <a:lnTo>
                    <a:pt x="561784" y="281152"/>
                  </a:lnTo>
                  <a:close/>
                </a:path>
                <a:path w="742315" h="938529">
                  <a:moveTo>
                    <a:pt x="615353" y="898880"/>
                  </a:moveTo>
                  <a:lnTo>
                    <a:pt x="0" y="898880"/>
                  </a:lnTo>
                  <a:lnTo>
                    <a:pt x="0" y="938453"/>
                  </a:lnTo>
                  <a:lnTo>
                    <a:pt x="615353" y="938453"/>
                  </a:lnTo>
                  <a:lnTo>
                    <a:pt x="615353" y="898880"/>
                  </a:lnTo>
                  <a:close/>
                </a:path>
                <a:path w="742315" h="938529">
                  <a:moveTo>
                    <a:pt x="615353" y="706069"/>
                  </a:moveTo>
                  <a:lnTo>
                    <a:pt x="0" y="706069"/>
                  </a:lnTo>
                  <a:lnTo>
                    <a:pt x="0" y="745642"/>
                  </a:lnTo>
                  <a:lnTo>
                    <a:pt x="615353" y="745642"/>
                  </a:lnTo>
                  <a:lnTo>
                    <a:pt x="615353" y="706069"/>
                  </a:lnTo>
                  <a:close/>
                </a:path>
                <a:path w="742315" h="938529">
                  <a:moveTo>
                    <a:pt x="615353" y="645934"/>
                  </a:moveTo>
                  <a:lnTo>
                    <a:pt x="0" y="645934"/>
                  </a:lnTo>
                  <a:lnTo>
                    <a:pt x="0" y="685495"/>
                  </a:lnTo>
                  <a:lnTo>
                    <a:pt x="615353" y="685495"/>
                  </a:lnTo>
                  <a:lnTo>
                    <a:pt x="615353" y="645934"/>
                  </a:lnTo>
                  <a:close/>
                </a:path>
                <a:path w="742315" h="938529">
                  <a:moveTo>
                    <a:pt x="615353" y="584517"/>
                  </a:moveTo>
                  <a:lnTo>
                    <a:pt x="0" y="584517"/>
                  </a:lnTo>
                  <a:lnTo>
                    <a:pt x="0" y="624141"/>
                  </a:lnTo>
                  <a:lnTo>
                    <a:pt x="615353" y="624141"/>
                  </a:lnTo>
                  <a:lnTo>
                    <a:pt x="615353" y="584517"/>
                  </a:lnTo>
                  <a:close/>
                </a:path>
                <a:path w="742315" h="938529">
                  <a:moveTo>
                    <a:pt x="615353" y="524840"/>
                  </a:moveTo>
                  <a:lnTo>
                    <a:pt x="0" y="524840"/>
                  </a:lnTo>
                  <a:lnTo>
                    <a:pt x="0" y="564413"/>
                  </a:lnTo>
                  <a:lnTo>
                    <a:pt x="615353" y="564413"/>
                  </a:lnTo>
                  <a:lnTo>
                    <a:pt x="615353" y="524840"/>
                  </a:lnTo>
                  <a:close/>
                </a:path>
                <a:path w="742315" h="938529">
                  <a:moveTo>
                    <a:pt x="615353" y="463435"/>
                  </a:moveTo>
                  <a:lnTo>
                    <a:pt x="0" y="463435"/>
                  </a:lnTo>
                  <a:lnTo>
                    <a:pt x="0" y="503059"/>
                  </a:lnTo>
                  <a:lnTo>
                    <a:pt x="615353" y="503059"/>
                  </a:lnTo>
                  <a:lnTo>
                    <a:pt x="615353" y="463435"/>
                  </a:lnTo>
                  <a:close/>
                </a:path>
                <a:path w="742315" h="938529">
                  <a:moveTo>
                    <a:pt x="741972" y="179171"/>
                  </a:moveTo>
                  <a:lnTo>
                    <a:pt x="557898" y="0"/>
                  </a:lnTo>
                  <a:lnTo>
                    <a:pt x="557898" y="179171"/>
                  </a:lnTo>
                  <a:lnTo>
                    <a:pt x="741972" y="179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2961" y="6194477"/>
              <a:ext cx="91666" cy="2097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59000" y="6119860"/>
              <a:ext cx="290830" cy="616585"/>
            </a:xfrm>
            <a:custGeom>
              <a:avLst/>
              <a:gdLst/>
              <a:ahLst/>
              <a:cxnLst/>
              <a:rect l="l" t="t" r="r" b="b"/>
              <a:pathLst>
                <a:path w="290829" h="616584">
                  <a:moveTo>
                    <a:pt x="58357" y="616409"/>
                  </a:moveTo>
                  <a:lnTo>
                    <a:pt x="0" y="593572"/>
                  </a:lnTo>
                  <a:lnTo>
                    <a:pt x="231903" y="0"/>
                  </a:lnTo>
                  <a:lnTo>
                    <a:pt x="290261" y="22785"/>
                  </a:lnTo>
                  <a:lnTo>
                    <a:pt x="58357" y="616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58934" y="6256527"/>
              <a:ext cx="237490" cy="542925"/>
            </a:xfrm>
            <a:custGeom>
              <a:avLst/>
              <a:gdLst/>
              <a:ahLst/>
              <a:cxnLst/>
              <a:rect l="l" t="t" r="r" b="b"/>
              <a:pathLst>
                <a:path w="237490" h="542925">
                  <a:moveTo>
                    <a:pt x="58420" y="479742"/>
                  </a:moveTo>
                  <a:lnTo>
                    <a:pt x="29210" y="468325"/>
                  </a:lnTo>
                  <a:lnTo>
                    <a:pt x="0" y="456907"/>
                  </a:lnTo>
                  <a:lnTo>
                    <a:pt x="317" y="542315"/>
                  </a:lnTo>
                  <a:lnTo>
                    <a:pt x="58420" y="479742"/>
                  </a:lnTo>
                  <a:close/>
                </a:path>
                <a:path w="237490" h="542925">
                  <a:moveTo>
                    <a:pt x="236905" y="22783"/>
                  </a:moveTo>
                  <a:lnTo>
                    <a:pt x="178549" y="0"/>
                  </a:lnTo>
                  <a:lnTo>
                    <a:pt x="171551" y="17995"/>
                  </a:lnTo>
                  <a:lnTo>
                    <a:pt x="229908" y="40830"/>
                  </a:lnTo>
                  <a:lnTo>
                    <a:pt x="236905" y="22783"/>
                  </a:lnTo>
                  <a:close/>
                </a:path>
              </a:pathLst>
            </a:custGeom>
            <a:solidFill>
              <a:srgbClr val="8AB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6540" y="6095312"/>
              <a:ext cx="89279" cy="10984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404959" y="5913061"/>
            <a:ext cx="1850389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  <a:hlinkClick r:id="rId6"/>
              </a:rPr>
              <a:t>Admin </a:t>
            </a:r>
            <a:r>
              <a:rPr dirty="0" sz="2200" spc="25">
                <a:latin typeface="Tahoma"/>
                <a:cs typeface="Tahoma"/>
              </a:rPr>
              <a:t>panel </a:t>
            </a:r>
            <a:r>
              <a:rPr dirty="0" sz="2200" spc="3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  <a:hlinkClick r:id="rId6"/>
              </a:rPr>
              <a:t>Project</a:t>
            </a:r>
            <a:r>
              <a:rPr dirty="0" sz="2200" spc="-155">
                <a:latin typeface="Tahoma"/>
                <a:cs typeface="Tahoma"/>
                <a:hlinkClick r:id="rId6"/>
              </a:rPr>
              <a:t> </a:t>
            </a:r>
            <a:r>
              <a:rPr dirty="0" sz="2200" spc="35">
                <a:latin typeface="Tahoma"/>
                <a:cs typeface="Tahoma"/>
              </a:rPr>
              <a:t>upload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04959" y="6749395"/>
            <a:ext cx="25609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40">
                <a:latin typeface="Tahoma"/>
                <a:cs typeface="Tahoma"/>
              </a:rPr>
              <a:t>Creation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of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different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04959" y="7139920"/>
            <a:ext cx="10420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40">
                <a:latin typeface="Tahoma"/>
                <a:cs typeface="Tahoma"/>
              </a:rPr>
              <a:t>b</a:t>
            </a:r>
            <a:r>
              <a:rPr dirty="0" sz="2200" spc="20">
                <a:latin typeface="Tahoma"/>
                <a:cs typeface="Tahoma"/>
              </a:rPr>
              <a:t>a</a:t>
            </a:r>
            <a:r>
              <a:rPr dirty="0" sz="2200" spc="45">
                <a:latin typeface="Tahoma"/>
                <a:cs typeface="Tahoma"/>
              </a:rPr>
              <a:t>t</a:t>
            </a:r>
            <a:r>
              <a:rPr dirty="0" sz="2200" spc="85">
                <a:latin typeface="Tahoma"/>
                <a:cs typeface="Tahoma"/>
              </a:rPr>
              <a:t>c</a:t>
            </a:r>
            <a:r>
              <a:rPr dirty="0" sz="2200" spc="15">
                <a:latin typeface="Tahoma"/>
                <a:cs typeface="Tahoma"/>
              </a:rPr>
              <a:t>h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45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6586" y="5323573"/>
            <a:ext cx="19596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>
                <a:solidFill>
                  <a:srgbClr val="8AB4F7"/>
                </a:solidFill>
                <a:latin typeface="Lucida Sans Unicode"/>
                <a:cs typeface="Lucida Sans Unicode"/>
              </a:rPr>
              <a:t>F</a:t>
            </a:r>
            <a:r>
              <a:rPr dirty="0" sz="3000" spc="180">
                <a:solidFill>
                  <a:srgbClr val="8AB4F7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30">
                <a:solidFill>
                  <a:srgbClr val="8AB4F7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30">
                <a:solidFill>
                  <a:srgbClr val="8AB4F7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120">
                <a:solidFill>
                  <a:srgbClr val="8AB4F7"/>
                </a:solidFill>
                <a:latin typeface="Lucida Sans Unicode"/>
                <a:cs typeface="Lucida Sans Unicode"/>
              </a:rPr>
              <a:t>U</a:t>
            </a:r>
            <a:r>
              <a:rPr dirty="0" sz="3000" spc="65">
                <a:solidFill>
                  <a:srgbClr val="8AB4F7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180">
                <a:solidFill>
                  <a:srgbClr val="8AB4F7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180">
                <a:solidFill>
                  <a:srgbClr val="8AB4F7"/>
                </a:solidFill>
                <a:latin typeface="Lucida Sans Unicode"/>
                <a:cs typeface="Lucida Sans Unicode"/>
              </a:rPr>
              <a:t>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1496" y="5966440"/>
            <a:ext cx="17989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0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Login/</a:t>
            </a:r>
            <a:r>
              <a:rPr dirty="0" sz="2200" spc="-14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Signup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1496" y="6356965"/>
            <a:ext cx="24942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Schedule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Lectures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1496" y="6747489"/>
            <a:ext cx="7543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o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e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1496" y="7138014"/>
            <a:ext cx="1401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831609"/>
            <a:ext cx="18287999" cy="455389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Features</a:t>
            </a:r>
            <a:r>
              <a:rPr dirty="0" spc="135"/>
              <a:t> </a:t>
            </a:r>
            <a:r>
              <a:rPr dirty="0" spc="-70"/>
              <a:t>&amp;</a:t>
            </a:r>
            <a:r>
              <a:rPr dirty="0" spc="140"/>
              <a:t> </a:t>
            </a:r>
            <a:r>
              <a:rPr dirty="0" spc="195"/>
              <a:t>Future</a:t>
            </a:r>
            <a:r>
              <a:rPr dirty="0" spc="140"/>
              <a:t> </a:t>
            </a:r>
            <a:r>
              <a:rPr dirty="0" spc="325"/>
              <a:t>Sope</a:t>
            </a:r>
          </a:p>
        </p:txBody>
      </p:sp>
      <p:sp>
        <p:nvSpPr>
          <p:cNvPr id="31" name="object 31"/>
          <p:cNvSpPr/>
          <p:nvPr/>
        </p:nvSpPr>
        <p:spPr>
          <a:xfrm>
            <a:off x="8374730" y="2898186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 h="0">
                <a:moveTo>
                  <a:pt x="0" y="0"/>
                </a:moveTo>
                <a:lnTo>
                  <a:pt x="1538510" y="0"/>
                </a:lnTo>
              </a:path>
            </a:pathLst>
          </a:custGeom>
          <a:ln w="3199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059" y="1344108"/>
            <a:ext cx="2282190" cy="291211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317500" rIns="0" bIns="0" rtlCol="0" vert="horz">
            <a:spAutoFit/>
          </a:bodyPr>
          <a:lstStyle/>
          <a:p>
            <a:pPr marL="587375">
              <a:lnSpc>
                <a:spcPct val="100000"/>
              </a:lnSpc>
              <a:spcBef>
                <a:spcPts val="2500"/>
              </a:spcBef>
            </a:pPr>
            <a:r>
              <a:rPr dirty="0" sz="15000" spc="-740">
                <a:latin typeface="Lucida Sans Unicode"/>
                <a:cs typeface="Lucida Sans Unicode"/>
              </a:rPr>
              <a:t>T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6623" y="1344108"/>
            <a:ext cx="2282190" cy="29121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0" rIns="0" bIns="0" rtlCol="0" vert="horz">
            <a:spAutoFit/>
          </a:bodyPr>
          <a:lstStyle/>
          <a:p>
            <a:pPr marL="497840">
              <a:lnSpc>
                <a:spcPct val="100000"/>
              </a:lnSpc>
              <a:spcBef>
                <a:spcPts val="2500"/>
              </a:spcBef>
            </a:pPr>
            <a:r>
              <a:rPr dirty="0" sz="15000" spc="-87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5123" y="1344108"/>
            <a:ext cx="2282190" cy="291211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317500" rIns="0" bIns="0" rtlCol="0" vert="horz">
            <a:spAutoFit/>
          </a:bodyPr>
          <a:lstStyle/>
          <a:p>
            <a:pPr marL="531495">
              <a:lnSpc>
                <a:spcPct val="100000"/>
              </a:lnSpc>
              <a:spcBef>
                <a:spcPts val="2500"/>
              </a:spcBef>
            </a:pPr>
            <a:r>
              <a:rPr dirty="0" sz="15000" spc="-735">
                <a:latin typeface="Lucida Sans Unicode"/>
                <a:cs typeface="Lucida Sans Unicode"/>
              </a:rPr>
              <a:t>A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520" y="1344108"/>
            <a:ext cx="2282190" cy="29121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0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2500"/>
              </a:spcBef>
            </a:pPr>
            <a:r>
              <a:rPr dirty="0" sz="15000" spc="-83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5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31609"/>
            <a:ext cx="18287999" cy="4553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406146" y="1344108"/>
            <a:ext cx="2282190" cy="291211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31750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500"/>
              </a:spcBef>
            </a:pPr>
            <a:r>
              <a:rPr dirty="0" sz="15000" spc="-480">
                <a:latin typeface="Lucida Sans Unicode"/>
                <a:cs typeface="Lucida Sans Unicode"/>
              </a:rPr>
              <a:t>K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5123" y="4867000"/>
            <a:ext cx="2282190" cy="29121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0" rIns="0" bIns="0" rtlCol="0" vert="horz">
            <a:spAutoFit/>
          </a:bodyPr>
          <a:lstStyle/>
          <a:p>
            <a:pPr marL="599440">
              <a:lnSpc>
                <a:spcPct val="100000"/>
              </a:lnSpc>
              <a:spcBef>
                <a:spcPts val="2500"/>
              </a:spcBef>
            </a:pPr>
            <a:r>
              <a:rPr dirty="0" sz="15000" spc="-8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06146" y="4867000"/>
            <a:ext cx="2282190" cy="29121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0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2500"/>
              </a:spcBef>
            </a:pPr>
            <a:r>
              <a:rPr dirty="0" sz="15000" spc="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endParaRPr sz="15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9520" y="4867000"/>
            <a:ext cx="2282190" cy="291211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3175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2500"/>
              </a:spcBef>
            </a:pPr>
            <a:r>
              <a:rPr dirty="0" sz="15000" spc="-1664">
                <a:latin typeface="Lucida Sans Unicode"/>
                <a:cs typeface="Lucida Sans Unicode"/>
              </a:rPr>
              <a:t>O</a:t>
            </a:r>
            <a:endParaRPr sz="1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4651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5842" y="2925467"/>
            <a:ext cx="488378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Our</a:t>
            </a:r>
            <a:r>
              <a:rPr dirty="0" spc="70"/>
              <a:t> </a:t>
            </a:r>
            <a:r>
              <a:rPr dirty="0" spc="55"/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5842" y="4834252"/>
            <a:ext cx="4836160" cy="2311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500" spc="415">
                <a:latin typeface="Tahoma"/>
                <a:cs typeface="Tahoma"/>
              </a:rPr>
              <a:t>09</a:t>
            </a:r>
            <a:r>
              <a:rPr dirty="0" sz="3500" spc="35">
                <a:latin typeface="Tahoma"/>
                <a:cs typeface="Tahoma"/>
              </a:rPr>
              <a:t> </a:t>
            </a:r>
            <a:r>
              <a:rPr dirty="0" sz="3500" spc="60">
                <a:latin typeface="Tahoma"/>
                <a:cs typeface="Tahoma"/>
              </a:rPr>
              <a:t>Gaurav</a:t>
            </a:r>
            <a:r>
              <a:rPr dirty="0" sz="3500" spc="40">
                <a:latin typeface="Tahoma"/>
                <a:cs typeface="Tahoma"/>
              </a:rPr>
              <a:t> </a:t>
            </a:r>
            <a:r>
              <a:rPr dirty="0" sz="3500" spc="90">
                <a:latin typeface="Tahoma"/>
                <a:cs typeface="Tahoma"/>
              </a:rPr>
              <a:t>Khalapurkar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500" spc="-740">
                <a:latin typeface="Tahoma"/>
                <a:cs typeface="Tahoma"/>
              </a:rPr>
              <a:t>1</a:t>
            </a:r>
            <a:r>
              <a:rPr dirty="0" sz="3500" spc="-735">
                <a:latin typeface="Tahoma"/>
                <a:cs typeface="Tahoma"/>
              </a:rPr>
              <a:t>1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-60">
                <a:latin typeface="Tahoma"/>
                <a:cs typeface="Tahoma"/>
              </a:rPr>
              <a:t>A</a:t>
            </a:r>
            <a:r>
              <a:rPr dirty="0" sz="3500" spc="195">
                <a:latin typeface="Tahoma"/>
                <a:cs typeface="Tahoma"/>
              </a:rPr>
              <a:t>a</a:t>
            </a:r>
            <a:r>
              <a:rPr dirty="0" sz="3500" spc="290">
                <a:latin typeface="Tahoma"/>
                <a:cs typeface="Tahoma"/>
              </a:rPr>
              <a:t>k</a:t>
            </a:r>
            <a:r>
              <a:rPr dirty="0" sz="3500" spc="195">
                <a:latin typeface="Tahoma"/>
                <a:cs typeface="Tahoma"/>
              </a:rPr>
              <a:t>a</a:t>
            </a:r>
            <a:r>
              <a:rPr dirty="0" sz="3500" spc="185">
                <a:latin typeface="Tahoma"/>
                <a:cs typeface="Tahoma"/>
              </a:rPr>
              <a:t>s</a:t>
            </a:r>
            <a:r>
              <a:rPr dirty="0" sz="3500" spc="85">
                <a:latin typeface="Tahoma"/>
                <a:cs typeface="Tahoma"/>
              </a:rPr>
              <a:t>h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-15">
                <a:latin typeface="Tahoma"/>
                <a:cs typeface="Tahoma"/>
              </a:rPr>
              <a:t>G</a:t>
            </a:r>
            <a:r>
              <a:rPr dirty="0" sz="3500" spc="80">
                <a:latin typeface="Tahoma"/>
                <a:cs typeface="Tahoma"/>
              </a:rPr>
              <a:t>u</a:t>
            </a:r>
            <a:r>
              <a:rPr dirty="0" sz="3500" spc="95">
                <a:latin typeface="Tahoma"/>
                <a:cs typeface="Tahoma"/>
              </a:rPr>
              <a:t>p</a:t>
            </a:r>
            <a:r>
              <a:rPr dirty="0" sz="3500" spc="285">
                <a:latin typeface="Tahoma"/>
                <a:cs typeface="Tahoma"/>
              </a:rPr>
              <a:t>t</a:t>
            </a:r>
            <a:r>
              <a:rPr dirty="0" sz="3500" spc="200">
                <a:latin typeface="Tahoma"/>
                <a:cs typeface="Tahoma"/>
              </a:rPr>
              <a:t>a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500" spc="125">
                <a:latin typeface="Tahoma"/>
                <a:cs typeface="Tahoma"/>
              </a:rPr>
              <a:t>32</a:t>
            </a:r>
            <a:r>
              <a:rPr dirty="0" sz="3500" spc="30">
                <a:latin typeface="Tahoma"/>
                <a:cs typeface="Tahoma"/>
              </a:rPr>
              <a:t> </a:t>
            </a:r>
            <a:r>
              <a:rPr dirty="0" sz="3500" spc="145">
                <a:latin typeface="Tahoma"/>
                <a:cs typeface="Tahoma"/>
              </a:rPr>
              <a:t>Saksham</a:t>
            </a:r>
            <a:r>
              <a:rPr dirty="0" sz="3500" spc="35">
                <a:latin typeface="Tahoma"/>
                <a:cs typeface="Tahoma"/>
              </a:rPr>
              <a:t> </a:t>
            </a:r>
            <a:r>
              <a:rPr dirty="0" sz="3500" spc="90">
                <a:latin typeface="Tahoma"/>
                <a:cs typeface="Tahoma"/>
              </a:rPr>
              <a:t>Patil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500" spc="270">
                <a:latin typeface="Tahoma"/>
                <a:cs typeface="Tahoma"/>
              </a:rPr>
              <a:t>38</a:t>
            </a:r>
            <a:r>
              <a:rPr dirty="0" sz="3500" spc="35">
                <a:latin typeface="Tahoma"/>
                <a:cs typeface="Tahoma"/>
              </a:rPr>
              <a:t> </a:t>
            </a:r>
            <a:r>
              <a:rPr dirty="0" sz="3500" spc="190">
                <a:latin typeface="Tahoma"/>
                <a:cs typeface="Tahoma"/>
              </a:rPr>
              <a:t>Sanket</a:t>
            </a:r>
            <a:r>
              <a:rPr dirty="0" sz="3500" spc="40">
                <a:latin typeface="Tahoma"/>
                <a:cs typeface="Tahoma"/>
              </a:rPr>
              <a:t> </a:t>
            </a:r>
            <a:r>
              <a:rPr dirty="0" sz="3500" spc="100">
                <a:latin typeface="Tahoma"/>
                <a:cs typeface="Tahoma"/>
              </a:rPr>
              <a:t>Pednekar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93949" y="0"/>
            <a:ext cx="4940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4759" y="3176356"/>
            <a:ext cx="1252220" cy="1102995"/>
          </a:xfrm>
          <a:custGeom>
            <a:avLst/>
            <a:gdLst/>
            <a:ahLst/>
            <a:cxnLst/>
            <a:rect l="l" t="t" r="r" b="b"/>
            <a:pathLst>
              <a:path w="1252220" h="1102995">
                <a:moveTo>
                  <a:pt x="307642" y="241170"/>
                </a:moveTo>
                <a:lnTo>
                  <a:pt x="294086" y="241170"/>
                </a:lnTo>
                <a:lnTo>
                  <a:pt x="287374" y="240508"/>
                </a:lnTo>
                <a:lnTo>
                  <a:pt x="249152" y="227521"/>
                </a:lnTo>
                <a:lnTo>
                  <a:pt x="218803" y="200877"/>
                </a:lnTo>
                <a:lnTo>
                  <a:pt x="200947" y="164632"/>
                </a:lnTo>
                <a:lnTo>
                  <a:pt x="197641" y="144598"/>
                </a:lnTo>
                <a:lnTo>
                  <a:pt x="197641" y="96572"/>
                </a:lnTo>
                <a:lnTo>
                  <a:pt x="208093" y="57535"/>
                </a:lnTo>
                <a:lnTo>
                  <a:pt x="232667" y="25474"/>
                </a:lnTo>
                <a:lnTo>
                  <a:pt x="267624" y="5270"/>
                </a:lnTo>
                <a:lnTo>
                  <a:pt x="294086" y="0"/>
                </a:lnTo>
                <a:lnTo>
                  <a:pt x="307642" y="0"/>
                </a:lnTo>
                <a:lnTo>
                  <a:pt x="346627" y="10464"/>
                </a:lnTo>
                <a:lnTo>
                  <a:pt x="378646" y="35071"/>
                </a:lnTo>
                <a:lnTo>
                  <a:pt x="398823" y="70075"/>
                </a:lnTo>
                <a:lnTo>
                  <a:pt x="404087" y="96572"/>
                </a:lnTo>
                <a:lnTo>
                  <a:pt x="404087" y="144598"/>
                </a:lnTo>
                <a:lnTo>
                  <a:pt x="393636" y="183635"/>
                </a:lnTo>
                <a:lnTo>
                  <a:pt x="369061" y="215696"/>
                </a:lnTo>
                <a:lnTo>
                  <a:pt x="334104" y="235899"/>
                </a:lnTo>
                <a:lnTo>
                  <a:pt x="307642" y="241170"/>
                </a:lnTo>
                <a:close/>
              </a:path>
              <a:path w="1252220" h="1102995">
                <a:moveTo>
                  <a:pt x="55739" y="689064"/>
                </a:moveTo>
                <a:lnTo>
                  <a:pt x="15836" y="689057"/>
                </a:lnTo>
                <a:lnTo>
                  <a:pt x="0" y="671945"/>
                </a:lnTo>
                <a:lnTo>
                  <a:pt x="48" y="670531"/>
                </a:lnTo>
                <a:lnTo>
                  <a:pt x="496" y="667714"/>
                </a:lnTo>
                <a:lnTo>
                  <a:pt x="888" y="666355"/>
                </a:lnTo>
                <a:lnTo>
                  <a:pt x="94419" y="447887"/>
                </a:lnTo>
                <a:lnTo>
                  <a:pt x="128620" y="362237"/>
                </a:lnTo>
                <a:lnTo>
                  <a:pt x="149225" y="326974"/>
                </a:lnTo>
                <a:lnTo>
                  <a:pt x="179252" y="299310"/>
                </a:lnTo>
                <a:lnTo>
                  <a:pt x="216062" y="281676"/>
                </a:lnTo>
                <a:lnTo>
                  <a:pt x="256410" y="275623"/>
                </a:lnTo>
                <a:lnTo>
                  <a:pt x="345319" y="275623"/>
                </a:lnTo>
                <a:lnTo>
                  <a:pt x="385677" y="281678"/>
                </a:lnTo>
                <a:lnTo>
                  <a:pt x="422481" y="299313"/>
                </a:lnTo>
                <a:lnTo>
                  <a:pt x="452504" y="326976"/>
                </a:lnTo>
                <a:lnTo>
                  <a:pt x="473108" y="362237"/>
                </a:lnTo>
                <a:lnTo>
                  <a:pt x="507309" y="447887"/>
                </a:lnTo>
                <a:lnTo>
                  <a:pt x="515979" y="468146"/>
                </a:lnTo>
                <a:lnTo>
                  <a:pt x="188971" y="468146"/>
                </a:lnTo>
                <a:lnTo>
                  <a:pt x="187422" y="471832"/>
                </a:lnTo>
                <a:lnTo>
                  <a:pt x="109656" y="653502"/>
                </a:lnTo>
                <a:lnTo>
                  <a:pt x="81289" y="681408"/>
                </a:lnTo>
                <a:lnTo>
                  <a:pt x="62336" y="688100"/>
                </a:lnTo>
                <a:lnTo>
                  <a:pt x="55739" y="689064"/>
                </a:lnTo>
                <a:close/>
              </a:path>
              <a:path w="1252220" h="1102995">
                <a:moveTo>
                  <a:pt x="181910" y="1102498"/>
                </a:moveTo>
                <a:lnTo>
                  <a:pt x="142805" y="1102007"/>
                </a:lnTo>
                <a:lnTo>
                  <a:pt x="130178" y="1086252"/>
                </a:lnTo>
                <a:lnTo>
                  <a:pt x="163233" y="689064"/>
                </a:lnTo>
                <a:lnTo>
                  <a:pt x="193960" y="473658"/>
                </a:lnTo>
                <a:lnTo>
                  <a:pt x="194545" y="469696"/>
                </a:lnTo>
                <a:lnTo>
                  <a:pt x="188971" y="468146"/>
                </a:lnTo>
                <a:lnTo>
                  <a:pt x="412757" y="468146"/>
                </a:lnTo>
                <a:lnTo>
                  <a:pt x="407218" y="469696"/>
                </a:lnTo>
                <a:lnTo>
                  <a:pt x="407768" y="473658"/>
                </a:lnTo>
                <a:lnTo>
                  <a:pt x="438495" y="689064"/>
                </a:lnTo>
                <a:lnTo>
                  <a:pt x="439871" y="705595"/>
                </a:lnTo>
                <a:lnTo>
                  <a:pt x="298146" y="705595"/>
                </a:lnTo>
                <a:lnTo>
                  <a:pt x="240343" y="1052969"/>
                </a:lnTo>
                <a:lnTo>
                  <a:pt x="212048" y="1091451"/>
                </a:lnTo>
                <a:lnTo>
                  <a:pt x="189810" y="1101098"/>
                </a:lnTo>
                <a:lnTo>
                  <a:pt x="181910" y="1102498"/>
                </a:lnTo>
                <a:close/>
              </a:path>
              <a:path w="1252220" h="1102995">
                <a:moveTo>
                  <a:pt x="585841" y="689059"/>
                </a:moveTo>
                <a:lnTo>
                  <a:pt x="545960" y="689057"/>
                </a:lnTo>
                <a:lnTo>
                  <a:pt x="509197" y="673966"/>
                </a:lnTo>
                <a:lnTo>
                  <a:pt x="412757" y="468146"/>
                </a:lnTo>
                <a:lnTo>
                  <a:pt x="515979" y="468146"/>
                </a:lnTo>
                <a:lnTo>
                  <a:pt x="600805" y="666355"/>
                </a:lnTo>
                <a:lnTo>
                  <a:pt x="601198" y="667714"/>
                </a:lnTo>
                <a:lnTo>
                  <a:pt x="601646" y="670531"/>
                </a:lnTo>
                <a:lnTo>
                  <a:pt x="601694" y="671945"/>
                </a:lnTo>
                <a:lnTo>
                  <a:pt x="601441" y="674786"/>
                </a:lnTo>
                <a:lnTo>
                  <a:pt x="585841" y="689059"/>
                </a:lnTo>
                <a:close/>
              </a:path>
              <a:path w="1252220" h="1102995">
                <a:moveTo>
                  <a:pt x="419821" y="1102494"/>
                </a:moveTo>
                <a:lnTo>
                  <a:pt x="377267" y="1080898"/>
                </a:lnTo>
                <a:lnTo>
                  <a:pt x="303651" y="705595"/>
                </a:lnTo>
                <a:lnTo>
                  <a:pt x="439871" y="705595"/>
                </a:lnTo>
                <a:lnTo>
                  <a:pt x="471551" y="1086252"/>
                </a:lnTo>
                <a:lnTo>
                  <a:pt x="471259" y="1088589"/>
                </a:lnTo>
                <a:lnTo>
                  <a:pt x="419821" y="1102494"/>
                </a:lnTo>
                <a:close/>
              </a:path>
              <a:path w="1252220" h="1102995">
                <a:moveTo>
                  <a:pt x="957945" y="241170"/>
                </a:moveTo>
                <a:lnTo>
                  <a:pt x="944389" y="241170"/>
                </a:lnTo>
                <a:lnTo>
                  <a:pt x="937677" y="240508"/>
                </a:lnTo>
                <a:lnTo>
                  <a:pt x="899455" y="227521"/>
                </a:lnTo>
                <a:lnTo>
                  <a:pt x="869106" y="200877"/>
                </a:lnTo>
                <a:lnTo>
                  <a:pt x="851250" y="164632"/>
                </a:lnTo>
                <a:lnTo>
                  <a:pt x="847944" y="144598"/>
                </a:lnTo>
                <a:lnTo>
                  <a:pt x="847944" y="96572"/>
                </a:lnTo>
                <a:lnTo>
                  <a:pt x="858395" y="57535"/>
                </a:lnTo>
                <a:lnTo>
                  <a:pt x="882970" y="25474"/>
                </a:lnTo>
                <a:lnTo>
                  <a:pt x="917927" y="5270"/>
                </a:lnTo>
                <a:lnTo>
                  <a:pt x="944389" y="0"/>
                </a:lnTo>
                <a:lnTo>
                  <a:pt x="957945" y="0"/>
                </a:lnTo>
                <a:lnTo>
                  <a:pt x="996930" y="10464"/>
                </a:lnTo>
                <a:lnTo>
                  <a:pt x="1028949" y="35071"/>
                </a:lnTo>
                <a:lnTo>
                  <a:pt x="1049126" y="70075"/>
                </a:lnTo>
                <a:lnTo>
                  <a:pt x="1054389" y="96572"/>
                </a:lnTo>
                <a:lnTo>
                  <a:pt x="1054389" y="144598"/>
                </a:lnTo>
                <a:lnTo>
                  <a:pt x="1043938" y="183635"/>
                </a:lnTo>
                <a:lnTo>
                  <a:pt x="1019364" y="215696"/>
                </a:lnTo>
                <a:lnTo>
                  <a:pt x="984407" y="235899"/>
                </a:lnTo>
                <a:lnTo>
                  <a:pt x="957945" y="241170"/>
                </a:lnTo>
                <a:close/>
              </a:path>
              <a:path w="1252220" h="1102995">
                <a:moveTo>
                  <a:pt x="706042" y="689064"/>
                </a:moveTo>
                <a:lnTo>
                  <a:pt x="666139" y="689057"/>
                </a:lnTo>
                <a:lnTo>
                  <a:pt x="650302" y="671945"/>
                </a:lnTo>
                <a:lnTo>
                  <a:pt x="650351" y="670531"/>
                </a:lnTo>
                <a:lnTo>
                  <a:pt x="650799" y="667714"/>
                </a:lnTo>
                <a:lnTo>
                  <a:pt x="651191" y="666355"/>
                </a:lnTo>
                <a:lnTo>
                  <a:pt x="744722" y="447887"/>
                </a:lnTo>
                <a:lnTo>
                  <a:pt x="778923" y="362237"/>
                </a:lnTo>
                <a:lnTo>
                  <a:pt x="799527" y="326974"/>
                </a:lnTo>
                <a:lnTo>
                  <a:pt x="829554" y="299310"/>
                </a:lnTo>
                <a:lnTo>
                  <a:pt x="866365" y="281676"/>
                </a:lnTo>
                <a:lnTo>
                  <a:pt x="906712" y="275623"/>
                </a:lnTo>
                <a:lnTo>
                  <a:pt x="995621" y="275623"/>
                </a:lnTo>
                <a:lnTo>
                  <a:pt x="1035979" y="281678"/>
                </a:lnTo>
                <a:lnTo>
                  <a:pt x="1072783" y="299313"/>
                </a:lnTo>
                <a:lnTo>
                  <a:pt x="1102807" y="326976"/>
                </a:lnTo>
                <a:lnTo>
                  <a:pt x="1123411" y="362237"/>
                </a:lnTo>
                <a:lnTo>
                  <a:pt x="1157612" y="447887"/>
                </a:lnTo>
                <a:lnTo>
                  <a:pt x="1166282" y="468146"/>
                </a:lnTo>
                <a:lnTo>
                  <a:pt x="839273" y="468146"/>
                </a:lnTo>
                <a:lnTo>
                  <a:pt x="837725" y="471832"/>
                </a:lnTo>
                <a:lnTo>
                  <a:pt x="759959" y="653502"/>
                </a:lnTo>
                <a:lnTo>
                  <a:pt x="731591" y="681408"/>
                </a:lnTo>
                <a:lnTo>
                  <a:pt x="712639" y="688100"/>
                </a:lnTo>
                <a:lnTo>
                  <a:pt x="706042" y="689064"/>
                </a:lnTo>
                <a:close/>
              </a:path>
              <a:path w="1252220" h="1102995">
                <a:moveTo>
                  <a:pt x="832213" y="1102498"/>
                </a:moveTo>
                <a:lnTo>
                  <a:pt x="793107" y="1102007"/>
                </a:lnTo>
                <a:lnTo>
                  <a:pt x="780480" y="1086252"/>
                </a:lnTo>
                <a:lnTo>
                  <a:pt x="813536" y="689064"/>
                </a:lnTo>
                <a:lnTo>
                  <a:pt x="844263" y="473658"/>
                </a:lnTo>
                <a:lnTo>
                  <a:pt x="844847" y="469696"/>
                </a:lnTo>
                <a:lnTo>
                  <a:pt x="839273" y="468146"/>
                </a:lnTo>
                <a:lnTo>
                  <a:pt x="1063060" y="468146"/>
                </a:lnTo>
                <a:lnTo>
                  <a:pt x="1057521" y="469696"/>
                </a:lnTo>
                <a:lnTo>
                  <a:pt x="1058071" y="473658"/>
                </a:lnTo>
                <a:lnTo>
                  <a:pt x="1088798" y="689064"/>
                </a:lnTo>
                <a:lnTo>
                  <a:pt x="1090173" y="705595"/>
                </a:lnTo>
                <a:lnTo>
                  <a:pt x="948449" y="705595"/>
                </a:lnTo>
                <a:lnTo>
                  <a:pt x="890646" y="1052969"/>
                </a:lnTo>
                <a:lnTo>
                  <a:pt x="862351" y="1091451"/>
                </a:lnTo>
                <a:lnTo>
                  <a:pt x="840113" y="1101098"/>
                </a:lnTo>
                <a:lnTo>
                  <a:pt x="832213" y="1102498"/>
                </a:lnTo>
                <a:close/>
              </a:path>
              <a:path w="1252220" h="1102995">
                <a:moveTo>
                  <a:pt x="1236144" y="689059"/>
                </a:moveTo>
                <a:lnTo>
                  <a:pt x="1196263" y="689057"/>
                </a:lnTo>
                <a:lnTo>
                  <a:pt x="1159500" y="673966"/>
                </a:lnTo>
                <a:lnTo>
                  <a:pt x="1063060" y="468146"/>
                </a:lnTo>
                <a:lnTo>
                  <a:pt x="1166282" y="468146"/>
                </a:lnTo>
                <a:lnTo>
                  <a:pt x="1251108" y="666355"/>
                </a:lnTo>
                <a:lnTo>
                  <a:pt x="1251501" y="667714"/>
                </a:lnTo>
                <a:lnTo>
                  <a:pt x="1251949" y="670531"/>
                </a:lnTo>
                <a:lnTo>
                  <a:pt x="1251997" y="671945"/>
                </a:lnTo>
                <a:lnTo>
                  <a:pt x="1251743" y="674786"/>
                </a:lnTo>
                <a:lnTo>
                  <a:pt x="1236144" y="689059"/>
                </a:lnTo>
                <a:close/>
              </a:path>
              <a:path w="1252220" h="1102995">
                <a:moveTo>
                  <a:pt x="1070123" y="1102494"/>
                </a:moveTo>
                <a:lnTo>
                  <a:pt x="1027570" y="1080898"/>
                </a:lnTo>
                <a:lnTo>
                  <a:pt x="953954" y="705595"/>
                </a:lnTo>
                <a:lnTo>
                  <a:pt x="1090173" y="705595"/>
                </a:lnTo>
                <a:lnTo>
                  <a:pt x="1121853" y="1086252"/>
                </a:lnTo>
                <a:lnTo>
                  <a:pt x="1121561" y="1088589"/>
                </a:lnTo>
                <a:lnTo>
                  <a:pt x="1070123" y="1102494"/>
                </a:lnTo>
                <a:close/>
              </a:path>
            </a:pathLst>
          </a:custGeom>
          <a:solidFill>
            <a:srgbClr val="8AB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5365" y="3176356"/>
            <a:ext cx="1902460" cy="1102995"/>
          </a:xfrm>
          <a:custGeom>
            <a:avLst/>
            <a:gdLst/>
            <a:ahLst/>
            <a:cxnLst/>
            <a:rect l="l" t="t" r="r" b="b"/>
            <a:pathLst>
              <a:path w="1902459" h="1102995">
                <a:moveTo>
                  <a:pt x="307642" y="241170"/>
                </a:moveTo>
                <a:lnTo>
                  <a:pt x="294086" y="241170"/>
                </a:lnTo>
                <a:lnTo>
                  <a:pt x="287374" y="240508"/>
                </a:lnTo>
                <a:lnTo>
                  <a:pt x="249152" y="227521"/>
                </a:lnTo>
                <a:lnTo>
                  <a:pt x="218803" y="200877"/>
                </a:lnTo>
                <a:lnTo>
                  <a:pt x="200947" y="164632"/>
                </a:lnTo>
                <a:lnTo>
                  <a:pt x="197641" y="144598"/>
                </a:lnTo>
                <a:lnTo>
                  <a:pt x="197641" y="96572"/>
                </a:lnTo>
                <a:lnTo>
                  <a:pt x="208092" y="57535"/>
                </a:lnTo>
                <a:lnTo>
                  <a:pt x="232667" y="25474"/>
                </a:lnTo>
                <a:lnTo>
                  <a:pt x="267624" y="5270"/>
                </a:lnTo>
                <a:lnTo>
                  <a:pt x="294087" y="0"/>
                </a:lnTo>
                <a:lnTo>
                  <a:pt x="307642" y="0"/>
                </a:lnTo>
                <a:lnTo>
                  <a:pt x="346627" y="10464"/>
                </a:lnTo>
                <a:lnTo>
                  <a:pt x="378646" y="35071"/>
                </a:lnTo>
                <a:lnTo>
                  <a:pt x="398823" y="70075"/>
                </a:lnTo>
                <a:lnTo>
                  <a:pt x="404087" y="96572"/>
                </a:lnTo>
                <a:lnTo>
                  <a:pt x="404087" y="144598"/>
                </a:lnTo>
                <a:lnTo>
                  <a:pt x="393635" y="183635"/>
                </a:lnTo>
                <a:lnTo>
                  <a:pt x="369061" y="215696"/>
                </a:lnTo>
                <a:lnTo>
                  <a:pt x="334104" y="235899"/>
                </a:lnTo>
                <a:lnTo>
                  <a:pt x="307642" y="241170"/>
                </a:lnTo>
                <a:close/>
              </a:path>
              <a:path w="1902459" h="1102995">
                <a:moveTo>
                  <a:pt x="55739" y="689064"/>
                </a:moveTo>
                <a:lnTo>
                  <a:pt x="15837" y="689057"/>
                </a:lnTo>
                <a:lnTo>
                  <a:pt x="0" y="671945"/>
                </a:lnTo>
                <a:lnTo>
                  <a:pt x="48" y="670531"/>
                </a:lnTo>
                <a:lnTo>
                  <a:pt x="496" y="667714"/>
                </a:lnTo>
                <a:lnTo>
                  <a:pt x="888" y="666355"/>
                </a:lnTo>
                <a:lnTo>
                  <a:pt x="94419" y="447887"/>
                </a:lnTo>
                <a:lnTo>
                  <a:pt x="128620" y="362237"/>
                </a:lnTo>
                <a:lnTo>
                  <a:pt x="149225" y="326974"/>
                </a:lnTo>
                <a:lnTo>
                  <a:pt x="179252" y="299310"/>
                </a:lnTo>
                <a:lnTo>
                  <a:pt x="216062" y="281676"/>
                </a:lnTo>
                <a:lnTo>
                  <a:pt x="256410" y="275623"/>
                </a:lnTo>
                <a:lnTo>
                  <a:pt x="345319" y="275623"/>
                </a:lnTo>
                <a:lnTo>
                  <a:pt x="385677" y="281678"/>
                </a:lnTo>
                <a:lnTo>
                  <a:pt x="422481" y="299313"/>
                </a:lnTo>
                <a:lnTo>
                  <a:pt x="452504" y="326976"/>
                </a:lnTo>
                <a:lnTo>
                  <a:pt x="473108" y="362237"/>
                </a:lnTo>
                <a:lnTo>
                  <a:pt x="507309" y="447887"/>
                </a:lnTo>
                <a:lnTo>
                  <a:pt x="515979" y="468146"/>
                </a:lnTo>
                <a:lnTo>
                  <a:pt x="188971" y="468146"/>
                </a:lnTo>
                <a:lnTo>
                  <a:pt x="187422" y="471832"/>
                </a:lnTo>
                <a:lnTo>
                  <a:pt x="109656" y="653502"/>
                </a:lnTo>
                <a:lnTo>
                  <a:pt x="81289" y="681407"/>
                </a:lnTo>
                <a:lnTo>
                  <a:pt x="62336" y="688100"/>
                </a:lnTo>
                <a:lnTo>
                  <a:pt x="55739" y="689064"/>
                </a:lnTo>
                <a:close/>
              </a:path>
              <a:path w="1902459" h="1102995">
                <a:moveTo>
                  <a:pt x="181911" y="1102498"/>
                </a:moveTo>
                <a:lnTo>
                  <a:pt x="142805" y="1102007"/>
                </a:lnTo>
                <a:lnTo>
                  <a:pt x="130178" y="1086252"/>
                </a:lnTo>
                <a:lnTo>
                  <a:pt x="163233" y="689064"/>
                </a:lnTo>
                <a:lnTo>
                  <a:pt x="193960" y="473658"/>
                </a:lnTo>
                <a:lnTo>
                  <a:pt x="194545" y="469696"/>
                </a:lnTo>
                <a:lnTo>
                  <a:pt x="188971" y="468146"/>
                </a:lnTo>
                <a:lnTo>
                  <a:pt x="412758" y="468146"/>
                </a:lnTo>
                <a:lnTo>
                  <a:pt x="407218" y="469696"/>
                </a:lnTo>
                <a:lnTo>
                  <a:pt x="407768" y="473658"/>
                </a:lnTo>
                <a:lnTo>
                  <a:pt x="438495" y="689064"/>
                </a:lnTo>
                <a:lnTo>
                  <a:pt x="439871" y="705595"/>
                </a:lnTo>
                <a:lnTo>
                  <a:pt x="298146" y="705595"/>
                </a:lnTo>
                <a:lnTo>
                  <a:pt x="240343" y="1052969"/>
                </a:lnTo>
                <a:lnTo>
                  <a:pt x="212048" y="1091451"/>
                </a:lnTo>
                <a:lnTo>
                  <a:pt x="189810" y="1101098"/>
                </a:lnTo>
                <a:lnTo>
                  <a:pt x="181911" y="1102498"/>
                </a:lnTo>
                <a:close/>
              </a:path>
              <a:path w="1902459" h="1102995">
                <a:moveTo>
                  <a:pt x="585841" y="689059"/>
                </a:moveTo>
                <a:lnTo>
                  <a:pt x="545960" y="689057"/>
                </a:lnTo>
                <a:lnTo>
                  <a:pt x="509197" y="673966"/>
                </a:lnTo>
                <a:lnTo>
                  <a:pt x="412758" y="468146"/>
                </a:lnTo>
                <a:lnTo>
                  <a:pt x="515979" y="468146"/>
                </a:lnTo>
                <a:lnTo>
                  <a:pt x="600805" y="666355"/>
                </a:lnTo>
                <a:lnTo>
                  <a:pt x="601198" y="667714"/>
                </a:lnTo>
                <a:lnTo>
                  <a:pt x="601646" y="670531"/>
                </a:lnTo>
                <a:lnTo>
                  <a:pt x="601694" y="671945"/>
                </a:lnTo>
                <a:lnTo>
                  <a:pt x="601440" y="674786"/>
                </a:lnTo>
                <a:lnTo>
                  <a:pt x="585841" y="689059"/>
                </a:lnTo>
                <a:close/>
              </a:path>
              <a:path w="1902459" h="1102995">
                <a:moveTo>
                  <a:pt x="419821" y="1102494"/>
                </a:moveTo>
                <a:lnTo>
                  <a:pt x="377267" y="1080898"/>
                </a:lnTo>
                <a:lnTo>
                  <a:pt x="303651" y="705595"/>
                </a:lnTo>
                <a:lnTo>
                  <a:pt x="439871" y="705595"/>
                </a:lnTo>
                <a:lnTo>
                  <a:pt x="471551" y="1086252"/>
                </a:lnTo>
                <a:lnTo>
                  <a:pt x="471259" y="1088589"/>
                </a:lnTo>
                <a:lnTo>
                  <a:pt x="419821" y="1102494"/>
                </a:lnTo>
                <a:close/>
              </a:path>
              <a:path w="1902459" h="1102995">
                <a:moveTo>
                  <a:pt x="957938" y="241027"/>
                </a:moveTo>
                <a:lnTo>
                  <a:pt x="944395" y="241027"/>
                </a:lnTo>
                <a:lnTo>
                  <a:pt x="937688" y="240366"/>
                </a:lnTo>
                <a:lnTo>
                  <a:pt x="899496" y="227402"/>
                </a:lnTo>
                <a:lnTo>
                  <a:pt x="869157" y="200800"/>
                </a:lnTo>
                <a:lnTo>
                  <a:pt x="851281" y="164604"/>
                </a:lnTo>
                <a:lnTo>
                  <a:pt x="847944" y="96572"/>
                </a:lnTo>
                <a:lnTo>
                  <a:pt x="848605" y="89850"/>
                </a:lnTo>
                <a:lnTo>
                  <a:pt x="861575" y="51578"/>
                </a:lnTo>
                <a:lnTo>
                  <a:pt x="888184" y="21189"/>
                </a:lnTo>
                <a:lnTo>
                  <a:pt x="924381" y="3310"/>
                </a:lnTo>
                <a:lnTo>
                  <a:pt x="944389" y="0"/>
                </a:lnTo>
                <a:lnTo>
                  <a:pt x="957945" y="0"/>
                </a:lnTo>
                <a:lnTo>
                  <a:pt x="996930" y="10464"/>
                </a:lnTo>
                <a:lnTo>
                  <a:pt x="1028948" y="35071"/>
                </a:lnTo>
                <a:lnTo>
                  <a:pt x="1049125" y="70075"/>
                </a:lnTo>
                <a:lnTo>
                  <a:pt x="1054389" y="96572"/>
                </a:lnTo>
                <a:lnTo>
                  <a:pt x="1054380" y="144592"/>
                </a:lnTo>
                <a:lnTo>
                  <a:pt x="1043893" y="183583"/>
                </a:lnTo>
                <a:lnTo>
                  <a:pt x="1019314" y="215596"/>
                </a:lnTo>
                <a:lnTo>
                  <a:pt x="984378" y="235766"/>
                </a:lnTo>
                <a:lnTo>
                  <a:pt x="957938" y="241027"/>
                </a:lnTo>
                <a:close/>
              </a:path>
              <a:path w="1902459" h="1102995">
                <a:moveTo>
                  <a:pt x="706042" y="689064"/>
                </a:moveTo>
                <a:lnTo>
                  <a:pt x="666139" y="689057"/>
                </a:lnTo>
                <a:lnTo>
                  <a:pt x="650302" y="671945"/>
                </a:lnTo>
                <a:lnTo>
                  <a:pt x="650351" y="670531"/>
                </a:lnTo>
                <a:lnTo>
                  <a:pt x="650799" y="667714"/>
                </a:lnTo>
                <a:lnTo>
                  <a:pt x="651191" y="666355"/>
                </a:lnTo>
                <a:lnTo>
                  <a:pt x="744721" y="447887"/>
                </a:lnTo>
                <a:lnTo>
                  <a:pt x="778923" y="362237"/>
                </a:lnTo>
                <a:lnTo>
                  <a:pt x="799527" y="326974"/>
                </a:lnTo>
                <a:lnTo>
                  <a:pt x="829555" y="299310"/>
                </a:lnTo>
                <a:lnTo>
                  <a:pt x="866366" y="281676"/>
                </a:lnTo>
                <a:lnTo>
                  <a:pt x="906712" y="275623"/>
                </a:lnTo>
                <a:lnTo>
                  <a:pt x="995621" y="275623"/>
                </a:lnTo>
                <a:lnTo>
                  <a:pt x="1035980" y="281678"/>
                </a:lnTo>
                <a:lnTo>
                  <a:pt x="1072784" y="299313"/>
                </a:lnTo>
                <a:lnTo>
                  <a:pt x="1102807" y="326976"/>
                </a:lnTo>
                <a:lnTo>
                  <a:pt x="1123411" y="362237"/>
                </a:lnTo>
                <a:lnTo>
                  <a:pt x="1157612" y="447887"/>
                </a:lnTo>
                <a:lnTo>
                  <a:pt x="1166282" y="468146"/>
                </a:lnTo>
                <a:lnTo>
                  <a:pt x="839273" y="468146"/>
                </a:lnTo>
                <a:lnTo>
                  <a:pt x="837725" y="471832"/>
                </a:lnTo>
                <a:lnTo>
                  <a:pt x="759958" y="653502"/>
                </a:lnTo>
                <a:lnTo>
                  <a:pt x="731592" y="681408"/>
                </a:lnTo>
                <a:lnTo>
                  <a:pt x="712639" y="688100"/>
                </a:lnTo>
                <a:lnTo>
                  <a:pt x="706042" y="689064"/>
                </a:lnTo>
                <a:close/>
              </a:path>
              <a:path w="1902459" h="1102995">
                <a:moveTo>
                  <a:pt x="832213" y="1102498"/>
                </a:moveTo>
                <a:lnTo>
                  <a:pt x="793108" y="1102007"/>
                </a:lnTo>
                <a:lnTo>
                  <a:pt x="780480" y="1086252"/>
                </a:lnTo>
                <a:lnTo>
                  <a:pt x="813536" y="689064"/>
                </a:lnTo>
                <a:lnTo>
                  <a:pt x="844263" y="473658"/>
                </a:lnTo>
                <a:lnTo>
                  <a:pt x="844848" y="469696"/>
                </a:lnTo>
                <a:lnTo>
                  <a:pt x="839273" y="468146"/>
                </a:lnTo>
                <a:lnTo>
                  <a:pt x="1063060" y="468146"/>
                </a:lnTo>
                <a:lnTo>
                  <a:pt x="1057521" y="469696"/>
                </a:lnTo>
                <a:lnTo>
                  <a:pt x="1058071" y="473658"/>
                </a:lnTo>
                <a:lnTo>
                  <a:pt x="1088798" y="689064"/>
                </a:lnTo>
                <a:lnTo>
                  <a:pt x="1090173" y="705595"/>
                </a:lnTo>
                <a:lnTo>
                  <a:pt x="948449" y="705595"/>
                </a:lnTo>
                <a:lnTo>
                  <a:pt x="890646" y="1052969"/>
                </a:lnTo>
                <a:lnTo>
                  <a:pt x="862351" y="1091451"/>
                </a:lnTo>
                <a:lnTo>
                  <a:pt x="840113" y="1101098"/>
                </a:lnTo>
                <a:lnTo>
                  <a:pt x="832213" y="1102498"/>
                </a:lnTo>
                <a:close/>
              </a:path>
              <a:path w="1902459" h="1102995">
                <a:moveTo>
                  <a:pt x="1236144" y="689059"/>
                </a:moveTo>
                <a:lnTo>
                  <a:pt x="1196263" y="689057"/>
                </a:lnTo>
                <a:lnTo>
                  <a:pt x="1159500" y="673966"/>
                </a:lnTo>
                <a:lnTo>
                  <a:pt x="1063060" y="468146"/>
                </a:lnTo>
                <a:lnTo>
                  <a:pt x="1166282" y="468146"/>
                </a:lnTo>
                <a:lnTo>
                  <a:pt x="1251108" y="666355"/>
                </a:lnTo>
                <a:lnTo>
                  <a:pt x="1251501" y="667714"/>
                </a:lnTo>
                <a:lnTo>
                  <a:pt x="1251949" y="670531"/>
                </a:lnTo>
                <a:lnTo>
                  <a:pt x="1251997" y="671945"/>
                </a:lnTo>
                <a:lnTo>
                  <a:pt x="1251744" y="674786"/>
                </a:lnTo>
                <a:lnTo>
                  <a:pt x="1236144" y="689059"/>
                </a:lnTo>
                <a:close/>
              </a:path>
              <a:path w="1902459" h="1102995">
                <a:moveTo>
                  <a:pt x="1070123" y="1102494"/>
                </a:moveTo>
                <a:lnTo>
                  <a:pt x="1027570" y="1080898"/>
                </a:lnTo>
                <a:lnTo>
                  <a:pt x="953954" y="705595"/>
                </a:lnTo>
                <a:lnTo>
                  <a:pt x="1090173" y="705595"/>
                </a:lnTo>
                <a:lnTo>
                  <a:pt x="1121853" y="1086252"/>
                </a:lnTo>
                <a:lnTo>
                  <a:pt x="1121561" y="1088589"/>
                </a:lnTo>
                <a:lnTo>
                  <a:pt x="1070123" y="1102494"/>
                </a:lnTo>
                <a:close/>
              </a:path>
              <a:path w="1902459" h="1102995">
                <a:moveTo>
                  <a:pt x="1608247" y="241170"/>
                </a:moveTo>
                <a:lnTo>
                  <a:pt x="1594692" y="241170"/>
                </a:lnTo>
                <a:lnTo>
                  <a:pt x="1587979" y="240508"/>
                </a:lnTo>
                <a:lnTo>
                  <a:pt x="1549757" y="227521"/>
                </a:lnTo>
                <a:lnTo>
                  <a:pt x="1519408" y="200877"/>
                </a:lnTo>
                <a:lnTo>
                  <a:pt x="1501552" y="164632"/>
                </a:lnTo>
                <a:lnTo>
                  <a:pt x="1498247" y="144598"/>
                </a:lnTo>
                <a:lnTo>
                  <a:pt x="1498247" y="96572"/>
                </a:lnTo>
                <a:lnTo>
                  <a:pt x="1508698" y="57535"/>
                </a:lnTo>
                <a:lnTo>
                  <a:pt x="1533273" y="25474"/>
                </a:lnTo>
                <a:lnTo>
                  <a:pt x="1568230" y="5270"/>
                </a:lnTo>
                <a:lnTo>
                  <a:pt x="1594692" y="0"/>
                </a:lnTo>
                <a:lnTo>
                  <a:pt x="1608247" y="0"/>
                </a:lnTo>
                <a:lnTo>
                  <a:pt x="1647233" y="10464"/>
                </a:lnTo>
                <a:lnTo>
                  <a:pt x="1679251" y="35071"/>
                </a:lnTo>
                <a:lnTo>
                  <a:pt x="1699428" y="70075"/>
                </a:lnTo>
                <a:lnTo>
                  <a:pt x="1704692" y="96572"/>
                </a:lnTo>
                <a:lnTo>
                  <a:pt x="1704692" y="144598"/>
                </a:lnTo>
                <a:lnTo>
                  <a:pt x="1694241" y="183635"/>
                </a:lnTo>
                <a:lnTo>
                  <a:pt x="1669666" y="215696"/>
                </a:lnTo>
                <a:lnTo>
                  <a:pt x="1634709" y="235899"/>
                </a:lnTo>
                <a:lnTo>
                  <a:pt x="1608247" y="241170"/>
                </a:lnTo>
                <a:close/>
              </a:path>
              <a:path w="1902459" h="1102995">
                <a:moveTo>
                  <a:pt x="1356345" y="689064"/>
                </a:moveTo>
                <a:lnTo>
                  <a:pt x="1316442" y="689057"/>
                </a:lnTo>
                <a:lnTo>
                  <a:pt x="1300605" y="671945"/>
                </a:lnTo>
                <a:lnTo>
                  <a:pt x="1300654" y="670531"/>
                </a:lnTo>
                <a:lnTo>
                  <a:pt x="1301101" y="667714"/>
                </a:lnTo>
                <a:lnTo>
                  <a:pt x="1301494" y="666355"/>
                </a:lnTo>
                <a:lnTo>
                  <a:pt x="1395024" y="447887"/>
                </a:lnTo>
                <a:lnTo>
                  <a:pt x="1429225" y="362237"/>
                </a:lnTo>
                <a:lnTo>
                  <a:pt x="1449830" y="326974"/>
                </a:lnTo>
                <a:lnTo>
                  <a:pt x="1479858" y="299310"/>
                </a:lnTo>
                <a:lnTo>
                  <a:pt x="1516668" y="281676"/>
                </a:lnTo>
                <a:lnTo>
                  <a:pt x="1557015" y="275623"/>
                </a:lnTo>
                <a:lnTo>
                  <a:pt x="1645924" y="275623"/>
                </a:lnTo>
                <a:lnTo>
                  <a:pt x="1686282" y="281678"/>
                </a:lnTo>
                <a:lnTo>
                  <a:pt x="1723086" y="299313"/>
                </a:lnTo>
                <a:lnTo>
                  <a:pt x="1753109" y="326976"/>
                </a:lnTo>
                <a:lnTo>
                  <a:pt x="1773714" y="362237"/>
                </a:lnTo>
                <a:lnTo>
                  <a:pt x="1807915" y="447887"/>
                </a:lnTo>
                <a:lnTo>
                  <a:pt x="1816585" y="468146"/>
                </a:lnTo>
                <a:lnTo>
                  <a:pt x="1489576" y="468146"/>
                </a:lnTo>
                <a:lnTo>
                  <a:pt x="1488028" y="471832"/>
                </a:lnTo>
                <a:lnTo>
                  <a:pt x="1410261" y="653502"/>
                </a:lnTo>
                <a:lnTo>
                  <a:pt x="1381894" y="681408"/>
                </a:lnTo>
                <a:lnTo>
                  <a:pt x="1362942" y="688100"/>
                </a:lnTo>
                <a:lnTo>
                  <a:pt x="1356345" y="689064"/>
                </a:lnTo>
                <a:close/>
              </a:path>
              <a:path w="1902459" h="1102995">
                <a:moveTo>
                  <a:pt x="1482516" y="1102498"/>
                </a:moveTo>
                <a:lnTo>
                  <a:pt x="1443410" y="1102007"/>
                </a:lnTo>
                <a:lnTo>
                  <a:pt x="1430783" y="1086252"/>
                </a:lnTo>
                <a:lnTo>
                  <a:pt x="1463839" y="689064"/>
                </a:lnTo>
                <a:lnTo>
                  <a:pt x="1494565" y="473658"/>
                </a:lnTo>
                <a:lnTo>
                  <a:pt x="1495150" y="469696"/>
                </a:lnTo>
                <a:lnTo>
                  <a:pt x="1489576" y="468146"/>
                </a:lnTo>
                <a:lnTo>
                  <a:pt x="1713363" y="468146"/>
                </a:lnTo>
                <a:lnTo>
                  <a:pt x="1707823" y="469696"/>
                </a:lnTo>
                <a:lnTo>
                  <a:pt x="1708374" y="473658"/>
                </a:lnTo>
                <a:lnTo>
                  <a:pt x="1739100" y="689064"/>
                </a:lnTo>
                <a:lnTo>
                  <a:pt x="1740476" y="705595"/>
                </a:lnTo>
                <a:lnTo>
                  <a:pt x="1598751" y="705595"/>
                </a:lnTo>
                <a:lnTo>
                  <a:pt x="1540948" y="1052969"/>
                </a:lnTo>
                <a:lnTo>
                  <a:pt x="1512654" y="1091451"/>
                </a:lnTo>
                <a:lnTo>
                  <a:pt x="1490416" y="1101098"/>
                </a:lnTo>
                <a:lnTo>
                  <a:pt x="1482516" y="1102498"/>
                </a:lnTo>
                <a:close/>
              </a:path>
              <a:path w="1902459" h="1102995">
                <a:moveTo>
                  <a:pt x="1886446" y="689059"/>
                </a:moveTo>
                <a:lnTo>
                  <a:pt x="1846566" y="689057"/>
                </a:lnTo>
                <a:lnTo>
                  <a:pt x="1809803" y="673966"/>
                </a:lnTo>
                <a:lnTo>
                  <a:pt x="1713363" y="468146"/>
                </a:lnTo>
                <a:lnTo>
                  <a:pt x="1816585" y="468146"/>
                </a:lnTo>
                <a:lnTo>
                  <a:pt x="1901411" y="666355"/>
                </a:lnTo>
                <a:lnTo>
                  <a:pt x="1901803" y="667714"/>
                </a:lnTo>
                <a:lnTo>
                  <a:pt x="1902251" y="670531"/>
                </a:lnTo>
                <a:lnTo>
                  <a:pt x="1902300" y="671945"/>
                </a:lnTo>
                <a:lnTo>
                  <a:pt x="1902046" y="674786"/>
                </a:lnTo>
                <a:lnTo>
                  <a:pt x="1886446" y="689059"/>
                </a:lnTo>
                <a:close/>
              </a:path>
              <a:path w="1902459" h="1102995">
                <a:moveTo>
                  <a:pt x="1720426" y="1102494"/>
                </a:moveTo>
                <a:lnTo>
                  <a:pt x="1677873" y="1080898"/>
                </a:lnTo>
                <a:lnTo>
                  <a:pt x="1604257" y="705595"/>
                </a:lnTo>
                <a:lnTo>
                  <a:pt x="1740476" y="705595"/>
                </a:lnTo>
                <a:lnTo>
                  <a:pt x="1772156" y="1086252"/>
                </a:lnTo>
                <a:lnTo>
                  <a:pt x="1771864" y="1088589"/>
                </a:lnTo>
                <a:lnTo>
                  <a:pt x="1720426" y="1102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"/>
            <a:ext cx="6052185" cy="10287000"/>
          </a:xfrm>
          <a:custGeom>
            <a:avLst/>
            <a:gdLst/>
            <a:ahLst/>
            <a:cxnLst/>
            <a:rect l="l" t="t" r="r" b="b"/>
            <a:pathLst>
              <a:path w="6052185" h="10287000">
                <a:moveTo>
                  <a:pt x="0" y="10286998"/>
                </a:moveTo>
                <a:lnTo>
                  <a:pt x="0" y="0"/>
                </a:lnTo>
                <a:lnTo>
                  <a:pt x="6051621" y="0"/>
                </a:lnTo>
                <a:lnTo>
                  <a:pt x="6051621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15372" y="4892505"/>
            <a:ext cx="9935210" cy="0"/>
          </a:xfrm>
          <a:custGeom>
            <a:avLst/>
            <a:gdLst/>
            <a:ahLst/>
            <a:cxnLst/>
            <a:rect l="l" t="t" r="r" b="b"/>
            <a:pathLst>
              <a:path w="9935210" h="0">
                <a:moveTo>
                  <a:pt x="0" y="0"/>
                </a:moveTo>
                <a:lnTo>
                  <a:pt x="9934699" y="0"/>
                </a:lnTo>
              </a:path>
            </a:pathLst>
          </a:custGeom>
          <a:ln w="19049">
            <a:solidFill>
              <a:srgbClr val="CCD0D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620" y="4005250"/>
            <a:ext cx="3686174" cy="2762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2920" y="1116402"/>
            <a:ext cx="3985895" cy="2501900"/>
          </a:xfrm>
          <a:prstGeom prst="rect"/>
        </p:spPr>
        <p:txBody>
          <a:bodyPr wrap="square" lIns="0" tIns="139700" rIns="0" bIns="0" rtlCol="0" vert="horz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dirty="0" spc="-5">
                <a:solidFill>
                  <a:srgbClr val="FFFFFF"/>
                </a:solidFill>
              </a:rPr>
              <a:t>The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spc="-434">
                <a:solidFill>
                  <a:srgbClr val="FFFFFF"/>
                </a:solidFill>
              </a:rPr>
              <a:t>P</a:t>
            </a:r>
            <a:r>
              <a:rPr dirty="0" spc="-225">
                <a:solidFill>
                  <a:srgbClr val="FFFFFF"/>
                </a:solidFill>
              </a:rPr>
              <a:t>r</a:t>
            </a:r>
            <a:r>
              <a:rPr dirty="0" spc="345">
                <a:solidFill>
                  <a:srgbClr val="FFFFFF"/>
                </a:solidFill>
              </a:rPr>
              <a:t>o</a:t>
            </a:r>
            <a:r>
              <a:rPr dirty="0" spc="220">
                <a:solidFill>
                  <a:srgbClr val="FFFFFF"/>
                </a:solidFill>
              </a:rPr>
              <a:t>b</a:t>
            </a:r>
            <a:r>
              <a:rPr dirty="0" spc="185">
                <a:solidFill>
                  <a:srgbClr val="FFFFFF"/>
                </a:solidFill>
              </a:rPr>
              <a:t>l</a:t>
            </a:r>
            <a:r>
              <a:rPr dirty="0" spc="484">
                <a:solidFill>
                  <a:srgbClr val="FFFFFF"/>
                </a:solidFill>
              </a:rPr>
              <a:t>e</a:t>
            </a:r>
            <a:r>
              <a:rPr dirty="0" spc="-45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3146" y="5370439"/>
            <a:ext cx="995680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3500" spc="-20">
                <a:latin typeface="Tahoma"/>
                <a:cs typeface="Tahoma"/>
              </a:rPr>
              <a:t>We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75">
                <a:latin typeface="Tahoma"/>
                <a:cs typeface="Tahoma"/>
              </a:rPr>
              <a:t>students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120">
                <a:latin typeface="Tahoma"/>
                <a:cs typeface="Tahoma"/>
              </a:rPr>
              <a:t>have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215">
                <a:latin typeface="Tahoma"/>
                <a:cs typeface="Tahoma"/>
              </a:rPr>
              <a:t>to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140">
                <a:latin typeface="Tahoma"/>
                <a:cs typeface="Tahoma"/>
              </a:rPr>
              <a:t>navigate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150">
                <a:latin typeface="Tahoma"/>
                <a:cs typeface="Tahoma"/>
              </a:rPr>
              <a:t>between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85">
                <a:latin typeface="Tahoma"/>
                <a:cs typeface="Tahoma"/>
              </a:rPr>
              <a:t>various </a:t>
            </a:r>
            <a:r>
              <a:rPr dirty="0" sz="3500" spc="-1075">
                <a:latin typeface="Tahoma"/>
                <a:cs typeface="Tahoma"/>
              </a:rPr>
              <a:t> </a:t>
            </a:r>
            <a:r>
              <a:rPr dirty="0" sz="3500" spc="100">
                <a:latin typeface="Tahoma"/>
                <a:cs typeface="Tahoma"/>
              </a:rPr>
              <a:t>platforms </a:t>
            </a:r>
            <a:r>
              <a:rPr dirty="0" sz="3500" spc="95">
                <a:latin typeface="Tahoma"/>
                <a:cs typeface="Tahoma"/>
              </a:rPr>
              <a:t>when </a:t>
            </a:r>
            <a:r>
              <a:rPr dirty="0" sz="3500" spc="105">
                <a:latin typeface="Tahoma"/>
                <a:cs typeface="Tahoma"/>
              </a:rPr>
              <a:t>searching </a:t>
            </a:r>
            <a:r>
              <a:rPr dirty="0" sz="3500" spc="30">
                <a:latin typeface="Tahoma"/>
                <a:cs typeface="Tahoma"/>
              </a:rPr>
              <a:t>for </a:t>
            </a:r>
            <a:r>
              <a:rPr dirty="0" sz="3500" spc="190">
                <a:latin typeface="Tahoma"/>
                <a:cs typeface="Tahoma"/>
              </a:rPr>
              <a:t>the </a:t>
            </a:r>
            <a:r>
              <a:rPr dirty="0" sz="3500" spc="-100">
                <a:latin typeface="Tahoma"/>
                <a:cs typeface="Tahoma"/>
              </a:rPr>
              <a:t>VAP </a:t>
            </a:r>
            <a:r>
              <a:rPr dirty="0" sz="3500" spc="135">
                <a:latin typeface="Tahoma"/>
                <a:cs typeface="Tahoma"/>
              </a:rPr>
              <a:t>related </a:t>
            </a:r>
            <a:r>
              <a:rPr dirty="0" sz="3500" spc="140">
                <a:latin typeface="Tahoma"/>
                <a:cs typeface="Tahoma"/>
              </a:rPr>
              <a:t> </a:t>
            </a:r>
            <a:r>
              <a:rPr dirty="0" sz="3500" spc="90">
                <a:latin typeface="Tahoma"/>
                <a:cs typeface="Tahoma"/>
              </a:rPr>
              <a:t>materials. </a:t>
            </a:r>
            <a:r>
              <a:rPr dirty="0" sz="3500" spc="65">
                <a:latin typeface="Tahoma"/>
                <a:cs typeface="Tahoma"/>
              </a:rPr>
              <a:t>Hence, </a:t>
            </a:r>
            <a:r>
              <a:rPr dirty="0" sz="3500" spc="180">
                <a:latin typeface="Tahoma"/>
                <a:cs typeface="Tahoma"/>
              </a:rPr>
              <a:t>it </a:t>
            </a:r>
            <a:r>
              <a:rPr dirty="0" sz="3500" spc="155">
                <a:latin typeface="Tahoma"/>
                <a:cs typeface="Tahoma"/>
              </a:rPr>
              <a:t>creates </a:t>
            </a:r>
            <a:r>
              <a:rPr dirty="0" sz="3500" spc="200">
                <a:latin typeface="Tahoma"/>
                <a:cs typeface="Tahoma"/>
              </a:rPr>
              <a:t>a </a:t>
            </a:r>
            <a:r>
              <a:rPr dirty="0" sz="3500" spc="130">
                <a:latin typeface="Tahoma"/>
                <a:cs typeface="Tahoma"/>
              </a:rPr>
              <a:t>distraction </a:t>
            </a:r>
            <a:r>
              <a:rPr dirty="0" sz="3500" spc="90">
                <a:latin typeface="Tahoma"/>
                <a:cs typeface="Tahoma"/>
              </a:rPr>
              <a:t>while </a:t>
            </a:r>
            <a:r>
              <a:rPr dirty="0" sz="3500" spc="95">
                <a:latin typeface="Tahoma"/>
                <a:cs typeface="Tahoma"/>
              </a:rPr>
              <a:t> </a:t>
            </a:r>
            <a:r>
              <a:rPr dirty="0" sz="3500" spc="110">
                <a:latin typeface="Tahoma"/>
                <a:cs typeface="Tahoma"/>
              </a:rPr>
              <a:t>we</a:t>
            </a:r>
            <a:r>
              <a:rPr dirty="0" sz="3500" spc="60">
                <a:latin typeface="Tahoma"/>
                <a:cs typeface="Tahoma"/>
              </a:rPr>
              <a:t> </a:t>
            </a:r>
            <a:r>
              <a:rPr dirty="0" sz="3500" spc="100">
                <a:latin typeface="Tahoma"/>
                <a:cs typeface="Tahoma"/>
              </a:rPr>
              <a:t>are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80">
                <a:latin typeface="Tahoma"/>
                <a:cs typeface="Tahoma"/>
              </a:rPr>
              <a:t>studying.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888" y="1067387"/>
            <a:ext cx="632396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Our</a:t>
            </a:r>
            <a:r>
              <a:rPr dirty="0" spc="80"/>
              <a:t> </a:t>
            </a:r>
            <a:r>
              <a:rPr dirty="0" spc="30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588" y="2677018"/>
            <a:ext cx="4400550" cy="3238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0888" y="5713579"/>
            <a:ext cx="14282419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3500" spc="114">
                <a:latin typeface="Tahoma"/>
                <a:cs typeface="Tahoma"/>
              </a:rPr>
              <a:t>Hence </a:t>
            </a:r>
            <a:r>
              <a:rPr dirty="0" sz="3500" spc="215">
                <a:latin typeface="Tahoma"/>
                <a:cs typeface="Tahoma"/>
              </a:rPr>
              <a:t>to </a:t>
            </a:r>
            <a:r>
              <a:rPr dirty="0" sz="3500" spc="85">
                <a:latin typeface="Tahoma"/>
                <a:cs typeface="Tahoma"/>
              </a:rPr>
              <a:t>overcome </a:t>
            </a:r>
            <a:r>
              <a:rPr dirty="0" sz="3500" spc="190">
                <a:latin typeface="Tahoma"/>
                <a:cs typeface="Tahoma"/>
              </a:rPr>
              <a:t>the </a:t>
            </a:r>
            <a:r>
              <a:rPr dirty="0" sz="3500" spc="35">
                <a:latin typeface="Tahoma"/>
                <a:cs typeface="Tahoma"/>
              </a:rPr>
              <a:t>problem, </a:t>
            </a:r>
            <a:r>
              <a:rPr dirty="0" sz="3500" spc="110">
                <a:latin typeface="Tahoma"/>
                <a:cs typeface="Tahoma"/>
              </a:rPr>
              <a:t>we </a:t>
            </a:r>
            <a:r>
              <a:rPr dirty="0" sz="3500" spc="120">
                <a:latin typeface="Tahoma"/>
                <a:cs typeface="Tahoma"/>
              </a:rPr>
              <a:t>have </a:t>
            </a:r>
            <a:r>
              <a:rPr dirty="0" sz="3500" spc="145">
                <a:latin typeface="Tahoma"/>
                <a:cs typeface="Tahoma"/>
              </a:rPr>
              <a:t>created </a:t>
            </a:r>
            <a:r>
              <a:rPr dirty="0" sz="3500" spc="200">
                <a:latin typeface="Tahoma"/>
                <a:cs typeface="Tahoma"/>
              </a:rPr>
              <a:t>a </a:t>
            </a:r>
            <a:r>
              <a:rPr dirty="0" sz="3500" spc="45">
                <a:latin typeface="Tahoma"/>
                <a:cs typeface="Tahoma"/>
              </a:rPr>
              <a:t>Learning </a:t>
            </a:r>
            <a:r>
              <a:rPr dirty="0" sz="3500" spc="50">
                <a:latin typeface="Tahoma"/>
                <a:cs typeface="Tahoma"/>
              </a:rPr>
              <a:t> </a:t>
            </a:r>
            <a:r>
              <a:rPr dirty="0" sz="3500" spc="125">
                <a:latin typeface="Tahoma"/>
                <a:cs typeface="Tahoma"/>
              </a:rPr>
              <a:t>Management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20">
                <a:latin typeface="Tahoma"/>
                <a:cs typeface="Tahoma"/>
              </a:rPr>
              <a:t>System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40">
                <a:latin typeface="Tahoma"/>
                <a:cs typeface="Tahoma"/>
              </a:rPr>
              <a:t>(LMS)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30">
                <a:latin typeface="Tahoma"/>
                <a:cs typeface="Tahoma"/>
              </a:rPr>
              <a:t>for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-100">
                <a:latin typeface="Tahoma"/>
                <a:cs typeface="Tahoma"/>
              </a:rPr>
              <a:t>VAP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80">
                <a:latin typeface="Tahoma"/>
                <a:cs typeface="Tahoma"/>
              </a:rPr>
              <a:t>where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110">
                <a:latin typeface="Tahoma"/>
                <a:cs typeface="Tahoma"/>
              </a:rPr>
              <a:t>we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40">
                <a:latin typeface="Tahoma"/>
                <a:cs typeface="Tahoma"/>
              </a:rPr>
              <a:t>can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70">
                <a:latin typeface="Tahoma"/>
                <a:cs typeface="Tahoma"/>
              </a:rPr>
              <a:t>access</a:t>
            </a:r>
            <a:r>
              <a:rPr dirty="0" sz="3500" spc="70">
                <a:latin typeface="Tahoma"/>
                <a:cs typeface="Tahoma"/>
              </a:rPr>
              <a:t> </a:t>
            </a:r>
            <a:r>
              <a:rPr dirty="0" sz="3500" spc="114">
                <a:latin typeface="Tahoma"/>
                <a:cs typeface="Tahoma"/>
              </a:rPr>
              <a:t>all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90">
                <a:latin typeface="Tahoma"/>
                <a:cs typeface="Tahoma"/>
              </a:rPr>
              <a:t>the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-100">
                <a:latin typeface="Tahoma"/>
                <a:cs typeface="Tahoma"/>
              </a:rPr>
              <a:t>VAP </a:t>
            </a:r>
            <a:r>
              <a:rPr dirty="0" sz="3500" spc="-1075">
                <a:latin typeface="Tahoma"/>
                <a:cs typeface="Tahoma"/>
              </a:rPr>
              <a:t> </a:t>
            </a:r>
            <a:r>
              <a:rPr dirty="0" sz="3500" spc="120">
                <a:latin typeface="Tahoma"/>
                <a:cs typeface="Tahoma"/>
              </a:rPr>
              <a:t>materials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240">
                <a:latin typeface="Tahoma"/>
                <a:cs typeface="Tahoma"/>
              </a:rPr>
              <a:t>at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40">
                <a:latin typeface="Tahoma"/>
                <a:cs typeface="Tahoma"/>
              </a:rPr>
              <a:t>one</a:t>
            </a:r>
            <a:r>
              <a:rPr dirty="0" sz="3500" spc="60">
                <a:latin typeface="Tahoma"/>
                <a:cs typeface="Tahoma"/>
              </a:rPr>
              <a:t> </a:t>
            </a:r>
            <a:r>
              <a:rPr dirty="0" sz="3500" spc="140">
                <a:latin typeface="Tahoma"/>
                <a:cs typeface="Tahoma"/>
              </a:rPr>
              <a:t>place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35">
                <a:latin typeface="Tahoma"/>
                <a:cs typeface="Tahoma"/>
              </a:rPr>
              <a:t>without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60">
                <a:latin typeface="Tahoma"/>
                <a:cs typeface="Tahoma"/>
              </a:rPr>
              <a:t>getting</a:t>
            </a:r>
            <a:r>
              <a:rPr dirty="0" sz="3500" spc="65">
                <a:latin typeface="Tahoma"/>
                <a:cs typeface="Tahoma"/>
              </a:rPr>
              <a:t> </a:t>
            </a:r>
            <a:r>
              <a:rPr dirty="0" sz="3500" spc="114">
                <a:latin typeface="Tahoma"/>
                <a:cs typeface="Tahoma"/>
              </a:rPr>
              <a:t>distracted.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93949" y="0"/>
            <a:ext cx="494049" cy="102869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95769" y="4173480"/>
            <a:ext cx="753745" cy="993140"/>
            <a:chOff x="1495769" y="4173480"/>
            <a:chExt cx="753745" cy="9931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4435" y="5069239"/>
              <a:ext cx="222166" cy="972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71358" y="4240482"/>
              <a:ext cx="608330" cy="778510"/>
            </a:xfrm>
            <a:custGeom>
              <a:avLst/>
              <a:gdLst/>
              <a:ahLst/>
              <a:cxnLst/>
              <a:rect l="l" t="t" r="r" b="b"/>
              <a:pathLst>
                <a:path w="608330" h="778510">
                  <a:moveTo>
                    <a:pt x="317284" y="777988"/>
                  </a:moveTo>
                  <a:lnTo>
                    <a:pt x="291035" y="777988"/>
                  </a:lnTo>
                  <a:lnTo>
                    <a:pt x="251291" y="770427"/>
                  </a:lnTo>
                  <a:lnTo>
                    <a:pt x="214175" y="748917"/>
                  </a:lnTo>
                  <a:lnTo>
                    <a:pt x="180076" y="715218"/>
                  </a:lnTo>
                  <a:lnTo>
                    <a:pt x="149382" y="671091"/>
                  </a:lnTo>
                  <a:lnTo>
                    <a:pt x="122481" y="618295"/>
                  </a:lnTo>
                  <a:lnTo>
                    <a:pt x="99762" y="558590"/>
                  </a:lnTo>
                  <a:lnTo>
                    <a:pt x="79619" y="507622"/>
                  </a:lnTo>
                  <a:lnTo>
                    <a:pt x="58734" y="467750"/>
                  </a:lnTo>
                  <a:lnTo>
                    <a:pt x="38719" y="432337"/>
                  </a:lnTo>
                  <a:lnTo>
                    <a:pt x="21184" y="394747"/>
                  </a:lnTo>
                  <a:lnTo>
                    <a:pt x="7740" y="348343"/>
                  </a:lnTo>
                  <a:lnTo>
                    <a:pt x="0" y="286489"/>
                  </a:lnTo>
                  <a:lnTo>
                    <a:pt x="1642" y="240119"/>
                  </a:lnTo>
                  <a:lnTo>
                    <a:pt x="11802" y="196128"/>
                  </a:lnTo>
                  <a:lnTo>
                    <a:pt x="29684" y="155101"/>
                  </a:lnTo>
                  <a:lnTo>
                    <a:pt x="54491" y="117621"/>
                  </a:lnTo>
                  <a:lnTo>
                    <a:pt x="85426" y="84275"/>
                  </a:lnTo>
                  <a:lnTo>
                    <a:pt x="121694" y="55646"/>
                  </a:lnTo>
                  <a:lnTo>
                    <a:pt x="162497" y="32319"/>
                  </a:lnTo>
                  <a:lnTo>
                    <a:pt x="207040" y="14879"/>
                  </a:lnTo>
                  <a:lnTo>
                    <a:pt x="254527" y="3911"/>
                  </a:lnTo>
                  <a:lnTo>
                    <a:pt x="304159" y="0"/>
                  </a:lnTo>
                  <a:lnTo>
                    <a:pt x="353792" y="3911"/>
                  </a:lnTo>
                  <a:lnTo>
                    <a:pt x="401279" y="14880"/>
                  </a:lnTo>
                  <a:lnTo>
                    <a:pt x="445822" y="32319"/>
                  </a:lnTo>
                  <a:lnTo>
                    <a:pt x="486625" y="55646"/>
                  </a:lnTo>
                  <a:lnTo>
                    <a:pt x="522893" y="84275"/>
                  </a:lnTo>
                  <a:lnTo>
                    <a:pt x="553828" y="117621"/>
                  </a:lnTo>
                  <a:lnTo>
                    <a:pt x="578635" y="155101"/>
                  </a:lnTo>
                  <a:lnTo>
                    <a:pt x="596517" y="196128"/>
                  </a:lnTo>
                  <a:lnTo>
                    <a:pt x="606677" y="240119"/>
                  </a:lnTo>
                  <a:lnTo>
                    <a:pt x="608319" y="286489"/>
                  </a:lnTo>
                  <a:lnTo>
                    <a:pt x="600579" y="348343"/>
                  </a:lnTo>
                  <a:lnTo>
                    <a:pt x="587135" y="394747"/>
                  </a:lnTo>
                  <a:lnTo>
                    <a:pt x="569600" y="432337"/>
                  </a:lnTo>
                  <a:lnTo>
                    <a:pt x="549585" y="467750"/>
                  </a:lnTo>
                  <a:lnTo>
                    <a:pt x="528700" y="507622"/>
                  </a:lnTo>
                  <a:lnTo>
                    <a:pt x="508556" y="558590"/>
                  </a:lnTo>
                  <a:lnTo>
                    <a:pt x="485838" y="618295"/>
                  </a:lnTo>
                  <a:lnTo>
                    <a:pt x="458937" y="671091"/>
                  </a:lnTo>
                  <a:lnTo>
                    <a:pt x="428243" y="715218"/>
                  </a:lnTo>
                  <a:lnTo>
                    <a:pt x="394144" y="748917"/>
                  </a:lnTo>
                  <a:lnTo>
                    <a:pt x="357028" y="770427"/>
                  </a:lnTo>
                  <a:lnTo>
                    <a:pt x="317284" y="777988"/>
                  </a:lnTo>
                  <a:close/>
                </a:path>
              </a:pathLst>
            </a:custGeom>
            <a:solidFill>
              <a:srgbClr val="8AB4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59688" y="4700773"/>
              <a:ext cx="31750" cy="325755"/>
            </a:xfrm>
            <a:custGeom>
              <a:avLst/>
              <a:gdLst/>
              <a:ahLst/>
              <a:cxnLst/>
              <a:rect l="l" t="t" r="r" b="b"/>
              <a:pathLst>
                <a:path w="31750" h="325754">
                  <a:moveTo>
                    <a:pt x="24534" y="325476"/>
                  </a:moveTo>
                  <a:lnTo>
                    <a:pt x="7080" y="325476"/>
                  </a:lnTo>
                  <a:lnTo>
                    <a:pt x="0" y="321564"/>
                  </a:lnTo>
                  <a:lnTo>
                    <a:pt x="0" y="3912"/>
                  </a:lnTo>
                  <a:lnTo>
                    <a:pt x="7080" y="0"/>
                  </a:lnTo>
                  <a:lnTo>
                    <a:pt x="24534" y="0"/>
                  </a:lnTo>
                  <a:lnTo>
                    <a:pt x="31615" y="3912"/>
                  </a:lnTo>
                  <a:lnTo>
                    <a:pt x="31615" y="316798"/>
                  </a:lnTo>
                  <a:lnTo>
                    <a:pt x="31615" y="321564"/>
                  </a:lnTo>
                  <a:lnTo>
                    <a:pt x="24534" y="325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3790" y="4173480"/>
              <a:ext cx="95343" cy="950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5769" y="4829560"/>
              <a:ext cx="95343" cy="950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769" y="4173480"/>
              <a:ext cx="95343" cy="950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3790" y="4829560"/>
              <a:ext cx="95343" cy="950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31238" y="4972290"/>
              <a:ext cx="288925" cy="139065"/>
            </a:xfrm>
            <a:custGeom>
              <a:avLst/>
              <a:gdLst/>
              <a:ahLst/>
              <a:cxnLst/>
              <a:rect l="l" t="t" r="r" b="b"/>
              <a:pathLst>
                <a:path w="288925" h="139064">
                  <a:moveTo>
                    <a:pt x="288556" y="23075"/>
                  </a:moveTo>
                  <a:lnTo>
                    <a:pt x="286727" y="14097"/>
                  </a:lnTo>
                  <a:lnTo>
                    <a:pt x="281774" y="6769"/>
                  </a:lnTo>
                  <a:lnTo>
                    <a:pt x="274408" y="1816"/>
                  </a:lnTo>
                  <a:lnTo>
                    <a:pt x="265417" y="0"/>
                  </a:lnTo>
                  <a:lnTo>
                    <a:pt x="23126" y="0"/>
                  </a:lnTo>
                  <a:lnTo>
                    <a:pt x="14135" y="1816"/>
                  </a:lnTo>
                  <a:lnTo>
                    <a:pt x="6781" y="6769"/>
                  </a:lnTo>
                  <a:lnTo>
                    <a:pt x="1816" y="14097"/>
                  </a:lnTo>
                  <a:lnTo>
                    <a:pt x="0" y="23075"/>
                  </a:lnTo>
                  <a:lnTo>
                    <a:pt x="1816" y="32067"/>
                  </a:lnTo>
                  <a:lnTo>
                    <a:pt x="6781" y="39420"/>
                  </a:lnTo>
                  <a:lnTo>
                    <a:pt x="14135" y="44373"/>
                  </a:lnTo>
                  <a:lnTo>
                    <a:pt x="23126" y="46189"/>
                  </a:lnTo>
                  <a:lnTo>
                    <a:pt x="14135" y="47993"/>
                  </a:lnTo>
                  <a:lnTo>
                    <a:pt x="6781" y="52933"/>
                  </a:lnTo>
                  <a:lnTo>
                    <a:pt x="1816" y="60261"/>
                  </a:lnTo>
                  <a:lnTo>
                    <a:pt x="0" y="69253"/>
                  </a:lnTo>
                  <a:lnTo>
                    <a:pt x="1816" y="78232"/>
                  </a:lnTo>
                  <a:lnTo>
                    <a:pt x="6781" y="85559"/>
                  </a:lnTo>
                  <a:lnTo>
                    <a:pt x="14135" y="90512"/>
                  </a:lnTo>
                  <a:lnTo>
                    <a:pt x="23126" y="92329"/>
                  </a:lnTo>
                  <a:lnTo>
                    <a:pt x="14135" y="94132"/>
                  </a:lnTo>
                  <a:lnTo>
                    <a:pt x="6781" y="99072"/>
                  </a:lnTo>
                  <a:lnTo>
                    <a:pt x="1816" y="106400"/>
                  </a:lnTo>
                  <a:lnTo>
                    <a:pt x="0" y="115392"/>
                  </a:lnTo>
                  <a:lnTo>
                    <a:pt x="1816" y="124358"/>
                  </a:lnTo>
                  <a:lnTo>
                    <a:pt x="6781" y="131699"/>
                  </a:lnTo>
                  <a:lnTo>
                    <a:pt x="14135" y="136639"/>
                  </a:lnTo>
                  <a:lnTo>
                    <a:pt x="23126" y="138455"/>
                  </a:lnTo>
                  <a:lnTo>
                    <a:pt x="265417" y="138455"/>
                  </a:lnTo>
                  <a:lnTo>
                    <a:pt x="274408" y="136639"/>
                  </a:lnTo>
                  <a:lnTo>
                    <a:pt x="281774" y="131699"/>
                  </a:lnTo>
                  <a:lnTo>
                    <a:pt x="286727" y="124358"/>
                  </a:lnTo>
                  <a:lnTo>
                    <a:pt x="288556" y="115392"/>
                  </a:lnTo>
                  <a:lnTo>
                    <a:pt x="286727" y="106400"/>
                  </a:lnTo>
                  <a:lnTo>
                    <a:pt x="281774" y="99072"/>
                  </a:lnTo>
                  <a:lnTo>
                    <a:pt x="274408" y="94132"/>
                  </a:lnTo>
                  <a:lnTo>
                    <a:pt x="265417" y="92329"/>
                  </a:lnTo>
                  <a:lnTo>
                    <a:pt x="274408" y="90512"/>
                  </a:lnTo>
                  <a:lnTo>
                    <a:pt x="281774" y="85559"/>
                  </a:lnTo>
                  <a:lnTo>
                    <a:pt x="286727" y="78232"/>
                  </a:lnTo>
                  <a:lnTo>
                    <a:pt x="288556" y="69253"/>
                  </a:lnTo>
                  <a:lnTo>
                    <a:pt x="286727" y="60261"/>
                  </a:lnTo>
                  <a:lnTo>
                    <a:pt x="281774" y="52933"/>
                  </a:lnTo>
                  <a:lnTo>
                    <a:pt x="274408" y="47993"/>
                  </a:lnTo>
                  <a:lnTo>
                    <a:pt x="265417" y="46189"/>
                  </a:lnTo>
                  <a:lnTo>
                    <a:pt x="274408" y="44373"/>
                  </a:lnTo>
                  <a:lnTo>
                    <a:pt x="281774" y="39420"/>
                  </a:lnTo>
                  <a:lnTo>
                    <a:pt x="286727" y="32067"/>
                  </a:lnTo>
                  <a:lnTo>
                    <a:pt x="288556" y="23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866137" y="4013894"/>
            <a:ext cx="19050" cy="124460"/>
          </a:xfrm>
          <a:custGeom>
            <a:avLst/>
            <a:gdLst/>
            <a:ahLst/>
            <a:cxnLst/>
            <a:rect l="l" t="t" r="r" b="b"/>
            <a:pathLst>
              <a:path w="19050" h="124460">
                <a:moveTo>
                  <a:pt x="14567" y="124061"/>
                </a:moveTo>
                <a:lnTo>
                  <a:pt x="4194" y="124061"/>
                </a:lnTo>
                <a:lnTo>
                  <a:pt x="0" y="118485"/>
                </a:lnTo>
                <a:lnTo>
                  <a:pt x="0" y="5589"/>
                </a:lnTo>
                <a:lnTo>
                  <a:pt x="4194" y="0"/>
                </a:lnTo>
                <a:lnTo>
                  <a:pt x="14567" y="0"/>
                </a:lnTo>
                <a:lnTo>
                  <a:pt x="18807" y="5589"/>
                </a:lnTo>
                <a:lnTo>
                  <a:pt x="18807" y="116642"/>
                </a:lnTo>
                <a:lnTo>
                  <a:pt x="18807" y="118485"/>
                </a:lnTo>
                <a:lnTo>
                  <a:pt x="14567" y="12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5517" y="4539653"/>
            <a:ext cx="124460" cy="19050"/>
          </a:xfrm>
          <a:custGeom>
            <a:avLst/>
            <a:gdLst/>
            <a:ahLst/>
            <a:cxnLst/>
            <a:rect l="l" t="t" r="r" b="b"/>
            <a:pathLst>
              <a:path w="124460" h="19050">
                <a:moveTo>
                  <a:pt x="118840" y="18796"/>
                </a:moveTo>
                <a:lnTo>
                  <a:pt x="5592" y="18796"/>
                </a:lnTo>
                <a:lnTo>
                  <a:pt x="0" y="14569"/>
                </a:lnTo>
                <a:lnTo>
                  <a:pt x="0" y="4226"/>
                </a:lnTo>
                <a:lnTo>
                  <a:pt x="5592" y="0"/>
                </a:lnTo>
                <a:lnTo>
                  <a:pt x="116991" y="0"/>
                </a:lnTo>
                <a:lnTo>
                  <a:pt x="118840" y="0"/>
                </a:lnTo>
                <a:lnTo>
                  <a:pt x="124433" y="4226"/>
                </a:lnTo>
                <a:lnTo>
                  <a:pt x="124433" y="14569"/>
                </a:lnTo>
                <a:lnTo>
                  <a:pt x="118840" y="18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44938" y="4539653"/>
            <a:ext cx="124460" cy="19050"/>
          </a:xfrm>
          <a:custGeom>
            <a:avLst/>
            <a:gdLst/>
            <a:ahLst/>
            <a:cxnLst/>
            <a:rect l="l" t="t" r="r" b="b"/>
            <a:pathLst>
              <a:path w="124459" h="19050">
                <a:moveTo>
                  <a:pt x="118809" y="18796"/>
                </a:moveTo>
                <a:lnTo>
                  <a:pt x="5619" y="18796"/>
                </a:lnTo>
                <a:lnTo>
                  <a:pt x="0" y="14569"/>
                </a:lnTo>
                <a:lnTo>
                  <a:pt x="0" y="4226"/>
                </a:lnTo>
                <a:lnTo>
                  <a:pt x="5619" y="0"/>
                </a:lnTo>
                <a:lnTo>
                  <a:pt x="117005" y="0"/>
                </a:lnTo>
                <a:lnTo>
                  <a:pt x="118809" y="0"/>
                </a:lnTo>
                <a:lnTo>
                  <a:pt x="124446" y="4226"/>
                </a:lnTo>
                <a:lnTo>
                  <a:pt x="124446" y="14569"/>
                </a:lnTo>
                <a:lnTo>
                  <a:pt x="118809" y="18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36403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982" y="5238522"/>
            <a:ext cx="409574" cy="409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14579" y="5073715"/>
            <a:ext cx="26955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70">
                <a:latin typeface="Tahoma"/>
                <a:cs typeface="Tahoma"/>
              </a:rPr>
              <a:t>OneDrive</a:t>
            </a:r>
            <a:r>
              <a:rPr dirty="0" sz="3500">
                <a:latin typeface="Tahoma"/>
                <a:cs typeface="Tahoma"/>
              </a:rPr>
              <a:t> </a:t>
            </a:r>
            <a:r>
              <a:rPr dirty="0" sz="3500" spc="-130">
                <a:latin typeface="Tahoma"/>
                <a:cs typeface="Tahoma"/>
              </a:rPr>
              <a:t>API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3758" y="5238522"/>
            <a:ext cx="409574" cy="409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77354" y="5073715"/>
            <a:ext cx="154432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40">
                <a:latin typeface="Tahoma"/>
                <a:cs typeface="Tahoma"/>
              </a:rPr>
              <a:t>Node.js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36534" y="5238522"/>
            <a:ext cx="409574" cy="4095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10888"/>
            <a:ext cx="948245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>
                <a:solidFill>
                  <a:srgbClr val="FFFFFF"/>
                </a:solidFill>
              </a:rPr>
              <a:t>Technologies</a:t>
            </a:r>
            <a:r>
              <a:rPr dirty="0" spc="125">
                <a:solidFill>
                  <a:srgbClr val="FFFFFF"/>
                </a:solidFill>
              </a:rPr>
              <a:t> </a:t>
            </a:r>
            <a:r>
              <a:rPr dirty="0" spc="325">
                <a:solidFill>
                  <a:srgbClr val="FFFFFF"/>
                </a:solidFill>
              </a:rPr>
              <a:t>Used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831618"/>
            <a:ext cx="18287999" cy="4553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9072" y="5073715"/>
            <a:ext cx="158178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60">
                <a:latin typeface="Tahoma"/>
                <a:cs typeface="Tahoma"/>
              </a:rPr>
              <a:t>A</a:t>
            </a:r>
            <a:r>
              <a:rPr dirty="0" sz="3500" spc="85">
                <a:latin typeface="Tahoma"/>
                <a:cs typeface="Tahoma"/>
              </a:rPr>
              <a:t>n</a:t>
            </a:r>
            <a:r>
              <a:rPr dirty="0" sz="3500" spc="95">
                <a:latin typeface="Tahoma"/>
                <a:cs typeface="Tahoma"/>
              </a:rPr>
              <a:t>g</a:t>
            </a:r>
            <a:r>
              <a:rPr dirty="0" sz="3500" spc="80">
                <a:latin typeface="Tahoma"/>
                <a:cs typeface="Tahoma"/>
              </a:rPr>
              <a:t>u</a:t>
            </a:r>
            <a:r>
              <a:rPr dirty="0" sz="3500" spc="70">
                <a:latin typeface="Tahoma"/>
                <a:cs typeface="Tahoma"/>
              </a:rPr>
              <a:t>l</a:t>
            </a:r>
            <a:r>
              <a:rPr dirty="0" sz="3500" spc="195">
                <a:latin typeface="Tahoma"/>
                <a:cs typeface="Tahoma"/>
              </a:rPr>
              <a:t>a</a:t>
            </a:r>
            <a:r>
              <a:rPr dirty="0" sz="3500" spc="-95">
                <a:latin typeface="Tahoma"/>
                <a:cs typeface="Tahoma"/>
              </a:rPr>
              <a:t>r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982" y="6588120"/>
            <a:ext cx="409574" cy="4095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36534" y="6588120"/>
            <a:ext cx="409574" cy="4095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73758" y="6588120"/>
            <a:ext cx="409574" cy="4095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99072" y="6390963"/>
            <a:ext cx="158432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20">
                <a:latin typeface="Tahoma"/>
                <a:cs typeface="Tahoma"/>
              </a:rPr>
              <a:t>E</a:t>
            </a:r>
            <a:r>
              <a:rPr dirty="0" sz="3500" spc="20">
                <a:latin typeface="Tahoma"/>
                <a:cs typeface="Tahoma"/>
              </a:rPr>
              <a:t>x</a:t>
            </a:r>
            <a:r>
              <a:rPr dirty="0" sz="3500" spc="95">
                <a:latin typeface="Tahoma"/>
                <a:cs typeface="Tahoma"/>
              </a:rPr>
              <a:t>p</a:t>
            </a:r>
            <a:r>
              <a:rPr dirty="0" sz="3500" spc="-100">
                <a:latin typeface="Tahoma"/>
                <a:cs typeface="Tahoma"/>
              </a:rPr>
              <a:t>r</a:t>
            </a:r>
            <a:r>
              <a:rPr dirty="0" sz="3500" spc="195">
                <a:latin typeface="Tahoma"/>
                <a:cs typeface="Tahoma"/>
              </a:rPr>
              <a:t>e</a:t>
            </a:r>
            <a:r>
              <a:rPr dirty="0" sz="3500" spc="185">
                <a:latin typeface="Tahoma"/>
                <a:cs typeface="Tahoma"/>
              </a:rPr>
              <a:t>s</a:t>
            </a:r>
            <a:r>
              <a:rPr dirty="0" sz="3500" spc="190">
                <a:latin typeface="Tahoma"/>
                <a:cs typeface="Tahoma"/>
              </a:rPr>
              <a:t>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14579" y="6390963"/>
            <a:ext cx="19513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60">
                <a:latin typeface="Tahoma"/>
                <a:cs typeface="Tahoma"/>
              </a:rPr>
              <a:t>MongoDb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7354" y="6390963"/>
            <a:ext cx="15074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0">
                <a:latin typeface="Tahoma"/>
                <a:cs typeface="Tahoma"/>
              </a:rPr>
              <a:t>H</a:t>
            </a:r>
            <a:r>
              <a:rPr dirty="0" sz="3500" spc="195">
                <a:latin typeface="Tahoma"/>
                <a:cs typeface="Tahoma"/>
              </a:rPr>
              <a:t>e</a:t>
            </a:r>
            <a:r>
              <a:rPr dirty="0" sz="3500" spc="-100">
                <a:latin typeface="Tahoma"/>
                <a:cs typeface="Tahoma"/>
              </a:rPr>
              <a:t>r</a:t>
            </a:r>
            <a:r>
              <a:rPr dirty="0" sz="3500" spc="140">
                <a:latin typeface="Tahoma"/>
                <a:cs typeface="Tahoma"/>
              </a:rPr>
              <a:t>o</a:t>
            </a:r>
            <a:r>
              <a:rPr dirty="0" sz="3500" spc="290">
                <a:latin typeface="Tahoma"/>
                <a:cs typeface="Tahoma"/>
              </a:rPr>
              <a:t>k</a:t>
            </a:r>
            <a:r>
              <a:rPr dirty="0" sz="3500" spc="85">
                <a:latin typeface="Tahoma"/>
                <a:cs typeface="Tahoma"/>
              </a:rPr>
              <a:t>u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213571"/>
            <a:ext cx="7059930" cy="2082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0" spc="-440"/>
              <a:t>F</a:t>
            </a:r>
            <a:r>
              <a:rPr dirty="0" sz="13500" spc="-495"/>
              <a:t>r</a:t>
            </a:r>
            <a:r>
              <a:rPr dirty="0" sz="13500" spc="425"/>
              <a:t>o</a:t>
            </a:r>
            <a:r>
              <a:rPr dirty="0" sz="13500" spc="225"/>
              <a:t>n</a:t>
            </a:r>
            <a:r>
              <a:rPr dirty="0" sz="13500" spc="985"/>
              <a:t>t</a:t>
            </a:r>
            <a:r>
              <a:rPr dirty="0" sz="13500" spc="645"/>
              <a:t>e</a:t>
            </a:r>
            <a:r>
              <a:rPr dirty="0" sz="13500" spc="225"/>
              <a:t>n</a:t>
            </a:r>
            <a:r>
              <a:rPr dirty="0" sz="13500" spc="425"/>
              <a:t>d</a:t>
            </a:r>
            <a:endParaRPr sz="1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48" y="1361840"/>
            <a:ext cx="354139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"/>
              <a:t>Frontend</a:t>
            </a:r>
            <a:endParaRPr sz="7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693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Description</a:t>
            </a:r>
          </a:p>
          <a:p>
            <a:pPr marL="836930" marR="5080">
              <a:lnSpc>
                <a:spcPct val="116500"/>
              </a:lnSpc>
              <a:spcBef>
                <a:spcPts val="1150"/>
              </a:spcBef>
            </a:pPr>
            <a:r>
              <a:rPr dirty="0" sz="2200"/>
              <a:t>With</a:t>
            </a:r>
            <a:r>
              <a:rPr dirty="0" sz="2200" spc="-95"/>
              <a:t> </a:t>
            </a:r>
            <a:r>
              <a:rPr dirty="0" sz="2200" spc="25"/>
              <a:t>a</a:t>
            </a:r>
            <a:r>
              <a:rPr dirty="0" sz="2200" spc="-90"/>
              <a:t> </a:t>
            </a:r>
            <a:r>
              <a:rPr dirty="0" sz="2200" spc="25"/>
              <a:t>modern</a:t>
            </a:r>
            <a:r>
              <a:rPr dirty="0" sz="2200" spc="-90"/>
              <a:t> </a:t>
            </a:r>
            <a:r>
              <a:rPr dirty="0" sz="2200" spc="20"/>
              <a:t>design,</a:t>
            </a:r>
            <a:r>
              <a:rPr dirty="0" sz="2200" spc="-90"/>
              <a:t> </a:t>
            </a:r>
            <a:r>
              <a:rPr dirty="0" sz="2200" spc="-30"/>
              <a:t>we</a:t>
            </a:r>
            <a:r>
              <a:rPr dirty="0" sz="2200" spc="-90"/>
              <a:t> </a:t>
            </a:r>
            <a:r>
              <a:rPr dirty="0" sz="2200" spc="5"/>
              <a:t>have</a:t>
            </a:r>
            <a:r>
              <a:rPr dirty="0" sz="2200" spc="-90"/>
              <a:t> </a:t>
            </a:r>
            <a:r>
              <a:rPr dirty="0" sz="2200" spc="35"/>
              <a:t>created</a:t>
            </a:r>
            <a:r>
              <a:rPr dirty="0" sz="2200" spc="-90"/>
              <a:t> </a:t>
            </a:r>
            <a:r>
              <a:rPr dirty="0" sz="2200" spc="25"/>
              <a:t>a</a:t>
            </a:r>
            <a:r>
              <a:rPr dirty="0" sz="2200" spc="-90"/>
              <a:t> </a:t>
            </a:r>
            <a:r>
              <a:rPr dirty="0" sz="2200" spc="40"/>
              <a:t>user</a:t>
            </a:r>
            <a:r>
              <a:rPr dirty="0" sz="2200" spc="-90"/>
              <a:t> </a:t>
            </a:r>
            <a:r>
              <a:rPr dirty="0" sz="2200" spc="30"/>
              <a:t>friendly</a:t>
            </a:r>
            <a:r>
              <a:rPr dirty="0" sz="2200" spc="-90"/>
              <a:t> </a:t>
            </a:r>
            <a:r>
              <a:rPr dirty="0" sz="2200" spc="30"/>
              <a:t>UI</a:t>
            </a:r>
            <a:r>
              <a:rPr dirty="0" sz="2200" spc="-90"/>
              <a:t> </a:t>
            </a:r>
            <a:r>
              <a:rPr dirty="0" sz="2200" spc="60"/>
              <a:t>so</a:t>
            </a:r>
            <a:r>
              <a:rPr dirty="0" sz="2200" spc="-90"/>
              <a:t> </a:t>
            </a:r>
            <a:r>
              <a:rPr dirty="0" sz="2200" spc="30"/>
              <a:t>that</a:t>
            </a:r>
            <a:r>
              <a:rPr dirty="0" sz="2200" spc="-90"/>
              <a:t> </a:t>
            </a:r>
            <a:r>
              <a:rPr dirty="0" sz="2200" spc="20"/>
              <a:t>the</a:t>
            </a:r>
            <a:r>
              <a:rPr dirty="0" sz="2200" spc="-90"/>
              <a:t> </a:t>
            </a:r>
            <a:r>
              <a:rPr dirty="0" sz="2200" spc="40"/>
              <a:t>students</a:t>
            </a:r>
            <a:r>
              <a:rPr dirty="0" sz="2200" spc="-95"/>
              <a:t> </a:t>
            </a:r>
            <a:r>
              <a:rPr dirty="0" sz="2200" spc="40"/>
              <a:t>can</a:t>
            </a:r>
            <a:r>
              <a:rPr dirty="0" sz="2200" spc="-90"/>
              <a:t> </a:t>
            </a:r>
            <a:r>
              <a:rPr dirty="0" sz="2200" spc="35"/>
              <a:t>learn</a:t>
            </a:r>
            <a:r>
              <a:rPr dirty="0" sz="2200" spc="-90"/>
              <a:t> </a:t>
            </a:r>
            <a:r>
              <a:rPr dirty="0" sz="2200" spc="20"/>
              <a:t>the</a:t>
            </a:r>
            <a:r>
              <a:rPr dirty="0" sz="2200" spc="-90"/>
              <a:t> </a:t>
            </a:r>
            <a:r>
              <a:rPr dirty="0" sz="2200" spc="35"/>
              <a:t>enrolled</a:t>
            </a:r>
            <a:r>
              <a:rPr dirty="0" sz="2200" spc="-90"/>
              <a:t> </a:t>
            </a:r>
            <a:r>
              <a:rPr dirty="0" sz="2200" spc="35"/>
              <a:t>VAP</a:t>
            </a:r>
            <a:r>
              <a:rPr dirty="0" sz="2200" spc="-90"/>
              <a:t> </a:t>
            </a:r>
            <a:r>
              <a:rPr dirty="0" sz="2200" spc="15"/>
              <a:t>with </a:t>
            </a:r>
            <a:r>
              <a:rPr dirty="0" sz="2200" spc="20"/>
              <a:t> one</a:t>
            </a:r>
            <a:r>
              <a:rPr dirty="0" sz="2200" spc="-90"/>
              <a:t> </a:t>
            </a:r>
            <a:r>
              <a:rPr dirty="0" sz="2200" spc="15"/>
              <a:t>click.We</a:t>
            </a:r>
            <a:r>
              <a:rPr dirty="0" sz="2200" spc="-90"/>
              <a:t> </a:t>
            </a:r>
            <a:r>
              <a:rPr dirty="0" sz="2200" spc="5"/>
              <a:t>have</a:t>
            </a:r>
            <a:r>
              <a:rPr dirty="0" sz="2200" spc="-85"/>
              <a:t> </a:t>
            </a:r>
            <a:r>
              <a:rPr dirty="0" sz="2200" spc="25"/>
              <a:t>kept</a:t>
            </a:r>
            <a:r>
              <a:rPr dirty="0" sz="2200" spc="-90"/>
              <a:t> </a:t>
            </a:r>
            <a:r>
              <a:rPr dirty="0" sz="2200" spc="50"/>
              <a:t>all</a:t>
            </a:r>
            <a:r>
              <a:rPr dirty="0" sz="2200" spc="-90"/>
              <a:t> </a:t>
            </a:r>
            <a:r>
              <a:rPr dirty="0" sz="2200" spc="20"/>
              <a:t>the</a:t>
            </a:r>
            <a:r>
              <a:rPr dirty="0" sz="2200" spc="-85"/>
              <a:t> </a:t>
            </a:r>
            <a:r>
              <a:rPr dirty="0" sz="2200" spc="40"/>
              <a:t>things</a:t>
            </a:r>
            <a:r>
              <a:rPr dirty="0" sz="2200" spc="-90"/>
              <a:t> </a:t>
            </a:r>
            <a:r>
              <a:rPr dirty="0" sz="2200" spc="30"/>
              <a:t>at</a:t>
            </a:r>
            <a:r>
              <a:rPr dirty="0" sz="2200" spc="-90"/>
              <a:t> </a:t>
            </a:r>
            <a:r>
              <a:rPr dirty="0" sz="2200" spc="20"/>
              <a:t>one</a:t>
            </a:r>
            <a:r>
              <a:rPr dirty="0" sz="2200" spc="-85"/>
              <a:t> </a:t>
            </a:r>
            <a:r>
              <a:rPr dirty="0" sz="2200" spc="40"/>
              <a:t>place</a:t>
            </a:r>
            <a:r>
              <a:rPr dirty="0" sz="2200" spc="-90"/>
              <a:t> </a:t>
            </a:r>
            <a:r>
              <a:rPr dirty="0" sz="2200" spc="60"/>
              <a:t>so</a:t>
            </a:r>
            <a:r>
              <a:rPr dirty="0" sz="2200" spc="-85"/>
              <a:t> </a:t>
            </a:r>
            <a:r>
              <a:rPr dirty="0" sz="2200" spc="30"/>
              <a:t>that</a:t>
            </a:r>
            <a:r>
              <a:rPr dirty="0" sz="2200" spc="-90"/>
              <a:t> </a:t>
            </a:r>
            <a:r>
              <a:rPr dirty="0" sz="2200" spc="45"/>
              <a:t>it</a:t>
            </a:r>
            <a:r>
              <a:rPr dirty="0" sz="2200" spc="-90"/>
              <a:t> </a:t>
            </a:r>
            <a:r>
              <a:rPr dirty="0" sz="2200" spc="30"/>
              <a:t>becomes</a:t>
            </a:r>
            <a:r>
              <a:rPr dirty="0" sz="2200" spc="-85"/>
              <a:t> </a:t>
            </a:r>
            <a:r>
              <a:rPr dirty="0" sz="2200" spc="35"/>
              <a:t>easier</a:t>
            </a:r>
            <a:r>
              <a:rPr dirty="0" sz="2200" spc="-90"/>
              <a:t> </a:t>
            </a:r>
            <a:r>
              <a:rPr dirty="0" sz="2200" spc="45"/>
              <a:t>to</a:t>
            </a:r>
            <a:r>
              <a:rPr dirty="0" sz="2200" spc="-90"/>
              <a:t> </a:t>
            </a:r>
            <a:r>
              <a:rPr dirty="0" sz="2200" spc="20"/>
              <a:t>navigate</a:t>
            </a:r>
            <a:r>
              <a:rPr dirty="0" sz="2200" spc="-85"/>
              <a:t> </a:t>
            </a:r>
            <a:r>
              <a:rPr dirty="0" sz="2200" spc="5"/>
              <a:t>between</a:t>
            </a:r>
            <a:r>
              <a:rPr dirty="0" sz="2200" spc="-90"/>
              <a:t> </a:t>
            </a:r>
            <a:r>
              <a:rPr dirty="0" sz="2200" spc="35"/>
              <a:t>various</a:t>
            </a:r>
            <a:r>
              <a:rPr dirty="0" sz="2200" spc="-85"/>
              <a:t> </a:t>
            </a:r>
            <a:r>
              <a:rPr dirty="0" sz="2200" spc="40"/>
              <a:t>things </a:t>
            </a:r>
            <a:r>
              <a:rPr dirty="0" sz="2200" spc="-675"/>
              <a:t> </a:t>
            </a:r>
            <a:r>
              <a:rPr dirty="0" sz="2200" spc="50"/>
              <a:t>such as </a:t>
            </a:r>
            <a:r>
              <a:rPr dirty="0" sz="2200" spc="30"/>
              <a:t>syllabus, </a:t>
            </a:r>
            <a:r>
              <a:rPr dirty="0" sz="2200" spc="15"/>
              <a:t>notes, code, </a:t>
            </a:r>
            <a:r>
              <a:rPr dirty="0" sz="2200" spc="30"/>
              <a:t>videos </a:t>
            </a:r>
            <a:r>
              <a:rPr dirty="0" sz="2200" spc="10"/>
              <a:t>of </a:t>
            </a:r>
            <a:r>
              <a:rPr dirty="0" sz="2200" spc="20"/>
              <a:t>the </a:t>
            </a:r>
            <a:r>
              <a:rPr dirty="0" sz="2200" spc="40"/>
              <a:t>recorded </a:t>
            </a:r>
            <a:r>
              <a:rPr dirty="0" sz="2200" spc="50"/>
              <a:t>sessions </a:t>
            </a:r>
            <a:r>
              <a:rPr dirty="0" sz="2200" spc="25"/>
              <a:t>and </a:t>
            </a:r>
            <a:r>
              <a:rPr dirty="0" sz="2200" spc="35"/>
              <a:t>schedule </a:t>
            </a:r>
            <a:r>
              <a:rPr dirty="0" sz="2200" spc="10"/>
              <a:t>of </a:t>
            </a:r>
            <a:r>
              <a:rPr dirty="0" sz="2200" spc="20"/>
              <a:t>the </a:t>
            </a:r>
            <a:r>
              <a:rPr dirty="0" sz="2200" spc="45"/>
              <a:t>ongoing/upcoming </a:t>
            </a:r>
            <a:r>
              <a:rPr dirty="0" sz="2200" spc="50"/>
              <a:t> </a:t>
            </a:r>
            <a:r>
              <a:rPr dirty="0" sz="2200" spc="30"/>
              <a:t>lectures.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492648" y="7122866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530"/>
              </a:spcBef>
            </a:pPr>
            <a:r>
              <a:rPr dirty="0" sz="4000" spc="-195">
                <a:latin typeface="Lucida Sans Unicode"/>
                <a:cs typeface="Lucida Sans Unicode"/>
              </a:rPr>
              <a:t>2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047" y="7053081"/>
            <a:ext cx="13882369" cy="226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10">
                <a:latin typeface="Tahoma"/>
                <a:cs typeface="Tahoma"/>
              </a:rPr>
              <a:t>Components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150"/>
              </a:spcBef>
            </a:pPr>
            <a:r>
              <a:rPr dirty="0" sz="2200" spc="-50">
                <a:latin typeface="Tahoma"/>
                <a:cs typeface="Tahoma"/>
              </a:rPr>
              <a:t>We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have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multiple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components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order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enhance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user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experience.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Some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of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main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components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include </a:t>
            </a:r>
            <a:r>
              <a:rPr dirty="0" sz="2200" spc="40">
                <a:latin typeface="Tahoma"/>
                <a:cs typeface="Tahoma"/>
              </a:rPr>
              <a:t>Signup </a:t>
            </a:r>
            <a:r>
              <a:rPr dirty="0" sz="2200" spc="20">
                <a:latin typeface="Tahoma"/>
                <a:cs typeface="Tahoma"/>
              </a:rPr>
              <a:t>Component, </a:t>
            </a:r>
            <a:r>
              <a:rPr dirty="0" sz="2200" spc="30">
                <a:latin typeface="Tahoma"/>
                <a:cs typeface="Tahoma"/>
              </a:rPr>
              <a:t>Login </a:t>
            </a:r>
            <a:r>
              <a:rPr dirty="0" sz="2200" spc="20">
                <a:latin typeface="Tahoma"/>
                <a:cs typeface="Tahoma"/>
              </a:rPr>
              <a:t>Component, </a:t>
            </a:r>
            <a:r>
              <a:rPr dirty="0" sz="2200" spc="25">
                <a:latin typeface="Tahoma"/>
                <a:cs typeface="Tahoma"/>
              </a:rPr>
              <a:t>Navbar </a:t>
            </a:r>
            <a:r>
              <a:rPr dirty="0" sz="2200" spc="30">
                <a:latin typeface="Tahoma"/>
                <a:cs typeface="Tahoma"/>
              </a:rPr>
              <a:t>Component </a:t>
            </a:r>
            <a:r>
              <a:rPr dirty="0" sz="2200" spc="25">
                <a:latin typeface="Tahoma"/>
                <a:cs typeface="Tahoma"/>
              </a:rPr>
              <a:t>and Dashboard </a:t>
            </a:r>
            <a:r>
              <a:rPr dirty="0" sz="2200" spc="20">
                <a:latin typeface="Tahoma"/>
                <a:cs typeface="Tahoma"/>
              </a:rPr>
              <a:t>Component.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35">
                <a:latin typeface="Tahoma"/>
                <a:cs typeface="Tahoma"/>
              </a:rPr>
              <a:t>other </a:t>
            </a:r>
            <a:r>
              <a:rPr dirty="0" sz="2200" spc="4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components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are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different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pages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dashboard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component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which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are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shown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same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using </a:t>
            </a:r>
            <a:r>
              <a:rPr dirty="0" sz="2200" spc="4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routing.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2648" y="4208228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530"/>
              </a:spcBef>
            </a:pPr>
            <a:r>
              <a:rPr dirty="0" sz="4000" spc="-45">
                <a:latin typeface="Lucida Sans Unicode"/>
                <a:cs typeface="Lucida Sans Unicode"/>
              </a:rPr>
              <a:t>1</a:t>
            </a:r>
            <a:endParaRPr sz="40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199" y="0"/>
            <a:ext cx="3987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48" y="1361840"/>
            <a:ext cx="354139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"/>
              <a:t>Frontend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2603047" y="4138437"/>
            <a:ext cx="13742035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latin typeface="Tahoma"/>
                <a:cs typeface="Tahoma"/>
              </a:rPr>
              <a:t>Services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150"/>
              </a:spcBef>
            </a:pPr>
            <a:r>
              <a:rPr dirty="0" sz="2200" spc="-50">
                <a:latin typeface="Tahoma"/>
                <a:cs typeface="Tahoma"/>
              </a:rPr>
              <a:t>We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have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global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service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which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all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global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variables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functions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for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components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access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are</a:t>
            </a:r>
            <a:r>
              <a:rPr dirty="0" sz="2200" spc="-10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declared.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648" y="7122866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530"/>
              </a:spcBef>
            </a:pPr>
            <a:r>
              <a:rPr dirty="0" sz="4000" spc="-45">
                <a:latin typeface="Lucida Sans Unicode"/>
                <a:cs typeface="Lucida Sans Unicode"/>
              </a:rPr>
              <a:t>4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047" y="7053081"/>
            <a:ext cx="13735685" cy="226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10">
                <a:latin typeface="Tahoma"/>
                <a:cs typeface="Tahoma"/>
              </a:rPr>
              <a:t>Route</a:t>
            </a:r>
            <a:r>
              <a:rPr dirty="0" sz="3500" spc="30">
                <a:latin typeface="Tahoma"/>
                <a:cs typeface="Tahoma"/>
              </a:rPr>
              <a:t> </a:t>
            </a:r>
            <a:r>
              <a:rPr dirty="0" sz="3500" spc="55">
                <a:latin typeface="Tahoma"/>
                <a:cs typeface="Tahoma"/>
              </a:rPr>
              <a:t>Guard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150"/>
              </a:spcBef>
            </a:pPr>
            <a:r>
              <a:rPr dirty="0" sz="2200" spc="60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route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guard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created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and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added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on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route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which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checks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if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user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already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logged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status.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This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done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by </a:t>
            </a:r>
            <a:r>
              <a:rPr dirty="0" sz="2200" spc="40">
                <a:latin typeface="Tahoma"/>
                <a:cs typeface="Tahoma"/>
              </a:rPr>
              <a:t>checking </a:t>
            </a:r>
            <a:r>
              <a:rPr dirty="0" sz="2200" spc="10">
                <a:latin typeface="Tahoma"/>
                <a:cs typeface="Tahoma"/>
              </a:rPr>
              <a:t>if </a:t>
            </a:r>
            <a:r>
              <a:rPr dirty="0" sz="2200" spc="25">
                <a:latin typeface="Tahoma"/>
                <a:cs typeface="Tahoma"/>
              </a:rPr>
              <a:t>there </a:t>
            </a:r>
            <a:r>
              <a:rPr dirty="0" sz="2200" spc="65">
                <a:latin typeface="Tahoma"/>
                <a:cs typeface="Tahoma"/>
              </a:rPr>
              <a:t>is </a:t>
            </a:r>
            <a:r>
              <a:rPr dirty="0" sz="2200" spc="20">
                <a:latin typeface="Tahoma"/>
                <a:cs typeface="Tahoma"/>
              </a:rPr>
              <a:t>any </a:t>
            </a:r>
            <a:r>
              <a:rPr dirty="0" sz="2200">
                <a:latin typeface="Tahoma"/>
                <a:cs typeface="Tahoma"/>
              </a:rPr>
              <a:t>jwtToken </a:t>
            </a:r>
            <a:r>
              <a:rPr dirty="0" sz="2200" spc="45">
                <a:latin typeface="Tahoma"/>
                <a:cs typeface="Tahoma"/>
              </a:rPr>
              <a:t>stored </a:t>
            </a:r>
            <a:r>
              <a:rPr dirty="0" sz="2200" spc="30">
                <a:latin typeface="Tahoma"/>
                <a:cs typeface="Tahoma"/>
              </a:rPr>
              <a:t>in </a:t>
            </a:r>
            <a:r>
              <a:rPr dirty="0" sz="2200" spc="20">
                <a:latin typeface="Tahoma"/>
                <a:cs typeface="Tahoma"/>
              </a:rPr>
              <a:t>the </a:t>
            </a:r>
            <a:r>
              <a:rPr dirty="0" sz="2200" spc="55">
                <a:latin typeface="Tahoma"/>
                <a:cs typeface="Tahoma"/>
              </a:rPr>
              <a:t>local </a:t>
            </a:r>
            <a:r>
              <a:rPr dirty="0" sz="2200" spc="40">
                <a:latin typeface="Tahoma"/>
                <a:cs typeface="Tahoma"/>
              </a:rPr>
              <a:t>storage </a:t>
            </a:r>
            <a:r>
              <a:rPr dirty="0" sz="2200" spc="25">
                <a:latin typeface="Tahoma"/>
                <a:cs typeface="Tahoma"/>
              </a:rPr>
              <a:t>and </a:t>
            </a:r>
            <a:r>
              <a:rPr dirty="0" sz="2200" spc="20">
                <a:latin typeface="Tahoma"/>
                <a:cs typeface="Tahoma"/>
              </a:rPr>
              <a:t>then </a:t>
            </a:r>
            <a:r>
              <a:rPr dirty="0" sz="2200" spc="40">
                <a:latin typeface="Tahoma"/>
                <a:cs typeface="Tahoma"/>
              </a:rPr>
              <a:t>sends </a:t>
            </a:r>
            <a:r>
              <a:rPr dirty="0" sz="2200" spc="25">
                <a:latin typeface="Tahoma"/>
                <a:cs typeface="Tahoma"/>
              </a:rPr>
              <a:t>a get </a:t>
            </a:r>
            <a:r>
              <a:rPr dirty="0" sz="2200" spc="35">
                <a:latin typeface="Tahoma"/>
                <a:cs typeface="Tahoma"/>
              </a:rPr>
              <a:t>request </a:t>
            </a:r>
            <a:r>
              <a:rPr dirty="0" sz="2200" spc="45">
                <a:latin typeface="Tahoma"/>
                <a:cs typeface="Tahoma"/>
              </a:rPr>
              <a:t>to </a:t>
            </a:r>
            <a:r>
              <a:rPr dirty="0" sz="2200" spc="20">
                <a:latin typeface="Tahoma"/>
                <a:cs typeface="Tahoma"/>
              </a:rPr>
              <a:t>the </a:t>
            </a:r>
            <a:r>
              <a:rPr dirty="0" sz="2200" spc="15">
                <a:latin typeface="Tahoma"/>
                <a:cs typeface="Tahoma"/>
              </a:rPr>
              <a:t>verify 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token </a:t>
            </a:r>
            <a:r>
              <a:rPr dirty="0" sz="2200" spc="10">
                <a:latin typeface="Tahoma"/>
                <a:cs typeface="Tahoma"/>
              </a:rPr>
              <a:t>API, </a:t>
            </a:r>
            <a:r>
              <a:rPr dirty="0" sz="2200" spc="20">
                <a:latin typeface="Tahoma"/>
                <a:cs typeface="Tahoma"/>
              </a:rPr>
              <a:t>which then </a:t>
            </a:r>
            <a:r>
              <a:rPr dirty="0" sz="2200" spc="25">
                <a:latin typeface="Tahoma"/>
                <a:cs typeface="Tahoma"/>
              </a:rPr>
              <a:t>verifies </a:t>
            </a:r>
            <a:r>
              <a:rPr dirty="0" sz="2200" spc="10">
                <a:latin typeface="Tahoma"/>
                <a:cs typeface="Tahoma"/>
              </a:rPr>
              <a:t>if </a:t>
            </a:r>
            <a:r>
              <a:rPr dirty="0" sz="2200" spc="20">
                <a:latin typeface="Tahoma"/>
                <a:cs typeface="Tahoma"/>
              </a:rPr>
              <a:t>the </a:t>
            </a:r>
            <a:r>
              <a:rPr dirty="0" sz="2200" spc="25">
                <a:latin typeface="Tahoma"/>
                <a:cs typeface="Tahoma"/>
              </a:rPr>
              <a:t>token </a:t>
            </a:r>
            <a:r>
              <a:rPr dirty="0" sz="2200" spc="65">
                <a:latin typeface="Tahoma"/>
                <a:cs typeface="Tahoma"/>
              </a:rPr>
              <a:t>is </a:t>
            </a:r>
            <a:r>
              <a:rPr dirty="0" sz="2200" spc="30">
                <a:latin typeface="Tahoma"/>
                <a:cs typeface="Tahoma"/>
              </a:rPr>
              <a:t>valid </a:t>
            </a:r>
            <a:r>
              <a:rPr dirty="0" sz="2200" spc="60">
                <a:latin typeface="Tahoma"/>
                <a:cs typeface="Tahoma"/>
              </a:rPr>
              <a:t>or </a:t>
            </a:r>
            <a:r>
              <a:rPr dirty="0" sz="2200" spc="5">
                <a:latin typeface="Tahoma"/>
                <a:cs typeface="Tahoma"/>
              </a:rPr>
              <a:t>not, </a:t>
            </a:r>
            <a:r>
              <a:rPr dirty="0" sz="2200" spc="10">
                <a:latin typeface="Tahoma"/>
                <a:cs typeface="Tahoma"/>
              </a:rPr>
              <a:t>if </a:t>
            </a:r>
            <a:r>
              <a:rPr dirty="0" sz="2200" spc="20">
                <a:latin typeface="Tahoma"/>
                <a:cs typeface="Tahoma"/>
              </a:rPr>
              <a:t>the </a:t>
            </a:r>
            <a:r>
              <a:rPr dirty="0" sz="2200" spc="25">
                <a:latin typeface="Tahoma"/>
                <a:cs typeface="Tahoma"/>
              </a:rPr>
              <a:t>token </a:t>
            </a:r>
            <a:r>
              <a:rPr dirty="0" sz="2200" spc="65">
                <a:latin typeface="Tahoma"/>
                <a:cs typeface="Tahoma"/>
              </a:rPr>
              <a:t>is </a:t>
            </a:r>
            <a:r>
              <a:rPr dirty="0" sz="2200" spc="30">
                <a:latin typeface="Tahoma"/>
                <a:cs typeface="Tahoma"/>
              </a:rPr>
              <a:t>valid </a:t>
            </a:r>
            <a:r>
              <a:rPr dirty="0" sz="2200" spc="20">
                <a:latin typeface="Tahoma"/>
                <a:cs typeface="Tahoma"/>
              </a:rPr>
              <a:t>then the </a:t>
            </a:r>
            <a:r>
              <a:rPr dirty="0" sz="2200" spc="40">
                <a:latin typeface="Tahoma"/>
                <a:cs typeface="Tahoma"/>
              </a:rPr>
              <a:t>user gets </a:t>
            </a:r>
            <a:r>
              <a:rPr dirty="0" sz="2200" spc="20">
                <a:latin typeface="Tahoma"/>
                <a:cs typeface="Tahoma"/>
              </a:rPr>
              <a:t>logged, </a:t>
            </a:r>
            <a:r>
              <a:rPr dirty="0" sz="2200" spc="25">
                <a:latin typeface="Tahoma"/>
                <a:cs typeface="Tahoma"/>
              </a:rPr>
              <a:t> otherwise</a:t>
            </a:r>
            <a:r>
              <a:rPr dirty="0" sz="2200" spc="-10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he/she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is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redirected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to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the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login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page.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2648" y="4208228"/>
            <a:ext cx="733425" cy="762000"/>
          </a:xfrm>
          <a:prstGeom prst="rect">
            <a:avLst/>
          </a:prstGeom>
          <a:solidFill>
            <a:srgbClr val="8AB4F7"/>
          </a:solidFill>
        </p:spPr>
        <p:txBody>
          <a:bodyPr wrap="square" lIns="0" tIns="6731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530"/>
              </a:spcBef>
            </a:pPr>
            <a:r>
              <a:rPr dirty="0" sz="4000" spc="-195">
                <a:latin typeface="Lucida Sans Unicode"/>
                <a:cs typeface="Lucida Sans Unicode"/>
              </a:rPr>
              <a:t>3</a:t>
            </a:r>
            <a:endParaRPr sz="40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199" y="0"/>
            <a:ext cx="3987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213578"/>
            <a:ext cx="6787515" cy="2082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0" spc="-204"/>
              <a:t>B</a:t>
            </a:r>
            <a:r>
              <a:rPr dirty="0" sz="13500" spc="640"/>
              <a:t>a</a:t>
            </a:r>
            <a:r>
              <a:rPr dirty="0" sz="13500" spc="395"/>
              <a:t>c</a:t>
            </a:r>
            <a:r>
              <a:rPr dirty="0" sz="13500" spc="1005"/>
              <a:t>k</a:t>
            </a:r>
            <a:r>
              <a:rPr dirty="0" sz="13500" spc="645"/>
              <a:t>e</a:t>
            </a:r>
            <a:r>
              <a:rPr dirty="0" sz="13500" spc="225"/>
              <a:t>n</a:t>
            </a:r>
            <a:r>
              <a:rPr dirty="0" sz="13500" spc="425"/>
              <a:t>d</a:t>
            </a:r>
            <a:endParaRPr sz="1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</dc:creator>
  <cp:keywords>DAEtksUcYAA,BACaiHIOdlY</cp:keywords>
  <dc:title>We students have to navigate between various platforms when searching for the VAP related materials. Hence, it creates a distraction while we are studying.</dc:title>
  <dcterms:created xsi:type="dcterms:W3CDTF">2021-10-23T08:21:19Z</dcterms:created>
  <dcterms:modified xsi:type="dcterms:W3CDTF">2021-10-23T08:21:19Z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2021-10-23T00:00:00Z</vt:filetime>
  </property>
</Properties>
</file>