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90CD-A92B-6145-ABBD-0A3D636D1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God’s </a:t>
            </a:r>
            <a:r>
              <a:rPr lang="en-US" dirty="0" err="1"/>
              <a:t>eYE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C8B67-D84C-0B43-B764-D6551CC93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codeshaw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9EBA-2654-E543-AA75-70670EC6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F071-DF0F-1E47-9B12-99CDC739F9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Obtaining personally identifying information ( </a:t>
            </a:r>
            <a:r>
              <a:rPr lang="en-US" dirty="0" err="1"/>
              <a:t>pii</a:t>
            </a:r>
            <a:r>
              <a:rPr lang="en-US" dirty="0"/>
              <a:t> ) using multiple web-scrapers and crawlers.</a:t>
            </a:r>
          </a:p>
          <a:p>
            <a:r>
              <a:rPr lang="en-US" dirty="0"/>
              <a:t>This system gives us the results based on various parameters like first name, last name, email, mobile number and </a:t>
            </a:r>
            <a:r>
              <a:rPr lang="en-US" dirty="0" err="1"/>
              <a:t>aadhar</a:t>
            </a:r>
            <a:r>
              <a:rPr lang="en-US" dirty="0"/>
              <a:t> number.</a:t>
            </a:r>
          </a:p>
          <a:p>
            <a:r>
              <a:rPr lang="en-US" dirty="0"/>
              <a:t>A great way to eliminate identity ambiguity to some extent.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5EBF-F649-EA47-8417-593D5FB9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860C-6B27-4841-AB81-2029AD933E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Not limited to infinitesimal pages, but, visits millions of pages to scrape the required social data.</a:t>
            </a:r>
          </a:p>
          <a:p>
            <a:r>
              <a:rPr lang="en-US" dirty="0"/>
              <a:t>More so, uses images as well to check its invalid use without the users concern</a:t>
            </a:r>
          </a:p>
          <a:p>
            <a:r>
              <a:rPr lang="en-US" dirty="0"/>
              <a:t>Some sites which were successfully scraped to find insightful data: </a:t>
            </a:r>
            <a:r>
              <a:rPr lang="en-US" dirty="0" err="1"/>
              <a:t>FeDEX</a:t>
            </a:r>
            <a:r>
              <a:rPr lang="en-US" dirty="0"/>
              <a:t> logistics</a:t>
            </a:r>
          </a:p>
        </p:txBody>
      </p:sp>
    </p:spTree>
    <p:extLst>
      <p:ext uri="{BB962C8B-B14F-4D97-AF65-F5344CB8AC3E}">
        <p14:creationId xmlns:p14="http://schemas.microsoft.com/office/powerpoint/2010/main" val="26079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CEDF-C343-CB42-BB73-17D674AB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8D04-2744-154D-9597-8494298AB2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Multiple search engines</a:t>
            </a:r>
          </a:p>
          <a:p>
            <a:r>
              <a:rPr lang="en-US" dirty="0"/>
              <a:t>Bing web/visual search</a:t>
            </a:r>
          </a:p>
          <a:p>
            <a:r>
              <a:rPr lang="en-US" dirty="0"/>
              <a:t>Beautiful soup</a:t>
            </a:r>
          </a:p>
          <a:p>
            <a:r>
              <a:rPr lang="en-US" dirty="0"/>
              <a:t>Bing visual recognition engine</a:t>
            </a:r>
          </a:p>
          <a:p>
            <a:r>
              <a:rPr lang="en-US" dirty="0" err="1"/>
              <a:t>Oxylabs</a:t>
            </a:r>
            <a:endParaRPr lang="en-US" dirty="0"/>
          </a:p>
          <a:p>
            <a:r>
              <a:rPr lang="en-US" dirty="0"/>
              <a:t>Image recognition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9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6C36-4E2C-4045-BD1C-EBDDB75F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07BA-02C4-4047-B5A2-C15D67A34B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Limited results queried, reason being time intensive</a:t>
            </a:r>
          </a:p>
          <a:p>
            <a:r>
              <a:rPr lang="en-US" dirty="0"/>
              <a:t>Ambiguity in recognition of facial recognition to some extent.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9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E4C7-53CC-964C-BF14-21D7BA1B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a 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233C-7F46-E849-89E6-0E7AE2EEA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codeshaw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0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23</TotalTime>
  <Words>148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God’s eYE</vt:lpstr>
      <vt:lpstr>Proposed system</vt:lpstr>
      <vt:lpstr>Beyond limitations</vt:lpstr>
      <vt:lpstr>Technology used</vt:lpstr>
      <vt:lpstr>limitations</vt:lpstr>
      <vt:lpstr>Thanks a 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GodseYE</dc:title>
  <dc:creator>aakashkolekar98@gmail.com</dc:creator>
  <cp:lastModifiedBy>aakashkolekar98@gmail.com</cp:lastModifiedBy>
  <cp:revision>3</cp:revision>
  <dcterms:created xsi:type="dcterms:W3CDTF">2020-01-24T19:48:53Z</dcterms:created>
  <dcterms:modified xsi:type="dcterms:W3CDTF">2020-01-24T20:12:50Z</dcterms:modified>
</cp:coreProperties>
</file>