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63" r:id="rId3"/>
    <p:sldId id="264" r:id="rId4"/>
    <p:sldId id="257" r:id="rId5"/>
    <p:sldId id="258" r:id="rId6"/>
    <p:sldId id="259"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216842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7522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243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362543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0026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756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26773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16139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10936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376670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327508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13000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5037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343708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28230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D3C18-94F7-477D-8475-54B1A186F781}" type="datetimeFigureOut">
              <a:rPr lang="hi-IN" smtClean="0"/>
              <a:t>सोमवार, 16 वैशाख 1946</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4E14D462-1416-4652-A655-923C7DBBF122}" type="slidenum">
              <a:rPr lang="hi-IN" smtClean="0"/>
              <a:t>‹#›</a:t>
            </a:fld>
            <a:endParaRPr lang="hi-IN"/>
          </a:p>
        </p:txBody>
      </p:sp>
    </p:spTree>
    <p:extLst>
      <p:ext uri="{BB962C8B-B14F-4D97-AF65-F5344CB8AC3E}">
        <p14:creationId xmlns:p14="http://schemas.microsoft.com/office/powerpoint/2010/main" val="80336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5D3C18-94F7-477D-8475-54B1A186F781}" type="datetimeFigureOut">
              <a:rPr lang="hi-IN" smtClean="0"/>
              <a:t>सोमवार, 16 वैशाख 1946</a:t>
            </a:fld>
            <a:endParaRPr lang="hi-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E14D462-1416-4652-A655-923C7DBBF122}" type="slidenum">
              <a:rPr lang="hi-IN" smtClean="0"/>
              <a:t>‹#›</a:t>
            </a:fld>
            <a:endParaRPr lang="hi-IN"/>
          </a:p>
        </p:txBody>
      </p:sp>
    </p:spTree>
    <p:extLst>
      <p:ext uri="{BB962C8B-B14F-4D97-AF65-F5344CB8AC3E}">
        <p14:creationId xmlns:p14="http://schemas.microsoft.com/office/powerpoint/2010/main" val="1259867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09B9E6-E758-785D-BD7B-8CC6B14F31B0}"/>
              </a:ext>
            </a:extLst>
          </p:cNvPr>
          <p:cNvSpPr>
            <a:spLocks noGrp="1"/>
          </p:cNvSpPr>
          <p:nvPr>
            <p:ph type="subTitle" idx="1"/>
          </p:nvPr>
        </p:nvSpPr>
        <p:spPr>
          <a:xfrm>
            <a:off x="1523999" y="2759074"/>
            <a:ext cx="9248776" cy="2798763"/>
          </a:xfrm>
        </p:spPr>
        <p:txBody>
          <a:bodyPr>
            <a:normAutofit fontScale="92500" lnSpcReduction="20000"/>
          </a:bodyPr>
          <a:lstStyle/>
          <a:p>
            <a:r>
              <a:rPr lang="en-US" sz="4800" dirty="0"/>
              <a:t>PROJECT : INDIAN FOOD </a:t>
            </a:r>
          </a:p>
          <a:p>
            <a:r>
              <a:rPr lang="en-US" sz="4800" dirty="0"/>
              <a:t>NAME : AAKASH KUMAR</a:t>
            </a:r>
          </a:p>
          <a:p>
            <a:r>
              <a:rPr lang="en-US" sz="4800" dirty="0"/>
              <a:t>BRANCH : DATA SCIENCE</a:t>
            </a:r>
          </a:p>
          <a:p>
            <a:r>
              <a:rPr lang="en-US" sz="4800" dirty="0"/>
              <a:t>ROLL NO. : 23DS001                                </a:t>
            </a:r>
            <a:endParaRPr lang="hi-IN" sz="4800" dirty="0"/>
          </a:p>
        </p:txBody>
      </p:sp>
      <p:pic>
        <p:nvPicPr>
          <p:cNvPr id="1026" name="Picture 2" descr="Saitm Logo">
            <a:extLst>
              <a:ext uri="{FF2B5EF4-FFF2-40B4-BE49-F238E27FC236}">
                <a16:creationId xmlns:a16="http://schemas.microsoft.com/office/drawing/2014/main" id="{6D83121E-809F-656E-7C36-EB46D66D4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307" y="912018"/>
            <a:ext cx="6981385" cy="137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6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B0A-7AA0-4002-C836-837F23DBCB7D}"/>
              </a:ext>
            </a:extLst>
          </p:cNvPr>
          <p:cNvSpPr>
            <a:spLocks noGrp="1"/>
          </p:cNvSpPr>
          <p:nvPr>
            <p:ph type="title"/>
          </p:nvPr>
        </p:nvSpPr>
        <p:spPr/>
        <p:txBody>
          <a:bodyPr/>
          <a:lstStyle/>
          <a:p>
            <a:r>
              <a:rPr lang="en-IN" dirty="0"/>
              <a:t>INTERDUCTION</a:t>
            </a:r>
            <a:endParaRPr lang="hi-IN" dirty="0"/>
          </a:p>
        </p:txBody>
      </p:sp>
      <p:sp>
        <p:nvSpPr>
          <p:cNvPr id="3" name="Content Placeholder 2">
            <a:extLst>
              <a:ext uri="{FF2B5EF4-FFF2-40B4-BE49-F238E27FC236}">
                <a16:creationId xmlns:a16="http://schemas.microsoft.com/office/drawing/2014/main" id="{36D16584-8061-4326-3AE7-CB662358E351}"/>
              </a:ext>
            </a:extLst>
          </p:cNvPr>
          <p:cNvSpPr>
            <a:spLocks noGrp="1"/>
          </p:cNvSpPr>
          <p:nvPr>
            <p:ph idx="1"/>
          </p:nvPr>
        </p:nvSpPr>
        <p:spPr/>
        <p:txBody>
          <a:bodyPr>
            <a:normAutofit/>
          </a:bodyPr>
          <a:lstStyle/>
          <a:p>
            <a:r>
              <a:rPr lang="en-US" sz="2800" b="0" i="0" dirty="0">
                <a:solidFill>
                  <a:srgbClr val="111111"/>
                </a:solidFill>
                <a:effectLst/>
                <a:highlight>
                  <a:srgbClr val="FFFFFF"/>
                </a:highlight>
                <a:latin typeface="-apple-system"/>
              </a:rPr>
              <a:t>Indian food data analytics is about studying Indian recipes and eating habits to find out what’s popular and why people like certain dishes. It helps us understand the food culture in India better</a:t>
            </a:r>
            <a:endParaRPr lang="hi-IN" sz="2800" dirty="0"/>
          </a:p>
        </p:txBody>
      </p:sp>
    </p:spTree>
    <p:extLst>
      <p:ext uri="{BB962C8B-B14F-4D97-AF65-F5344CB8AC3E}">
        <p14:creationId xmlns:p14="http://schemas.microsoft.com/office/powerpoint/2010/main" val="191635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7BE8-823C-1E2C-7A2E-A1511AC195E7}"/>
              </a:ext>
            </a:extLst>
          </p:cNvPr>
          <p:cNvSpPr>
            <a:spLocks noGrp="1"/>
          </p:cNvSpPr>
          <p:nvPr>
            <p:ph type="title"/>
          </p:nvPr>
        </p:nvSpPr>
        <p:spPr/>
        <p:txBody>
          <a:bodyPr/>
          <a:lstStyle/>
          <a:p>
            <a:r>
              <a:rPr lang="en-IN" dirty="0"/>
              <a:t>SQL SERVER </a:t>
            </a:r>
            <a:endParaRPr lang="hi-IN" dirty="0"/>
          </a:p>
        </p:txBody>
      </p:sp>
      <p:sp>
        <p:nvSpPr>
          <p:cNvPr id="3" name="Content Placeholder 2">
            <a:extLst>
              <a:ext uri="{FF2B5EF4-FFF2-40B4-BE49-F238E27FC236}">
                <a16:creationId xmlns:a16="http://schemas.microsoft.com/office/drawing/2014/main" id="{22340F4F-69B8-2EE3-E94A-417E7E08C4BF}"/>
              </a:ext>
            </a:extLst>
          </p:cNvPr>
          <p:cNvSpPr>
            <a:spLocks noGrp="1"/>
          </p:cNvSpPr>
          <p:nvPr>
            <p:ph idx="1"/>
          </p:nvPr>
        </p:nvSpPr>
        <p:spPr/>
        <p:txBody>
          <a:bodyPr/>
          <a:lstStyle/>
          <a:p>
            <a:pPr algn="l">
              <a:buFont typeface="Arial" panose="020B0604020202020204" pitchFamily="34" charset="0"/>
              <a:buChar char="•"/>
            </a:pPr>
            <a:r>
              <a:rPr lang="en-US" sz="2800" b="1" i="0" dirty="0">
                <a:solidFill>
                  <a:srgbClr val="111111"/>
                </a:solidFill>
                <a:effectLst/>
                <a:highlight>
                  <a:srgbClr val="FFFFFF"/>
                </a:highlight>
                <a:latin typeface="-apple-system"/>
              </a:rPr>
              <a:t>Data Storage</a:t>
            </a:r>
            <a:r>
              <a:rPr lang="en-US" sz="2800" b="0" i="0" dirty="0">
                <a:solidFill>
                  <a:srgbClr val="111111"/>
                </a:solidFill>
                <a:effectLst/>
                <a:highlight>
                  <a:srgbClr val="FFFFFF"/>
                </a:highlight>
                <a:latin typeface="-apple-system"/>
              </a:rPr>
              <a:t>: SQL Server can store large volumes of data, including detailed information about Indian dishes, ingredients, nutritional values, and region, state.</a:t>
            </a:r>
          </a:p>
          <a:p>
            <a:pPr algn="l">
              <a:buFont typeface="Arial" panose="020B0604020202020204" pitchFamily="34" charset="0"/>
              <a:buChar char="•"/>
            </a:pPr>
            <a:r>
              <a:rPr lang="en-US" sz="2800" b="1" i="0" dirty="0">
                <a:solidFill>
                  <a:srgbClr val="111111"/>
                </a:solidFill>
                <a:effectLst/>
                <a:highlight>
                  <a:srgbClr val="FFFFFF"/>
                </a:highlight>
                <a:latin typeface="-apple-system"/>
              </a:rPr>
              <a:t>Data Cleaning</a:t>
            </a:r>
            <a:r>
              <a:rPr lang="en-US" sz="2800" b="0" i="0" dirty="0">
                <a:solidFill>
                  <a:srgbClr val="111111"/>
                </a:solidFill>
                <a:effectLst/>
                <a:highlight>
                  <a:srgbClr val="FFFFFF"/>
                </a:highlight>
                <a:latin typeface="-apple-system"/>
              </a:rPr>
              <a:t>: It provides functions to clean and preprocess data, such as removing duplicates, handling missing values, and correcting errors, ensuring the data is accurate for analysis.</a:t>
            </a:r>
          </a:p>
          <a:p>
            <a:endParaRPr lang="hi-IN" b="1" dirty="0"/>
          </a:p>
        </p:txBody>
      </p:sp>
    </p:spTree>
    <p:extLst>
      <p:ext uri="{BB962C8B-B14F-4D97-AF65-F5344CB8AC3E}">
        <p14:creationId xmlns:p14="http://schemas.microsoft.com/office/powerpoint/2010/main" val="130534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896-0ACB-CABE-33B6-C848E5D2E9BF}"/>
              </a:ext>
            </a:extLst>
          </p:cNvPr>
          <p:cNvSpPr>
            <a:spLocks noGrp="1"/>
          </p:cNvSpPr>
          <p:nvPr>
            <p:ph type="title"/>
          </p:nvPr>
        </p:nvSpPr>
        <p:spPr>
          <a:xfrm>
            <a:off x="657225" y="528637"/>
            <a:ext cx="10915649" cy="842963"/>
          </a:xfrm>
        </p:spPr>
        <p:txBody>
          <a:bodyPr>
            <a:normAutofit/>
          </a:bodyPr>
          <a:lstStyle/>
          <a:p>
            <a:r>
              <a:rPr lang="en-US" dirty="0"/>
              <a:t>Step 1- DATA CLEANING BY SQL SERVER</a:t>
            </a:r>
            <a:endParaRPr lang="hi-IN" dirty="0"/>
          </a:p>
        </p:txBody>
      </p:sp>
      <p:pic>
        <p:nvPicPr>
          <p:cNvPr id="4" name="Picture 3">
            <a:extLst>
              <a:ext uri="{FF2B5EF4-FFF2-40B4-BE49-F238E27FC236}">
                <a16:creationId xmlns:a16="http://schemas.microsoft.com/office/drawing/2014/main" id="{CB10EEBE-2FD1-A84F-6E0C-9C38E7E37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71601"/>
            <a:ext cx="12192000" cy="5643561"/>
          </a:xfrm>
          <a:prstGeom prst="rect">
            <a:avLst/>
          </a:prstGeom>
        </p:spPr>
      </p:pic>
    </p:spTree>
    <p:extLst>
      <p:ext uri="{BB962C8B-B14F-4D97-AF65-F5344CB8AC3E}">
        <p14:creationId xmlns:p14="http://schemas.microsoft.com/office/powerpoint/2010/main" val="410010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6C9D-2B83-BFEF-F805-F0668CFE35F6}"/>
              </a:ext>
            </a:extLst>
          </p:cNvPr>
          <p:cNvSpPr>
            <a:spLocks noGrp="1"/>
          </p:cNvSpPr>
          <p:nvPr>
            <p:ph type="title"/>
          </p:nvPr>
        </p:nvSpPr>
        <p:spPr>
          <a:xfrm>
            <a:off x="588168" y="576110"/>
            <a:ext cx="11015663" cy="771526"/>
          </a:xfrm>
        </p:spPr>
        <p:txBody>
          <a:bodyPr>
            <a:normAutofit/>
          </a:bodyPr>
          <a:lstStyle/>
          <a:p>
            <a:r>
              <a:rPr lang="en-US" dirty="0"/>
              <a:t>STEP 2-CREATE A DASHBOARD BY POWER BI</a:t>
            </a:r>
            <a:endParaRPr lang="hi-IN" dirty="0"/>
          </a:p>
        </p:txBody>
      </p:sp>
      <p:pic>
        <p:nvPicPr>
          <p:cNvPr id="4" name="Picture 3">
            <a:extLst>
              <a:ext uri="{FF2B5EF4-FFF2-40B4-BE49-F238E27FC236}">
                <a16:creationId xmlns:a16="http://schemas.microsoft.com/office/drawing/2014/main" id="{21673B73-E437-FB51-3221-A4F1712C757D}"/>
              </a:ext>
            </a:extLst>
          </p:cNvPr>
          <p:cNvPicPr>
            <a:picLocks noChangeAspect="1"/>
          </p:cNvPicPr>
          <p:nvPr/>
        </p:nvPicPr>
        <p:blipFill>
          <a:blip r:embed="rId2"/>
          <a:stretch>
            <a:fillRect/>
          </a:stretch>
        </p:blipFill>
        <p:spPr>
          <a:xfrm>
            <a:off x="0" y="1347635"/>
            <a:ext cx="12192000" cy="5790858"/>
          </a:xfrm>
          <a:prstGeom prst="rect">
            <a:avLst/>
          </a:prstGeom>
        </p:spPr>
      </p:pic>
    </p:spTree>
    <p:extLst>
      <p:ext uri="{BB962C8B-B14F-4D97-AF65-F5344CB8AC3E}">
        <p14:creationId xmlns:p14="http://schemas.microsoft.com/office/powerpoint/2010/main" val="248851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2D95-1036-C51A-DDC5-BC4B398B7511}"/>
              </a:ext>
            </a:extLst>
          </p:cNvPr>
          <p:cNvSpPr>
            <a:spLocks noGrp="1"/>
          </p:cNvSpPr>
          <p:nvPr>
            <p:ph type="title"/>
          </p:nvPr>
        </p:nvSpPr>
        <p:spPr>
          <a:xfrm>
            <a:off x="1071563" y="767819"/>
            <a:ext cx="10229850" cy="1003831"/>
          </a:xfrm>
        </p:spPr>
        <p:txBody>
          <a:bodyPr>
            <a:normAutofit/>
          </a:bodyPr>
          <a:lstStyle/>
          <a:p>
            <a:r>
              <a:rPr lang="en-US" dirty="0"/>
              <a:t>STEP 3- CREATE GRAPH BY PYTHON</a:t>
            </a:r>
            <a:endParaRPr lang="hi-IN" dirty="0"/>
          </a:p>
        </p:txBody>
      </p:sp>
      <p:pic>
        <p:nvPicPr>
          <p:cNvPr id="4" name="Picture 3">
            <a:extLst>
              <a:ext uri="{FF2B5EF4-FFF2-40B4-BE49-F238E27FC236}">
                <a16:creationId xmlns:a16="http://schemas.microsoft.com/office/drawing/2014/main" id="{9305B031-FD9E-D7C9-6416-B4C50F0BF2DB}"/>
              </a:ext>
            </a:extLst>
          </p:cNvPr>
          <p:cNvPicPr>
            <a:picLocks noChangeAspect="1"/>
          </p:cNvPicPr>
          <p:nvPr/>
        </p:nvPicPr>
        <p:blipFill>
          <a:blip r:embed="rId2"/>
          <a:stretch>
            <a:fillRect/>
          </a:stretch>
        </p:blipFill>
        <p:spPr>
          <a:xfrm>
            <a:off x="-65044" y="1562576"/>
            <a:ext cx="12257044" cy="5295423"/>
          </a:xfrm>
          <a:prstGeom prst="rect">
            <a:avLst/>
          </a:prstGeom>
        </p:spPr>
      </p:pic>
    </p:spTree>
    <p:extLst>
      <p:ext uri="{BB962C8B-B14F-4D97-AF65-F5344CB8AC3E}">
        <p14:creationId xmlns:p14="http://schemas.microsoft.com/office/powerpoint/2010/main" val="146687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C1F10-0DB1-C33E-8361-5104AFD21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7" y="0"/>
            <a:ext cx="12264517" cy="6857999"/>
          </a:xfrm>
          <a:prstGeom prst="rect">
            <a:avLst/>
          </a:prstGeom>
        </p:spPr>
      </p:pic>
    </p:spTree>
    <p:extLst>
      <p:ext uri="{BB962C8B-B14F-4D97-AF65-F5344CB8AC3E}">
        <p14:creationId xmlns:p14="http://schemas.microsoft.com/office/powerpoint/2010/main" val="249467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8,299 Stock ...">
            <a:extLst>
              <a:ext uri="{FF2B5EF4-FFF2-40B4-BE49-F238E27FC236}">
                <a16:creationId xmlns:a16="http://schemas.microsoft.com/office/drawing/2014/main" id="{5B2592F0-CA62-AC8A-0FFA-258D38C30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2157414"/>
            <a:ext cx="6530756" cy="27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305480"/>
      </p:ext>
    </p:extLst>
  </p:cSld>
  <p:clrMapOvr>
    <a:masterClrMapping/>
  </p:clrMapOvr>
</p:sld>
</file>

<file path=ppt/theme/theme1.xml><?xml version="1.0" encoding="utf-8"?>
<a:theme xmlns:a="http://schemas.openxmlformats.org/drawingml/2006/main" name="Facet">
  <a:themeElements>
    <a:clrScheme name="Custom 3">
      <a:dk1>
        <a:srgbClr val="0070C0"/>
      </a:dk1>
      <a:lt1>
        <a:sysClr val="window" lastClr="FFFFFF"/>
      </a:lt1>
      <a:dk2>
        <a:srgbClr val="0070C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1258</TotalTime>
  <Words>136</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Trebuchet MS</vt:lpstr>
      <vt:lpstr>Wingdings 3</vt:lpstr>
      <vt:lpstr>Facet</vt:lpstr>
      <vt:lpstr>PowerPoint Presentation</vt:lpstr>
      <vt:lpstr>INTERDUCTION</vt:lpstr>
      <vt:lpstr>SQL SERVER </vt:lpstr>
      <vt:lpstr>Step 1- DATA CLEANING BY SQL SERVER</vt:lpstr>
      <vt:lpstr>STEP 2-CREATE A DASHBOARD BY POWER BI</vt:lpstr>
      <vt:lpstr>STEP 3- CREATE GRAPH BY PYTHON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kumar</dc:creator>
  <cp:lastModifiedBy>amit kumar</cp:lastModifiedBy>
  <cp:revision>5</cp:revision>
  <dcterms:created xsi:type="dcterms:W3CDTF">2024-04-17T18:59:02Z</dcterms:created>
  <dcterms:modified xsi:type="dcterms:W3CDTF">2024-05-06T16:13:59Z</dcterms:modified>
</cp:coreProperties>
</file>