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8" r:id="rId3"/>
    <p:sldId id="276" r:id="rId4"/>
    <p:sldId id="316" r:id="rId5"/>
    <p:sldId id="257" r:id="rId6"/>
    <p:sldId id="268" r:id="rId7"/>
    <p:sldId id="258" r:id="rId8"/>
    <p:sldId id="259" r:id="rId9"/>
    <p:sldId id="317" r:id="rId10"/>
    <p:sldId id="260" r:id="rId11"/>
    <p:sldId id="261" r:id="rId12"/>
    <p:sldId id="262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2035"/>
  </p:normalViewPr>
  <p:slideViewPr>
    <p:cSldViewPr>
      <p:cViewPr varScale="1">
        <p:scale>
          <a:sx n="146" d="100"/>
          <a:sy n="146" d="100"/>
        </p:scale>
        <p:origin x="2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2T05:29:06.555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2512 6970 24575,'21'0'0,"-3"0"0,15 0 0,-3 0 0,9 0 0,17 0-1336,-2 0 1336,-17-2 0,1 0 0,-3 2 0,0-1-698,10-1 0,1 0 698,0-1 0,2 1 0,5 1 0,1 1 0,4-3 0,-1 1 0,-1 2 0,-2 0 0,-11 0 0,-1 0 0,2 0 0,-2 0-584,18 0 584,-28 0 0,1 0 0,24 0 0,-18 0 0,-5 0 891,-9 0-891,-2 0 1751,-3 0-1751,0 0 674,0 0-674,-4 0 0,3 0 0,-6 0 0,3 0 0,-4 0 0,-3 0 0,2 0 0,-5 0 0,3 0 0,-4 0 0,1 0 0,-1 0 0,0 0 0,0 0 0,0 0 0,3 0 0,5 0 0,0 0 0,6 0 0,-3 0 0,1 0 0,-2 0 0,-3 0 0,-3 0 0,0 0 0,-4 0 0,1 0 0,-1 0 0,0 0 0,0 0 0,0 0 0,1 0 0,-1 0 0,3 0 0,1 0 0,3 0 0,-2 0 0,1 0 0,-5 0 0,3 0 0,-4 0 0,-2 0 0,-1 0 0</inkml:trace>
  <inkml:trace contextRef="#ctx0" brushRef="#br0" timeOffset="3556">8001 8197 24575,'24'0'0,"-3"0"0,18 0 0,-4 0 0,4 0 0,0 0 0,5 0 0,-4 0 0,9 0 0,8 0-963,2 0 963,-27 0 0,0 0 0,-2 0 0,1 0 0,0 0 0,1 0 0,9 2 0,0 0 0,-5-2 0,1 1 0,4 3 0,-2 0 0,19-3 0,-21 1 0,0 0 0,-7-2 0,0 0 0,8 0 0,0 0 0,-3 0 0,-1 0 0,-2 0 0,0 0 0,6 0 0,-1 0 0,17 0 0,-20 0 0,-1 0 0,13 0 237,5 0-237,-7 0 0,-5 0 0,-5 0 0,4 0 0,-3 0 0,4 0 0,0 0 0,5 0 0,1 0 0,5 0 0,-5 0 0,4 0 0,-3 3 0,4-2 0,0 3 0,1-4 0,-1 0 0,0 0 0,1 0 0,-1 0 0,0 0 0,1 0 0,-1 0 0,0 0 0,-4 0 0,-2 0 0,-5 0 0,0 0 0,5 0 0,-4 0 0,4 0 726,-9 0-726,3 4 0,-12-3 0,2 2 0,-8-3 0,-4 0 0,-3 0 0,-5 0 0,-2 0 0,-1 0 0,-2 0 0,0 0 0</inkml:trace>
  <inkml:trace contextRef="#ctx0" brushRef="#br0" timeOffset="8209">7851 9394 24575,'23'0'0,"14"0"0,9 0 0,-12 0 0,0 0-940,19 0 940,-19 0 0,0 0 0,18 0 0,-22 0 0,1 0 0,21 0 0,4 0 0,-11 0 0,-1 0 0,-5 0 0,0 0 0,5 0 0,7 0 0,-4 4 0,-14-2 0,0 1 0,11 2 0,-14-1 0,0 0 0,21-3 0,-14 2 0,0 1 0,20-3 0,-21 1 0,-1 0 0,5-2 308,0 0-308,-2 0 156,-8 3-156,8-2 0,-4 2 0,5-3 0,17 0 0,-17 0 0,-3 2 0,-1 0 0,-1-1 0,-2 1 0,1 1 0,10 0 0,13-2 0,-6 3 0,0 0 0,-4-3 0,-2 2 0,-5-3 0,5 0 0,1 0 0,0 0 0,5 0 0,-5 4 0,5-3 0,-5 3 0,4-4 0,-9 3 0,4-2 476,-5 3-476,0-1 0,-4-2 0,-2 3 0,-4-4 0,0 0 0,0 3 0,-1-2 0,1 2 0,0-3 0,0 0 0,0 0 0,0 0 0,0 0 0,-5 0 0,4 0 0,-7 0 0,16 0 0,-14 0 0,9 0 0,-8 0 0,-3 0 0,3 0 0,0 0 0,-3 0 0,7 0 0,-4 0 0,10 0 0,-4 0 0,3 0 0,-8 0 0,-1 0 0,-4 0 0,-4 0 0,-3 0 0,-5 0 0,-2 0 0,-1 0 0,0 0 0,-2 0 0,0 0 0</inkml:trace>
  <inkml:trace contextRef="#ctx0" brushRef="#br0" timeOffset="9871">8151 10640 24575,'41'0'0,"14"0"0,-10 0 0,4 0-2397,-7 0 0,2 0 1,2 0 2396,7 0 0,3 0 0,1 0 0,-8 0 0,2 0 0,1 0 0,0 0 0,0 0 0,0 0 0,0 0 0,1 0-637,4 0 0,1 0 1,0 0-1,-2 0 637,-7 0 0,-2 0 0,0 0 0,1 0 0,4 0 0,1 0 0,0 0 0,-2 0 0,6 0 0,-2 0 0,1 0 0,-8 0 0,1 0 0,0 0 0,-1 0 0,11 1 0,-1-1 0,-1-1-229,-2 0 1,0-1 0,-1 0 228,0 0 0,0 0 0,-2-1-502,-7 0 0,-3-1 0,1 0 502,4 0 0,0 0 0,-1 0 543,10-2 1,-3 1-544,3 2 0,-3 0 0,-15 0 0,-1 1 0,3 2 0,-1 0 2445,21 0-2445,-25 0 0,0 0 0,-2 0 0,-2 0 0,25 0 3018,-11 0-3018,-5 0 2658,-11 0-2658,-5 0 1801,-11 0-1801,-1 0 831,-6 0-831,-1 0 0,-2 0 0,-1 0 0</inkml:trace>
  <inkml:trace contextRef="#ctx0" brushRef="#br0" timeOffset="12170">8177 11874 24575,'18'0'0,"18"0"0,12 0 0,-15 0 0,3 0-1866,5 0 1,2 0 1865,3 0 0,1 0 0,7 0 0,0 0 0,-1 0 0,1 0-773,0 0 0,0 0 773,0 0 0,-1 0 0,1 0 0,0 0 0,-4 0 0,0 0 0,3 0 0,0 0 0,-3 0 0,0 0 0,6 0 0,3 0 0,-6 0 0,4 0 0,-4 0-612,-12 0 1,-2 0 0,3 0 611,4 0 0,4 0 0,1 0 0,-4 0 0,-2 0 0,-2 0 0,2 0 0,-1 0 0,2 0 0,0 0 0,0 0 0,9 0 0,0 0 0,0 0 0,0 0 0,-1 0 0,0 0 0,0 0 0,0 0 0,-1 0 0,-1 2 0,-1 0 0,0 0 0,1 0 0,0 0 0,-1 1 0,-3 0 0,0 1 0,-1 1 0,-2-2 0,-1 1 0,0 0 0,1 0 0,-1 0 0,0 0 0,-2 0 0,0 0 0,1-1 0,1 1 0,0 0 0,1 0-738,-1 0 0,0 0 1,1 0 737,2-2 0,2 0 0,-1 0 0,0 1 0,0 1 0,1 0-402,7-2 0,2 1 0,-2-1 402,-4 0 0,0 0 0,1 1 0,-9-1 0,2 2 0,0-1 0,-1-1 0,14 1 0,-2-1 0,2 1 0,-14 0 0,1 0 0,0 0 0,0 1 0,0-1 0,-1 0 0,0 0 0,3 1 0,10 1 0,3 2 0,0-1 0,-4 0 0,2-1 0,-3-1 0,0 2 0,3 1 0,0 0 0,-5 0 265,0-1 0,-6-1-265,-14-1 0,-2 1 0,7 0 0,-1-1 2155,21 2-2155,-14-2 2507,-19-4-2507,-7 0 3632,-10 0-3632,0 0 1380,-4 0-1380,1 0 326,-1 0-326,0 0 0,-2 0 0,-1 0 0</inkml:trace>
  <inkml:trace contextRef="#ctx0" brushRef="#br0" timeOffset="13877">7922 12982 24575,'19'0'0,"2"0"0,-4 0 0,-1 0 0,3 0 0,-3 0 0,8 0 0,16 0 0,-11 0 0,14 0 0,-14 0 0,1 0 0,8 0 0,-8 0 0,8 0 0,-3 0 0,8 0 0,3 0 0,-6 0 0,8 0 0,-7 0 0,0 0 0,-3 0 0,-9 0 0,-4 0 0,-1 0 0,-11 0 0,2 0 0,-9 0 0,2 0 0,-5 0 0,-1 0 0</inkml:trace>
  <inkml:trace contextRef="#ctx0" brushRef="#br0" timeOffset="20488">7962 14912 24575,'13'0'0,"-2"0"0,3 0 0,0 0 0,6 0 0,3 0 0,-2 0 0,7 0 0,-7 0 0,7 0 0,-7 0 0,3 0 0,-5 0 0,1 0 0,0 0 0,0 0 0,0-3 0,0 2 0,-1-2 0,1 3 0,0 0 0,4-3 0,-3 2 0,-1-2 0,-1 3 0,-6-3 0,3 3 0,-4-3 0,-3 3 0,2 0 0,-2 0 0,3 0 0,-2 0 0,1-3 0,-2 3 0,3-3 0,4 3 0,-3 0 0,2-3 0,-3 3 0,0-3 0,0 3 0,-3-3 0,0 3 0,-4-3 0,1 3 0,-1 0 0,1 0 0,-1 0 0,-2-2 0,2 2 0,-2-3 0,2 3 0,0 0 0,4 0 0,-3-2 0,5 1 0,-2-1 0,3 2 0,-2 0 0,1 0 0,-5 0 0,2-3 0,-2 3 0,-1-3 0,1 3 0,-1 0 0,0 0 0,3 0 0,-2 0 0,2 0 0,0 0 0,-2 0 0,3 0 0,-1-2 0,1 1 0,3-2 0,1 3 0,2-3 0,1 3 0,4-3 0,0 3 0,-3 0 0,2 0 0,-9-3 0,4 3 0,-8-3 0,3 3 0,-4 0 0,1 0 0,-3 0 0,-1 0 0</inkml:trace>
  <inkml:trace contextRef="#ctx0" brushRef="#br0" timeOffset="22034">9065 15448 24575,'30'0'0,"5"0"0,1 0 0,17 0 0,-20 0 0,12 0 0,-7 0 0,1 0 0,-3 0 0,7 0 0,2 0 0,14 0 0,-27 0 0,1 0-464,5 0 1,0 0 463,-5 0 0,-1 0 0,26 0 0,-24 0 0,-1 0 0,15 0 0,-14 0 0,0 0 0,17 0-44,0 0 44,-11 0 0,-7 0 0,-8-3 0,-1 3 0,-8-3 924,3 3-924,-9 0 47,5 0-47,-9 0 0,3 0 0,-4 0 0,0 0 0,1 0 0,-3 0 0,-1 0 0</inkml:trace>
  <inkml:trace contextRef="#ctx0" brushRef="#br0" timeOffset="84091">10485 15120 24575,'-5'-8'0,"3"1"0,-6-2 0,5 0 0,-3-3 0,-1 0 0,-1 0 0,1 0 0,-2 0 0,3 0 0,-3 0 0,2 0 0,-1-1 0,1 1 0,-1 0 0,1 3 0,-2-2 0,1 2 0,1-3 0,-4 0 0,1 0 0,1 0 0,-3-1 0,3 1 0,-3 0 0,-1 0 0,1 0 0,0 0 0,0 0 0,0 3 0,2-3 0,-1 6 0,1-3 0,-2 0 0,3 3 0,-2-6 0,1 3 0,-2-3 0,0 0 0,-3 2 0,1-4 0,-5 5 0,5-5 0,-5 6 0,3-4 0,-4 5 0,0-5 0,0 4 0,0-1 0,-4-1 0,3 2 0,-7-5 0,3 5 0,-4-6 0,0 6 0,0-2 0,1 3 0,-1-1 0,0 1 0,0 3 0,0-2 0,4 5 0,-3-5 0,7 5 0,-3-5 0,4 2 0,0-2 0,1 2 0,-1-2 0,-4 2 0,3-3 0,-3 0 0,4 4 0,-4-3 0,7 2 0,-6 0 0,6-1 0,-3 1 0,0 0 0,4-1 0,-3 1 0,2 1 0,-3-3 0,4 3 0,0-4 0,1 4 0,2-2 0,-8 4 0,10-4 0,-6 4 0,11-1 0,-2 2 0,2 0 0,1-3 0,-1 3 0,1-3 0,-1 3 0,1 0 0,-1-2 0,1 1 0,-1-1 0,0 2 0,1 0 0,-4 0 0,3 0 0,-2 0 0,-1 0 0,3 0 0,-5 0 0,4 0 0,-4 0 0,2 0 0,-3 0 0,-1 0 0,1 0 0,0 0 0,3 0 0,-3 0 0,3 0 0,0 0 0,-2 0 0,4 0 0,-1 0 0,3 0 0,-1 0 0,0 0 0,1 0 0,-1 0 0,-2 0 0,2 0 0,-3 0 0,4 0 0,-1 0 0,-2 0 0,1 0 0,-1 0 0,0 3 0,1-3 0,-1 3 0,-1-3 0,3 0 0,-2 2 0,-1-1 0,3 1 0,-3-2 0,4 0 0,-1 0 0,-2 0 0,2 0 0,-3 0 0,1 0 0,1 3 0,-1-2 0,-1 1 0,0-2 0,0 0 0,-2 3 0,1-3 0,-2 3 0,3-3 0,-2 0 0,1 3 0,-2-2 0,3 1 0,-2-2 0,4 0 0,-4 3 0,5-2 0,-6 1 0,6-2 0,-5 0 0,1 0 0,-2 3 0,0-2 0,0 2 0,-4-3 0,3 2 0,-6-1 0,3 2 0,-4 0 0,0-3 0,0 6 0,0-5 0,0 2 0,4 0 0,-3-3 0,6 3 0,-3 0 0,7-3 0,0 3 0,1-3 0,4 3 0,-4-3 0,5 5 0,-2-4 0,-1 1 0,1-2 0,2 3 0,-2-3 0,2 3 0,-1-1 0,-3-1 0,3 4 0,-4-5 0,5 5 0,-2-4 0,2 4 0,-2-5 0,-1 5 0,1-4 0,-1 4 0,-2-2 0,1 3 0,-4 0 0,5-1 0,-6 1 0,6-2 0,-2 1 0,-1-2 0,3 0 0,-3 2 0,4-2 0,-4 1 0,3 0 0,-5 0 0,4 1 0,-4 1 0,5 0 0,-6 0 0,6 0 0,-5 0 0,1 0 0,1-1 0,-2 1 0,2 0 0,-1 0 0,-1 0 0,5 0 0,-3 0 0,4-1 0,-1-2 0,3 2 0,-2-4 0,5 4 0,-5-5 0,2 5 0,-3-4 0,1 6 0,-1-3 0,-1 4 0,3-3 0,-3 0 0,4 1 0,-3-1 0,0 4 0,-2-2 0,1 1 0,-1-2 0,5-1 0,-2 1 0,2-1 0,-3 1 0,1 0 0,-1-1 0,1 1 0,1-1 0,0 1 0,-2 5 0,0-5 0,-3 5 0,4-2 0,1-3 0,-1 2 0,2 1 0,0-3 0,-2 3 0,4-4 0,-4 1 0,2 2 0,0-2 0,-2 3 0,4-1 0,-4-1 0,4 4 0,-4-2 0,5 0 0,-6 3 0,5-6 0,-1 5 0,-1 1 0,2-2 0,-1 4 0,2-8 0,0 5 0,0-4 0,0 4 0,0-2 0,0 3 0,0 1 0,0-1 0,0 0 0,0 0 0,0 0 0,0-3 0,0 0 0,0-4 0,0 1 0,0-1 0,0 1 0,0-1 0,0 1 0,0-1 0,0 1 0,0 0 0,0-1 0,0 4 0,0 0 0,2 3 0,-1 0 0,4 0 0,-4 0 0,4-2 0,-4 1 0,4-5 0,-5 6 0,5-6 0,-2 5 0,3-2 0,0 4 0,0 2 0,3-2 0,-2 6 0,5-2 0,-1 3 0,6 5 0,-2 0 0,3 1 0,0 3 0,1-3 0,0 0 0,3 4 0,-4-8 0,5 4 0,-2-4 0,1 0 0,-4-1 0,-2-4 0,1 3 0,-4-10 0,9 11 0,-8-13 0,0 6 0,3-2 0,-10-5 0,10 4 0,-8-5 0,3 0 0,-3 0 0,2 0 0,-1 0 0,2 0 0,0 0 0,0 0 0,3 1 0,-2-1 0,3 0 0,-4 0 0,0 0 0,-3 0 0,2 0 0,-4-3 0,4 3 0,-5-5 0,5 1 0,-4 1 0,4-3 0,1 6 0,1-5 0,10 5 0,-5-5 0,10 5 0,-4-5 0,5 5 0,0-5 0,-4 2 0,-1 0 0,-4-2 0,-4 2 0,0-3 0,-4 0 0,0 0 0,0 0 0,0 0 0,0 0 0,0 0 0,3 0 0,2 0 0,20 0 0,-5 0 0,15 0 0,-8 0 0,6 0 0,-5 0 0,4 0 0,-5 0 0,-5 0 0,0 0 0,-9 0 0,-1 0 0,-5 0 0,-2 0 0,-2 0 0,-3 0 0,0 0 0,4 0 0,-3-3 0,6 3 0,6-6 0,1 2 0,8-3 0,-9 3 0,-2-2 0,1 5 0,-3-5 0,3 3 0,-4-4 0,0 1 0,0-1 0,3-3 0,2 2 0,4-5 0,0 5 0,4-7 0,-3 7 0,4-6 0,-1 3 0,-3-1 0,3-2 0,-4 3 0,0-4 0,1-3 0,12-4 0,-8-2 0,8 3 0,-16 3 0,2 3 0,-8 2 0,4-1 0,-4 4 0,0-2 0,-4 2 0,3 0 0,-6-2 0,2 5 0,-2-4 0,-1 4 0,0-4 0,-3 4 0,2-4 0,-5 5 0,6-5 0,-3-1 0,0 2 0,2-3 0,-5 6 0,3-4 0,-4 5 0,1-6 0,3 3 0,-3-3 0,3 0 0,-3 3 0,0-2 0,-1 2 0,1-1 0,0-1 0,0 5 0,-1-2 0,-2 2 0,2 1 0,-2-1 0,0 1 0,3-4 0,-3 3 0,0-2 0,4-3 0,-5 1 0,5-1 0,-6 2 0,4 4 0,-5-1 0,5 1 0,-4-1 0,3 1 0,-3 0 0,1 0 0,1 2 0,-3-2 0,3 2 0,-3-2 0,0 2 0,0 1 0</inkml:trace>
  <inkml:trace contextRef="#ctx0" brushRef="#br0" timeOffset="102142">6953 16124 24575,'11'-3'0,"8"-4"0,-2-3 0,21-9 0,4 2-865,-14 3 0,3-2 865,3 2 0,1-1 0,3-6 0,-2-2 0,-6 7 0,1-1 0,15-8 0,-1 0 0,2-2 0,-8 5 0,1 0 0,7-8 292,0-1-292,-2 3 0,-6 4 0,0 1 0,-4 4 0,15-10 0,-13 11 0,10-4 0,-4 3 0,-7 6 0,13-7 0,-9 4 0,0 1 0,-7 0 0,-8 4 1302,-1 1-1302,-8 3 136,0 1-136,-7 3 0,-1 0 0,-2 1 0,-1 1 0,0-1 0,1-1 0,-1 3 0,1-5 0,-1 4 0,1-1 0,-3-1 0,2 3 0,-2-5 0,2 4 0,-2-3 0,-3 3 0,-3-1 0,-2 2 0,0 0 0,-1 0 0,1 0 0,-1 2 0,1 1 0,-4 3 0,3 0 0,-6 0 0,6-1 0,-5 4 0,5-3 0,-6 6 0,6-6 0,-6 5 0,6-1 0,-3-1 0,4-1 0,2 1 0,-2-3 0,2 3 0,0-4 0,-2 1 0,4-1 0,-4-2 0,4 2 0,-1-2 0,2 2 0,0 0 0,-2 0 0,1 0 0,-3 1 0,3-1 0,-1 0 0,-1-2 0,3 2 0,-5-2 0,4 3 0,-4-1 0,5 1 0,-3-1 0,1-2 0,1 2 0,-1-2 0,2 2 0,0 1 0,0-1 0,0-5 0,0-3 0,2-5 0,4-4 0,1 3 0,4-2 0,-2 4 0,1-4 0,1 4 0,-2-2 0,1 1 0,-2 4 0,-2-4 0,-1 5 0,1-2 0,-1 2 0,1-2 0,-1 2 0,0-2 0,0 2 0,-2-2 0,2 4 0,-4-3 0,4 3 0,-5-4 0,5 4 0,-4-3 0,3 1 0,-3-2 0,1 0 0,-2 0 0,0 0 0,-2 2 0,-1 1 0,0 0 0,1-1 0,0-2 0,-1 0 0,-2 2 0,-1 1 0,1 2 0,-3 0 0,2 0 0,-6 0 0,6 0 0,-2 0 0,-1 0 0,3 0 0,-6 0 0,3 0 0,-3 0 0,0 0 0,-4 0 0,3 0 0,-6 0 0,3 0 0,-4 0 0,0 0 0,3 0 0,2 0 0,3 0 0,0 0 0,2 0 0,2 0 0,2 0 0,1 0 0,4 0 0,6 0 0,-2 0 0,4 0 0</inkml:trace>
  <inkml:trace contextRef="#ctx0" brushRef="#br0" timeOffset="119155">8921 6979 24575,'2'-5'0,"1"1"0,2 4 0,0 0 0,0 0 0,0-3 0,0 3 0,4-3 0,-3 3 0,2 0 0,1 0 0,-3 0 0,2 0 0,-2 0 0,2 0 0,-2 0 0,5 0 0,2 0 0,3-3 0,4 3 0,4-6 0,-3 5 0,7-6 0,-4 7 0,5-7 0,0 3 0,-4 0 0,-1-2 0,-4 5 0,-4-4 0,0 4 0,-4-4 0,-3 4 0,2-2 0,-5 3 0,3 0 0,-4-2 0,1 1 0,-1-1 0,0 2 0,1 0 0,-1 0 0,1 0 0,-1 0 0,1 0 0,-1-3 0,0 3 0,1-3 0,-1 3 0,-2-2 0,1 1 0,-1-1 0,5 2 0,1-3 0,7 3 0,-3-3 0,2 3 0,-2-3 0,-1 3 0,0-3 0,0 3 0,-3 0 0,-1 0 0,-3 0 0,1 0 0,-1 0 0,-2-2 0,2 1 0,-2-1 0,2 2 0,0 0 0,0 0 0,0 0 0,0-2 0,1 1 0,-1-2 0,0 3 0,0 0 0,1 0 0,-1 0 0,0 0 0,0 0 0,1 0 0,-1 0 0,0 0 0,0 0 0,0 0 0,1 0 0,-1 0 0,0 0 0,1 0 0,-1 0 0,0 0 0,0 0 0,-2-2 0,-1 0 0,-2-1 0,0 1 0</inkml:trace>
  <inkml:trace contextRef="#ctx0" brushRef="#br0" timeOffset="125317">7977 6963 24575,'6'-3'0,"-1"1"0,1 2 0,-1 0 0,1 0 0,-1 0 0,1 0 0,1 0 0,-1 0 0,2 0 0,-2 0 0,-1 0 0,1 0 0,-1 0 0,1 0 0,-1 0 0,0 0 0,1 0 0,-1 0 0,1 0 0,-1 0 0,0 0 0,1 0 0,-1 0 0,0 0 0,1 0 0,-1 0 0,1 0 0,-1 0 0,1 0 0,-1 0 0,0 0 0,1 0 0,-1 0 0,0 0 0,0 0 0,0 0 0,1 0 0,-1 0 0,1 0 0,-1 0 0,0 0 0,1 0 0,-1 0 0,0 0 0,1 0 0,-1 0 0,1 0 0,-1 0 0,1 0 0,2 0 0,-2 0 0,1 0 0,-1 0 0,-1 0 0,1 0 0,-1 0 0,0 0 0,1 0 0,-1 0 0,0 0 0,1 0 0,-1 0 0,0 0 0,0 0 0,0 0 0,0 0 0,0 0 0,0 0 0,0 0 0,0 0 0,-2 0 0,-1 0 0</inkml:trace>
  <inkml:trace contextRef="#ctx0" brushRef="#br0" timeOffset="-124763.73">10836 8698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2D70B-6632-4B6E-B41E-DD3FE751BA09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9989-F839-4271-A369-399E39F5E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control</a:t>
            </a:r>
            <a:r>
              <a:rPr lang="en-US" baseline="0" dirty="0"/>
              <a:t> key: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used for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checking the combination of bank number and bank account number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49989-F839-4271-A369-399E39F5E4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PK</a:t>
            </a:r>
            <a:r>
              <a:rPr lang="en-US" baseline="0" dirty="0"/>
              <a:t> is the country code, 22 is the control key, HABB is the bank identifier. To generate the swift key for a Pakistani bank concatenate PKKA after bank identifier.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49989-F839-4271-A369-399E39F5E4F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Society for Worldwide Interbank Financial Telecommunication code. An internationally-recognized identification code for banks around the world. SWIFT codes are most commonly used for international wire transfers and are comprised of 8 or 11 alphanumeric characters.</a:t>
            </a:r>
            <a:br>
              <a:rPr lang="en-US" dirty="0"/>
            </a:b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more: http://www.businessdictionary.com/definition/SWIFT-code.html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49989-F839-4271-A369-399E39F5E4F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2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D5C9-7A74-4635-A699-1A28683847E4}" type="datetimeFigureOut">
              <a:rPr lang="en-US" smtClean="0"/>
              <a:pPr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6AE9-9EDE-494C-93FD-1C8914E89F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sinessdictionary.com/definition/SWIFT-code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example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ito.com/en/wiki/swif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Some Applications of Regular Expressions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Sohail</a:t>
            </a:r>
            <a:r>
              <a:rPr lang="en-US" dirty="0"/>
              <a:t> </a:t>
            </a:r>
            <a:r>
              <a:rPr lang="en-US" dirty="0" err="1"/>
              <a:t>Iqbal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457200"/>
            <a:ext cx="1181100" cy="82867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838200" y="1285875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Given the IBAN, Generate Pakistan Bank’s Swift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PK85MEZN0003040101443855</a:t>
            </a:r>
            <a:endParaRPr lang="en-US" b="1" dirty="0"/>
          </a:p>
          <a:p>
            <a:r>
              <a:rPr lang="en-US" b="1" dirty="0"/>
              <a:t>Bank identifier: MEZN</a:t>
            </a:r>
          </a:p>
          <a:p>
            <a:r>
              <a:rPr lang="en-US" b="1" dirty="0"/>
              <a:t>Therefore, Swift Key would be: MEZN PKKA</a:t>
            </a:r>
          </a:p>
          <a:p>
            <a:pPr fontAlgn="t"/>
            <a:endParaRPr lang="en-US" dirty="0"/>
          </a:p>
          <a:p>
            <a:pPr fontAlgn="t"/>
            <a:r>
              <a:rPr lang="en-US" b="1" dirty="0"/>
              <a:t>PK22HABB 0022927000649601</a:t>
            </a:r>
            <a:endParaRPr lang="en-US" dirty="0"/>
          </a:p>
          <a:p>
            <a:r>
              <a:rPr lang="en-US" b="1" dirty="0"/>
              <a:t>Bank identifier: HABB</a:t>
            </a:r>
          </a:p>
          <a:p>
            <a:r>
              <a:rPr lang="en-US" b="1" dirty="0"/>
              <a:t>Therefore, Swift Key would be: HABB PKKA</a:t>
            </a:r>
          </a:p>
          <a:p>
            <a:pPr fontAlgn="t"/>
            <a:r>
              <a:rPr lang="en-US" sz="2600" dirty="0"/>
              <a:t>link: </a:t>
            </a:r>
            <a:r>
              <a:rPr lang="en-US" sz="2000" dirty="0">
                <a:hlinkClick r:id="rId3"/>
              </a:rPr>
              <a:t>http://www.businessdictionary.com/definition/SWIFT-code.html</a:t>
            </a:r>
            <a:r>
              <a:rPr lang="en-US" sz="2000" dirty="0"/>
              <a:t> </a:t>
            </a:r>
            <a:endParaRPr lang="en-US" sz="2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6458" t="8418" r="53786" b="10768"/>
          <a:stretch>
            <a:fillRect/>
          </a:stretch>
        </p:blipFill>
        <p:spPr bwMode="auto">
          <a:xfrm>
            <a:off x="762000" y="0"/>
            <a:ext cx="4943475" cy="564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5874603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the above form, filled by a user . Find what can you do to help the user to get the same form with minimum entries?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FD85F1-6FD8-7041-8CD3-F4FAA757557E}"/>
                  </a:ext>
                </a:extLst>
              </p14:cNvPr>
              <p14:cNvContentPartPr/>
              <p14:nvPr/>
            </p14:nvContentPartPr>
            <p14:xfrm>
              <a:off x="904320" y="2470320"/>
              <a:ext cx="4220640" cy="3334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FD85F1-6FD8-7041-8CD3-F4FAA75755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960" y="2460960"/>
                <a:ext cx="4239360" cy="3353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String Matching</a:t>
            </a:r>
          </a:p>
        </p:txBody>
      </p:sp>
      <p:pic>
        <p:nvPicPr>
          <p:cNvPr id="2051" name="Picture 3" descr="C:\Users\123\Downloads\640px-Histone_Align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78" y="1676400"/>
            <a:ext cx="9112022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Applications/Examples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lnSpc>
                <a:spcPct val="220000"/>
              </a:lnSpc>
              <a:buFont typeface="Wingdings" pitchFamily="2" charset="2"/>
              <a:buChar char="q"/>
            </a:pPr>
            <a:r>
              <a:rPr lang="en-US" sz="4000" dirty="0"/>
              <a:t>Email Addresses</a:t>
            </a:r>
          </a:p>
          <a:p>
            <a:pPr marL="514350" indent="-514350">
              <a:lnSpc>
                <a:spcPct val="220000"/>
              </a:lnSpc>
              <a:buFont typeface="Wingdings" pitchFamily="2" charset="2"/>
              <a:buChar char="q"/>
            </a:pPr>
            <a:r>
              <a:rPr lang="en-US" sz="4000" dirty="0"/>
              <a:t>Valid Dates</a:t>
            </a:r>
          </a:p>
          <a:p>
            <a:pPr marL="514350" indent="-514350">
              <a:lnSpc>
                <a:spcPct val="220000"/>
              </a:lnSpc>
              <a:buFont typeface="Wingdings" pitchFamily="2" charset="2"/>
              <a:buChar char="q"/>
            </a:pPr>
            <a:r>
              <a:rPr lang="en-US" sz="4000" dirty="0"/>
              <a:t>Deleting Duplicate Lines etc.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 details, please visit:</a:t>
            </a:r>
          </a:p>
          <a:p>
            <a:pPr>
              <a:buNone/>
            </a:pPr>
            <a:r>
              <a:rPr lang="en-US" dirty="0">
                <a:hlinkClick r:id="rId2"/>
              </a:rPr>
              <a:t>http://www.regular-expressions.info/examples.html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C4F0-1AAD-C77E-4CDD-605D52AE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01314-DF8F-1484-947D-8A95D6F9A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100" y="457200"/>
            <a:ext cx="1181100" cy="82867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78766B-A8F5-9F56-1EB5-D1C6102F2126}"/>
              </a:ext>
            </a:extLst>
          </p:cNvPr>
          <p:cNvCxnSpPr/>
          <p:nvPr/>
        </p:nvCxnSpPr>
        <p:spPr>
          <a:xfrm>
            <a:off x="838200" y="1285875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70D4183-8403-F421-FEAA-26D7B7512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900" y="1498600"/>
            <a:ext cx="6794500" cy="4902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6D5C6-3CB8-E755-A9D6-304EE845DA60}"/>
              </a:ext>
            </a:extLst>
          </p:cNvPr>
          <p:cNvSpPr txBox="1"/>
          <p:nvPr/>
        </p:nvSpPr>
        <p:spPr>
          <a:xfrm>
            <a:off x="685800" y="609600"/>
            <a:ext cx="693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Chomsky Hierarchy of formal languages</a:t>
            </a:r>
            <a:endParaRPr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21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42A9BF-9283-4A04-BDA4-E29DDEFCD8AB}" type="slidenum">
              <a:rPr lang="en-US"/>
              <a:pPr/>
              <a:t>3</a:t>
            </a:fld>
            <a:endParaRPr lang="en-US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Recap: </a:t>
            </a:r>
            <a:r>
              <a:rPr lang="en-US" dirty="0"/>
              <a:t>Regular Expressions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Regular expressions </a:t>
            </a:r>
          </a:p>
          <a:p>
            <a:pPr>
              <a:buFontTx/>
              <a:buNone/>
            </a:pPr>
            <a:r>
              <a:rPr lang="en-US" dirty="0"/>
              <a:t>describe regular languages 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Example:                               describes the language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20893"/>
              </p:ext>
            </p:extLst>
          </p:nvPr>
        </p:nvGraphicFramePr>
        <p:xfrm>
          <a:off x="2148214" y="3923506"/>
          <a:ext cx="2108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8160" imgH="533160" progId="Equation.3">
                  <p:embed/>
                </p:oleObj>
              </mc:Choice>
              <mc:Fallback>
                <p:oleObj name="Equation" r:id="rId2" imgW="2108160" imgH="53316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214" y="3923506"/>
                        <a:ext cx="2108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598465"/>
              </p:ext>
            </p:extLst>
          </p:nvPr>
        </p:nvGraphicFramePr>
        <p:xfrm>
          <a:off x="1219200" y="5232400"/>
          <a:ext cx="6694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92760" imgH="558720" progId="Equation.3">
                  <p:embed/>
                </p:oleObj>
              </mc:Choice>
              <mc:Fallback>
                <p:oleObj name="Equation" r:id="rId4" imgW="6692760" imgH="558720" progId="Equation.3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32400"/>
                        <a:ext cx="66944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9436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Next, we see how this language is created… and what is the advantages of having strings in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36CE4-8367-4552-BEDF-61E5FA756055}" type="slidenum">
              <a:rPr lang="en-US"/>
              <a:pPr/>
              <a:t>4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Recap: Standard Representations </a:t>
            </a:r>
            <a:br>
              <a:rPr lang="en-US" dirty="0"/>
            </a:br>
            <a:r>
              <a:rPr lang="en-US" dirty="0"/>
              <a:t>of Regular Languages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819400" y="14478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Regular Languages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600200" y="3505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DFAs</a:t>
            </a:r>
            <a:endParaRPr lang="en-US" b="1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429000" y="4800600"/>
            <a:ext cx="1249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NFAs</a:t>
            </a:r>
            <a:endParaRPr lang="en-US" b="1"/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24495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Expressions</a:t>
            </a:r>
            <a:endParaRPr lang="en-US" b="1"/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2743200" y="1295400"/>
            <a:ext cx="3962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AutoShape 9"/>
          <p:cNvSpPr>
            <a:spLocks noChangeArrowheads="1"/>
          </p:cNvSpPr>
          <p:nvPr/>
        </p:nvSpPr>
        <p:spPr bwMode="auto">
          <a:xfrm>
            <a:off x="1524000" y="3276600"/>
            <a:ext cx="1447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5" name="AutoShape 10"/>
          <p:cNvSpPr>
            <a:spLocks noChangeArrowheads="1"/>
          </p:cNvSpPr>
          <p:nvPr/>
        </p:nvSpPr>
        <p:spPr bwMode="auto">
          <a:xfrm>
            <a:off x="3200400" y="4648200"/>
            <a:ext cx="1600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6" name="AutoShape 11"/>
          <p:cNvSpPr>
            <a:spLocks noChangeArrowheads="1"/>
          </p:cNvSpPr>
          <p:nvPr/>
        </p:nvSpPr>
        <p:spPr bwMode="auto">
          <a:xfrm>
            <a:off x="5943600" y="4419600"/>
            <a:ext cx="2743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286000" y="22098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3962400" y="2209800"/>
            <a:ext cx="381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6096000" y="22098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HBL A/C, generate IBAN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What is an IBAN</a:t>
            </a:r>
            <a:br>
              <a:rPr lang="en-US" dirty="0"/>
            </a:br>
            <a:r>
              <a:rPr lang="en-US" dirty="0"/>
              <a:t>IBAN stands for International Bank Account Number and is a number attached to all accounts in the EU countries.</a:t>
            </a:r>
          </a:p>
          <a:p>
            <a:r>
              <a:rPr lang="en-US" dirty="0"/>
              <a:t>The IBAN is made up of a code that identifies the country the account belongs to, the account holder's bank and the account number itself. The IBAN makes it easier and faster to process cross-border payments.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Facilitating bank payments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our 14 digit account is good enough for international payments?</a:t>
            </a:r>
          </a:p>
          <a:p>
            <a:pPr marL="0" indent="0">
              <a:buNone/>
            </a:pPr>
            <a:r>
              <a:rPr lang="en-US" dirty="0"/>
              <a:t>	(e.g. 2292 7906 3814 03)</a:t>
            </a:r>
          </a:p>
          <a:p>
            <a:r>
              <a:rPr lang="en-US" dirty="0">
                <a:solidFill>
                  <a:srgbClr val="002060"/>
                </a:solidFill>
              </a:rPr>
              <a:t>How to avoid telling about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HBL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NUST H-12 branch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Pakistan</a:t>
            </a:r>
          </a:p>
        </p:txBody>
      </p:sp>
    </p:spTree>
    <p:extLst>
      <p:ext uri="{BB962C8B-B14F-4D97-AF65-F5344CB8AC3E}">
        <p14:creationId xmlns:p14="http://schemas.microsoft.com/office/powerpoint/2010/main" val="187566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is an IBAN constructed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comprises maximum 34 alpha-numerical characters, which are structured as follows:</a:t>
            </a:r>
          </a:p>
          <a:p>
            <a:r>
              <a:rPr lang="en-US" dirty="0">
                <a:solidFill>
                  <a:srgbClr val="0070C0"/>
                </a:solidFill>
              </a:rPr>
              <a:t>Two letters representing the home country of the account-holding bank (ISO 3166 country code with two letters, e.g. PK for Pakistan, GB for UK)</a:t>
            </a:r>
          </a:p>
          <a:p>
            <a:r>
              <a:rPr lang="en-US" dirty="0"/>
              <a:t>Two numbers that are a control key</a:t>
            </a:r>
          </a:p>
          <a:p>
            <a:r>
              <a:rPr lang="en-US" dirty="0"/>
              <a:t>Maximum of 30 alphanumeric characters that identify the bank and the ordinary account number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Concatenate the country and control key before the HBL NUST account.</a:t>
            </a:r>
          </a:p>
          <a:p>
            <a:r>
              <a:rPr lang="en-US" dirty="0" err="1"/>
              <a:t>Eg</a:t>
            </a:r>
            <a:r>
              <a:rPr lang="en-US" dirty="0"/>
              <a:t>. HBL NUST A/C number</a:t>
            </a:r>
          </a:p>
          <a:p>
            <a:pPr>
              <a:buNone/>
            </a:pPr>
            <a:r>
              <a:rPr lang="en-US" dirty="0"/>
              <a:t>    2292-7900-3425-03  (14 Digits, HBL standard)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We have to find the string for HBL Pakistan and concatenate before the a/c number</a:t>
            </a:r>
          </a:p>
          <a:p>
            <a:pPr>
              <a:buNone/>
            </a:pPr>
            <a:r>
              <a:rPr lang="en-US" dirty="0" err="1"/>
              <a:t>Eg</a:t>
            </a:r>
            <a:r>
              <a:rPr lang="en-US" dirty="0"/>
              <a:t>. </a:t>
            </a:r>
            <a:r>
              <a:rPr lang="en-US" b="1" dirty="0"/>
              <a:t>PK-22-HABB-0022927000649601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541782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CF52D4-44AF-9B0E-0273-3F18AEDCA5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177" y="1838259"/>
            <a:ext cx="7753482" cy="387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D0B6E-417B-9A36-A039-2BAC209A815D}"/>
              </a:ext>
            </a:extLst>
          </p:cNvPr>
          <p:cNvSpPr txBox="1"/>
          <p:nvPr/>
        </p:nvSpPr>
        <p:spPr>
          <a:xfrm>
            <a:off x="676341" y="152400"/>
            <a:ext cx="77913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SWIFT codes are used to identify the recipient’s bank network, and when used together with other information like </a:t>
            </a:r>
            <a:r>
              <a:rPr lang="en-US" sz="2400" u="sng" dirty="0"/>
              <a:t>bank identifiers </a:t>
            </a:r>
            <a:r>
              <a:rPr lang="en-US" sz="2400" dirty="0"/>
              <a:t>and </a:t>
            </a:r>
            <a:r>
              <a:rPr lang="en-US" sz="2400" u="sng" dirty="0"/>
              <a:t>account numbers</a:t>
            </a:r>
            <a:r>
              <a:rPr lang="en-US" sz="2400" dirty="0"/>
              <a:t>, they can verify exactly where transferred money should be deposited.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B1122-8420-745E-A18E-2712E44F97A6}"/>
              </a:ext>
            </a:extLst>
          </p:cNvPr>
          <p:cNvSpPr txBox="1"/>
          <p:nvPr/>
        </p:nvSpPr>
        <p:spPr>
          <a:xfrm>
            <a:off x="1752600" y="609600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https://www.monito.com/en/wiki/swift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63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571</Words>
  <Application>Microsoft Macintosh PowerPoint</Application>
  <PresentationFormat>On-screen Show (4:3)</PresentationFormat>
  <Paragraphs>69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Equation</vt:lpstr>
      <vt:lpstr>Some Applications of Regular Expressions  </vt:lpstr>
      <vt:lpstr>PowerPoint Presentation</vt:lpstr>
      <vt:lpstr>Recap: Regular Expressions</vt:lpstr>
      <vt:lpstr>Recap: Standard Representations  of Regular Languages</vt:lpstr>
      <vt:lpstr>Given HBL A/C, generate IBAN</vt:lpstr>
      <vt:lpstr>Facilitating bank payments</vt:lpstr>
      <vt:lpstr>How is an IBAN constructed</vt:lpstr>
      <vt:lpstr>Solution</vt:lpstr>
      <vt:lpstr>PowerPoint Presentation</vt:lpstr>
      <vt:lpstr>Given the IBAN, Generate Pakistan Bank’s Swift Key</vt:lpstr>
      <vt:lpstr>PowerPoint Presentation</vt:lpstr>
      <vt:lpstr>DNA String Matching</vt:lpstr>
      <vt:lpstr>More Applications/Examples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</dc:title>
  <dc:creator>DrSohail</dc:creator>
  <cp:lastModifiedBy>Sohail Iqbal</cp:lastModifiedBy>
  <cp:revision>47</cp:revision>
  <dcterms:created xsi:type="dcterms:W3CDTF">2016-02-29T05:37:09Z</dcterms:created>
  <dcterms:modified xsi:type="dcterms:W3CDTF">2025-02-26T05:59:02Z</dcterms:modified>
</cp:coreProperties>
</file>