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9" r:id="rId3"/>
    <p:sldId id="257" r:id="rId4"/>
    <p:sldId id="259" r:id="rId5"/>
    <p:sldId id="260" r:id="rId6"/>
    <p:sldId id="359" r:id="rId7"/>
    <p:sldId id="342" r:id="rId8"/>
    <p:sldId id="358" r:id="rId9"/>
    <p:sldId id="271" r:id="rId10"/>
    <p:sldId id="368" r:id="rId11"/>
    <p:sldId id="369" r:id="rId12"/>
    <p:sldId id="370" r:id="rId13"/>
    <p:sldId id="272" r:id="rId14"/>
    <p:sldId id="372" r:id="rId15"/>
    <p:sldId id="273" r:id="rId16"/>
    <p:sldId id="274" r:id="rId17"/>
    <p:sldId id="275" r:id="rId18"/>
    <p:sldId id="277" r:id="rId19"/>
    <p:sldId id="280" r:id="rId20"/>
    <p:sldId id="282" r:id="rId21"/>
    <p:sldId id="283" r:id="rId22"/>
    <p:sldId id="373" r:id="rId23"/>
    <p:sldId id="287" r:id="rId24"/>
    <p:sldId id="284" r:id="rId25"/>
    <p:sldId id="375" r:id="rId26"/>
    <p:sldId id="376" r:id="rId27"/>
    <p:sldId id="377" r:id="rId28"/>
    <p:sldId id="288" r:id="rId29"/>
    <p:sldId id="285" r:id="rId30"/>
    <p:sldId id="286" r:id="rId31"/>
    <p:sldId id="378" r:id="rId32"/>
    <p:sldId id="379" r:id="rId33"/>
    <p:sldId id="380" r:id="rId34"/>
    <p:sldId id="295" r:id="rId35"/>
    <p:sldId id="296" r:id="rId36"/>
    <p:sldId id="383" r:id="rId37"/>
    <p:sldId id="382" r:id="rId38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9933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3" autoAdjust="0"/>
    <p:restoredTop sz="90929" autoAdjust="0"/>
  </p:normalViewPr>
  <p:slideViewPr>
    <p:cSldViewPr>
      <p:cViewPr varScale="1">
        <p:scale>
          <a:sx n="144" d="100"/>
          <a:sy n="144" d="100"/>
        </p:scale>
        <p:origin x="25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BE7BFD4-FB60-4ADA-A29E-EEBB6DD23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24:10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9136 10428 24575,'16'-15'0,"3"-6"0,28-12 0,2-10-2229,-11 15 1,1 0 2228,-7 2 0,0-1 0,14-8 0,1 0 0,-6 2 0,-1 3 0,-3 6 0,-1 0 286,1-8 0,-3 2-286,12-1 0,-3-16 896,-7 15-896,-8 7 0,-12 7 0,-2 7 2283,-8 4-2283,0 1 0,-2 6 0,-2-3 0</inkml:trace>
  <inkml:trace contextRef="#ctx0" brushRef="#br0" timeOffset="1619">18019 10516 24575,'0'-16'0,"0"-6"0,4-17 0,5-1 0,9-10 0,-4 11 0,5 7 0,0 0 0,-6-2 0,5 4 0,2-2 0,6-22 0,-6 14 0,3-11 0,-19 32 0,3 2 0,-7 6 0,3 5 0,-3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54:56.934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12910 6792 24575,'17'0'0,"9"0"0,3 0 0,31 0 0,-31 0 0,31 0 0,-21 0 0,6 0 0,5 0 0,-7 0 0,-4 0 0,3 0 0,-3 0 0,4 0 0,-4 0 0,3 0 0,-8 0 0,3 0 0,-4 0 0,-5 0 0,-2 0 0,-7 0 0,-2 0 0,-3 0 0,-4 0 0,0 0 0,-4 0 0,0 0 0,0 0 0,0 0 0,-2 0 0,-2 0 0</inkml:trace>
  <inkml:trace contextRef="#ctx0" brushRef="#br0" timeOffset="8820">4994 12552 24575,'19'0'0,"-1"0"0,7 0 0,-6 0 0,2 0 0,-7 0 0,4 3 0,-8-3 0,3 3 0,-6-3 0,2 0 0,-3 0 0,0 0 0,0 0 0,0 0 0,3 0 0,-3 0 0,7 0 0,1 0 0,0 0 0,4 4 0,-1-4 0,-2 3 0,2-3 0,1 4 0,-4-4 0,4 4 0,-1-4 0,-2 0 0,2 0 0,-3 3 0,3-3 0,-2 4 0,6-4 0,-6 0 0,6 0 0,-7 3 0,4-3 0,-5 3 0,1-3 0,-1 0 0,-2 3 0,-2-2 0,0 1 0,-2-2 0,6 0 0,-6 3 0,6-2 0,-3 2 0,0-1 0,3-1 0,1 2 0,1 0 0,2-3 0,-3 6 0,-1-5 0,-3 2 0,3 0 0,-6-2 0,2 2 0,-2-3 0,-1 0 0,0 0 0,0 0 0,0 0 0,0 0 0,0 0 0,0 0 0,0 0 0,0 0 0,0 0 0,0 0 0,3 0 0,2 0 0,-1 0 0,2 0 0,-5 0 0,3 0 0,-4 0 0,0 0 0,0 0 0,0 0 0,0 0 0,2 0 0,2 0 0,3 0 0,5 0 0,-4 0 0,4 0 0,-5 0 0,-3 0 0,0 0 0,-4 0 0,0 0 0,0 0 0,0 0 0,-3-3 0,2 3 0,-1-3 0,2 3 0,3 0 0,-2 0 0,6 0 0,-3 0 0,0 0 0,3-3 0,-6 2 0,3-2 0,-4 3 0,0 0 0,0 0 0,2 0 0,6 0 0,7 0 0,3 0 0,7 0 0,-3 0 0,4 0 0,-4 0 0,-1 0 0,-5 0 0,-3 0 0,-2 0 0,-3 0 0,-1 0 0,1 0 0,3 0 0,2 0 0,13 0 0,2 0 0,16 0 0,-10 0 0,13 0 0,-12 0 0,8 0 0,-10 0 0,3 0 0,-12 0 0,6 0 0,-8 0 0,0-6 0,14 4 0,-6-9 0,25 6 0,5-5-951,-28 5 1,3 0 950,9-1 0,2 0 0,0 0 0,1 1 0,4 1 0,-1 1 0,-10-2 0,-1 0-427,1 4 1,-2 1 426,22-4 0,-30 2 0,0 0 0,21 1 0,-8-4 0,-10 5 0,4 0 0,-9 0 0,20 0 0,-6 0 456,-11 0 0,2 0-456,27 0 0,-24 0 0,0 0 0,19 0 0,-24 0 0,0 0 0,22 0 0,-24 0 0,1 0 0,29 0 0,-8 0 890,-8 0-890,-5 0 0,-5 0 0,4 0 0,-10 0 0,10 0 943,-9 0-943,8 0 9,-3 0-9,5 4 0,-5-3 0,-2 7 0,-4-4 0,-1 1 0,-4 2 0,-1-6 0,-5 5 0,1-5 0,-5 2 0,0 0 0,-5-2 0,1 2 0,-1-3 0,-2 3 0,1-3 0,-5 3 0,3-3 0,-4 0 0,0 0 0,0 0 0,0 0 0,5 0 0,8 0 0,6 0 0,13 0 0,1 0 0,4 4 0,-4 1 0,4 3 0,-14-3 0,7 2 0,-12-6 0,-1 6 0,-9-6 0,-1 2 0,-7-3 0,7 0 0,-3 0 0,8 0 0,0 0 0,9 3 0,1-2 0,9 6 0,2-6 0,-1 7 0,0-7 0,-6 6 0,-4-6 0,-5 3 0,-2-1 0,-6-2 0,2 2 0,1-3 0,5 0 0,4 0 0,11 0 0,13 0 0,1 0 0,-17 0 0,-1 0 0,14 0 0,18 0 0,-19 4 0,16-3 0,-6 7 0,-6-7 0,-2 8 0,-5-8 0,19 2-707,-9-3 707,-17 0 0,2 0 0,25 0 0,-25 0 0,0 0 0,27 0 0,-28 0 0,0 0 0,-3 0 0,1 0 0,11 0 0,1 0 0,-13 0 0,1 0 0,10 0 0,-2 0 0,8 0 0,11 0 0,-12 0 0,-2 0-23,-5 0 23,0 0 0,11 0 0,-3 0 0,11 0-726,0 0 726,-28 0 0,1 0 0,3 0 0,1 0 0,4 0 0,-1 0 0,24 0 0,-26 0 0,-1 0 0,21 0 0,-23 0 0,1 0 0,-3 0 0,-1 0 0,29 0 0,-1 0 0,-12 0 0,4 0 0,-4 0 0,0 0 0,4 0 0,-4 0 0,6 0 0,-1 0 0,1 0 0,0 0 0,-1 0 0,1 0 284,-1 0-284,0 0 0,1 0 0,0 0 0,-1 0 0,-5 0 0,-1 0 0,-1 0 0,-3 0 0,9 0 0,9 5 0,2-4 0,-27 4 0,-1 0 0,-2-5 0,-1 1 0,4 1 0,-1 0 22,23-2-22,-24 2 0,1 1 0,20-2 0,7 3 0,-8-4 0,-12 0 738,-8 0-738,-9 0 0,-5 0 0,-9 0 412,-4 0-412,-4 0 0,0 0 0,-3-12 0,8 9 0,1-10 0,4 13 0,5 0 0,2 0 0,1 0 0,12 0 0,17 0 0,1 0-480,-13 0 1,1 0 479,-5 0 0,-1 0 0,10-2 0,2-1-1401,7 3 1,2-1 1400,8-8 0,3 1 0,-19 6 0,2 2 0,-1-1 0,4-7 0,-1-1 0,1 2 0,-1 5 0,1 2 0,-1-1-915,1-3 1,-1 0-1,1 0 915,0-1 0,-1 1 0,1 1 0,1 2 0,0 0 0,-4 0 0,7-5 0,-1 0-783,10 6 1,-2 0 782,-26-5 0,-2 0-295,11 4 0,-1 0 295,-7-4 0,-2 0 1522,21 5-1522,-9 0 2620,-17-3-2620,-6 2 2013,-8-2-2013,-2 0 1823,1 2-1823,-4-2 681,7 3-681,-2-3 0,8 2 0,-4-3 0,14 0 0,-8 0 0,8-1 0,-9-2 0,-1 6 0,-5-2 0,-3 0 0,-5 2 0,-5-2 0,-2 3 0,-1 0 0,-3 0 0,0 0 0</inkml:trace>
  <inkml:trace contextRef="#ctx0" brushRef="#br0" timeOffset="54045">8721 10018 24575,'31'0'0,"0"0"0,8 0 0,6 0-1641,2 0 1,1 0 1640,5 1 0,1-2 0,15-4 0,-3-1 0,-26 5 0,-1-1 0,15-6 0,-1 0 158,-15 7 1,-3 1-159,27-5 623,0 1-623,-29 3 0,-7-3 0,-8 4 1655,-12 0-1655,0 0 602,1 0-602,-1 0 84,-8 0-84,-6 0 0,-6 3 0,-7 4 0,6 1 0,-6 6 0,2-6 0,1 3 0,6-7 0,6-1 0</inkml:trace>
  <inkml:trace contextRef="#ctx0" brushRef="#br0" timeOffset="55034">8771 10261 24575,'25'0'0,"3"-8"0,30-3 0,1-3 0,-5 4 0,6 1 0,-20 8 0,5-3 0,-8 4 0,-13 0 0,-2 0 0,-11 0 0,-2 0 0,-3 0 0,2 0 0,2 0 0,3 0 0,5 0 0,-4 0 0,7 0 0,-6 0 0,2 0 0,-3 0 0,-4 0 0,0 0 0,-4 0 0,0 0 0,0-6 0,0 5 0,0-4 0,0 5 0,-1 0 0,1 0 0,0 0 0,0 0 0,0 0 0,0 0 0,1 0 0,-1 0 0,-3 0 0,0 0 0</inkml:trace>
  <inkml:trace contextRef="#ctx0" brushRef="#br0" timeOffset="56782">8621 10537 24575,'26'0'0,"29"0"0,-22 0 0,3 0-586,14 0 0,1 0 586,-8 0 0,1 0 0,2 0 0,1 0 0,-3 0 0,-2 0 0,-6 0 0,1 0 0,2 0 0,-2 0 0,15 0 383,-9 0-383,-20 0 194,-1 0-194,-13 0 0,8 0 0,-11 0 0,-2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57:43.377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7522 2856 24575,'32'-24'0,"5"-11"0,15-5-1561,-7 0 1561,-16 16 0,-1 0 0,16-10 0,-18 12 0,1 0 0,20-15 0,-5 0 0,10-6 0,-14 6 0,-10 15 0,1-1 0,16-19 0,-16 19 0,1 0 0,14-16 0,7-3 158,-14 11-158,-2-1 342,-7 7-342,-8 7 0,-6 7 0,-1 1 785,-7 4-785,4 2 276,-7 4-276,0 6 0,-3 4 0,0 4 0,0 0 0,-3 3 0,2 1 0,-3 1 0,1 2 0,-1-2 0,-4 3 0,1 0 0,0-3 0,-1-2 0,2-3 0,-1-1 0,3-2 0,-2-2 0,5-3 0,-1 0 0,2 0 0,-3-2 0,2-4 0,-1-3 0,5-7 0,-2 3 0,4-2 0,-4 3 0,2-1 0,-1 1 0,-1 0 0,2 0 0,-3 0 0,0 0 0,0 0 0,0 0 0,-3 3 0,0-3 0,-7 3 0,0-1 0,0 1 0,0 3 0,4 0 0,-3 0 0,1 0 0,-1 0 0,3 0 0,-4 0 0,3 0 0,-5 0 0,1 0 0,-2 0 0,-1 0 0,4 0 0,-3 0 0,6 0 0,-3 0 0,4 0 0,0 0 0,3 0 0,1 0 0</inkml:trace>
  <inkml:trace contextRef="#ctx0" brushRef="#br0" timeOffset="6221">7858 8972 24575,'-3'27'0,"-6"6"0,-16 25-2533,-1 2 2533,6-18 0,-2 1 0,3-6 0,1 0 0,2-4 0,0 0-33,-4 4 1,0-2 32,-6 18 0,9-20 0,0-1 0,-11 15 617,5-3-617,3-11 0,7-5 0,-1-5 1262,6-2-1262,-5-6 719,1 6-719,2-6 0,-1 2 0,1-3 0,3 3 0,-6-2 0,4 6 0,-4-6 0,1 10 0,-12 6 0,6-2 0,-12 14 0,9-13 0,-1 4 0,2-6 0,5-6 0,1-4 0,3 0 0,1-5 0,3-2 0,3-2 0,2-10 0,2-1 0,0-6 0,0 2 0,0-1 0,0 1 0,0 0 0,0-4 0,2 3 0,2-5 0,2 1 0,1-2 0,0-1 0,0 0 0,-1 4 0,1-3 0,-1 6 0,1-3 0,-1 4 0,0 0 0,-3 0 0,3 2 0,-3-1 0,3 1 0,4-2 0,0-1 0,4 0 0,3 0 0,-2 0 0,6 0 0,-3-4 0,5 3 0,-5-3 0,-4 7 0,-1-2 0,-6 2 0,2-2 0,-2 2 0,-1 2 0,0-1 0,3 2 0,-2-2 0,6 3 0,-6 0 0,6 0 0,-6 0 0,2 0 0,-3 0 0,0 0 0,0 0 0,0 0 0,0 0 0,-3 3 0,0 0 0,-3 3 0,-3 3 0,2-2 0,-5 6 0,2-6 0,-2 3 0,-1-4 0,1 0 0,3 0 0,-3 0 0,3 0 0,-7 1 0,3-1 0,-6 1 0,6-1 0,-2 0 0,-1 1 0,3-4 0,-2 3 0,3-6 0,-1 3 0,1-3 0,0 0 0,0 0 0,0 0 0,-1 0 0,-2-3 0,2-4 0,-10-1 0,5-5 0,-9 2 0,2-4 0,-3 4 0,-5-4 0,4 3 0,-9-4 0,9 1 0,-4 3 0,4-2 0,1 5 0,3-4 0,5 5 0,1-2 0,6 4 0,-2 2 0,5-1 0,-1 4 0,4-1 0,-2 2 0</inkml:trace>
  <inkml:trace contextRef="#ctx0" brushRef="#br0" timeOffset="10272">16747 8685 24575,'0'24'0,"0"1"0,0 13 0,0 1 0,0 5 0,0-1 0,0 1 0,4 0 0,5 0 0,1 6-725,8 14 725,-10-31 0,0 0 0,1 3 0,2-1 0,-1 1 0,0-2 0,8 18 0,-6-18 0,1 0 0,6 19 0,9 4 0,-9-2 0,2-15 0,-3 9 0,-2-20 0,0 3 0,-4-5 0,2-4 0,-2 4 0,0 0 0,2 1 725,-5 4-725,7 0 0,-4-4 0,4 3 0,-5-7 0,0-1 0,-4-6 0,0-7 0,-1 0 0,-2-4 0,1-3 0,-2 0 0,3-3 0,-1-3 0,-1 0 0,1-6 0,-4-2 0,2-16 0,-3 2 0,0-13 0,0-5 0,0 2 0,0-14 0,0 10 0,0 0 0,0 7 0,0 10 0,0 2 0,0 7 0,0 5 0,0 4 0,0 4 0,-3 3 0,3 3 0,-3 3 0,3 3 0,0 0 0,0 0 0,-3 8 0,2 5 0,-6 20 0,6-4 0,-8 19 0,8-14 0,-3 9 0,4-5 0,-3-10 0,2-2 0,-2-10 0,3-7 0,0 2 0,0-10 0,0 2 0,-5-5 0,1-4 0,-12-1 0,1-8 0,-12 3 0,3-8 0,-3 5 0,5-1 0,3 2 0,2 1 0,7 1 0,0 2 0,4 1 0,0 3 0,0 0 0,0 0 0,0 0 0,-4 0 0,3 0 0,-2 0 0,3 0 0,0 0 0,0 0 0,2 0 0,2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5:00:28.631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4993 10193 24575,'6'0'0,"-1"0"0,1 0 0,0 0 0,0 0 0,0 3 0,0-2 0,0 1 0,0 1 0,0-2 0,4 1 0,0 1 0,7-2 0,-2 2 0,6 0 0,-3-2 0,5 3 0,-1-4 0,0 0 0,1 0 0,-5 0 0,3 0 0,-6 0 0,-1 0 0,-1 0 0,-3 0 0,0 0 0,3 0 0,-3 0 0,4 0 0,0 0 0,3 0 0,-2 0 0,10 0 0,-5 0 0,7 0 0,-5 0 0,0 0 0,5 0 0,-3 0 0,3 0 0,-1 0 0,-2 0 0,7 0 0,8 0 0,-4 0 0,25 0 0,-23-4 0,23-1 0,-20-4 0,16 4 0,-11-3 0,4 7 0,-10-3 0,-1 4 0,-10 0 0,-2 0 0,-3 0 0,-1 0 0,0 0 0,5-3 0,1 2 0,15-7 0,3 7 0,0-7 0,8 7 0,-8-7 0,10 3 0,-5 0 0,5 0 0,-5 5 0,0-4 0,4 3-485,9-7 485,-4 7 0,-22-4 0,0 0 0,26 0 0,-25 2 0,0 0 0,-3-2 0,0 1 0,30-1 0,-29 2 0,1 0 0,22-5 0,-21 5 0,0 0 0,25-2 0,-1-4 0,-12 8 0,4-7 0,-9 6 0,9-2 0,2 0 0,-10 3 0,-10-4 0,0 0 0,6 4 0,-10-3 0,3-1 0,-1 5 0,1-1 0,-2-3 0,0-1 0,0 5 0,0-1 0,33-8 0,-20 8 0,-6-3 0,2-2 0,-9 3 0,0 1 0,8-1 0,1-1 0,-7 0 0,-1-1 0,18 4 0,14-3 0,-20 4 0,16 0-689,0 0 689,-5 0 0,5 0 0,-6 0 0,-1 0 0,-5 0 0,11 0 0,-10 0 0,11 0 0,-6 0-255,-6 0 255,4 0 462,-15 0-462,8 0 0,-9 0 0,0 0 697,4 0-697,-10 0 270,10 0-270,-9 0 0,3 0 0,-4 0 0,-1 0 0,1 3 0,-5-2 0,-2 3 0,-3-1 0,-5-2 0,0 2 0,-5 0 0,1-2 0,-1 5 0,1-5 0,-1 2 0,1-3 0,3 0 0,2 0 0,4-11 0,-3 8 0,-1-8 0,-1 11 0,1 0 0,8 0 0,-4 0 0,4 0 0,0-3 0,1 2 0,4-7 0,0 4 0,18-1 0,-3 2 0,-13 2 0,1 2 0,1-1 0,0 0 0,-1 0 0,2 0 0,8 0 0,1 0-388,-5 0 1,-1 0 387,-3 0 0,0 0 0,0 0 0,0 0 0,22 0 0,5 0 0,-1 0 0,-6 0-191,-6 0 191,-1 4 0,-7-3 0,1 2 0,12 2 0,-3-4-371,-19 1 0,1 1 371,0-3 0,1 0 0,3 0 0,2 0 0,5 0 0,1 0-382,1 0 0,0 0 382,3 0 0,1 0 0,3 0 0,1 0 0,0 0 0,1 0 0,-1 0 0,1 0 0,2 0 0,0 0 0,-2 0 0,-1 0-847,0 0 0,0 0 847,0 0 0,-1 0 0,-2 0 0,-3 0-417,-11 0 0,-1 0 417,7 0 0,-1 0 0,17 0 0,-23 0 0,1 0 0,4 0 0,-1 0 0,21 0 0,-25 0 0,-1 0 0,21 0 0,0 0 0,-17 0 0,1 0 0,-8 0 0,0 0 0,9 0 0,-1 0 446,17 0-446,3 0 0,-11 0 0,5 0 0,1 0 0,0 0 0,-1 0 0,1 0 0,0 0 0,5 0 0,-3 0 0,4 0 0,-12 0 0,4 0 0,-4 0 0,5 4 0,0-3 256,-17 3 0,0 1-256,-6-4 0,2-1 0,7 5 0,1 0 0,-5-4 0,1-1 0,0 2 0,1 0 0,3-1 0,0-2 0,-6 1 0,-1 0 0,2 0 0,0 0 0,26 0 0,-29 0 0,1 0 1530,27 5-1530,-5-4 0,-9 3 0,-5-4 0,6 0 0,-5 0 0,10 0 0,-4 4 0,-16-4 0,0 1 0,14 3 0,18 0 0,-21-3 0,5 7 0,4-7 0,-15 3 968,3 0-968,-10-3 198,-5 2-198,-6-3 950,-7 0-950,-6 0 396,-3 0-396,0 0 0,1-6 0,14 5 0,24-5 0,-7 5 0,4 2-1047,9-4 0,3 0 1047,8 3 0,5-1-1756,-5-3 1,4-1-1,2 1 1756,-14 3 0,0 1 0,1 0 0,3-1 0,-4 0 0,3-1 0,0 0 0,1 1 0,0 0-847,1 0 0,1 1 0,-1 0 0,1 1 1,-1-1 846,0 0 0,-1 0 0,0 0 0,-1 0 0,-2 0 0,7 0 0,-1 0 0,-1 0 0,0 0-624,5 0 1,1 0 0,0 0-1,-4 0 624,-9 0 0,-3-1 0,-1 1 0,3 1-182,5 0 1,2 1 0,0 0 0,-2-1 181,11 0 0,-2-1 0,-4 1 441,-13 2 0,-3 2 0,0-2-441,22-2 0,-3-1 1145,-19 2 0,-2 0-1145,8 1 0,0-1 1396,-11-1 0,-2-1-1396,25 5 2809,-24-5-2809,-8 3 2027,-10-2-2027,-6 5 1896,0-5-1896,-6 5 1291,4-5-1291,0 5 386,-1-3-386,1 1 0,-1 2 0,1-5 0,0 2 0,-1 0 0,-3-2 0,0 2 0,-4-3 0,0 0 0,0 0 0,-2 0 0,-2 0 0</inkml:trace>
  <inkml:trace contextRef="#ctx0" brushRef="#br0" timeOffset="10611">2778 6871 24575,'6'0'0,"3"0"0,1 0 0,3 0 0,8 0 0,-1 0 0,16 0 0,-6 0 0,12 0 0,3 0 0,0 0 0,10 4 0,-9 1 0,3 4 0,1 0 0,-5 4 0,5-3 0,-7 2 0,1-3 0,-5 0 0,4-1 0,-10 0 0,0-3 0,-1 2 0,-9-6 0,4 3 0,-9-4 0,4 0 0,-8 0 0,8 0 0,-8 0 0,8 0 0,-4 0 0,0 0 0,4 0 0,-4 0 0,5 0 0,-5 0 0,3 0 0,-2 0 0,8 0 0,1 0 0,4 0 0,6 0 0,-5 0 0,5 0 0,-6 0 0,6 0 0,-4 0 0,-1 0 0,-7 0 0,-3 0 0,-1 0 0,-4 0 0,4 0 0,-8 0 0,4 0 0,-5 0 0,1 0 0,3 0 0,-2 0 0,6 0 0,-2 0 0,3 0 0,0-3 0,1 2 0,-1-6 0,-4 3 0,4 0 0,-4 1 0,4 0 0,-3 2 0,2-3 0,-6 1 0,6 3 0,-6-4 0,2 1 0,-3 3 0,3-3 0,-2 0 0,6 2 0,-3-6 0,5 7 0,-1-7 0,5 2 0,-4 1 0,4-3 0,-4 6 0,-1-5 0,0 5 0,-3-3 0,-2 4 0,-7 0 0,3-3 0,-6 3 0,6-3 0,-3 3 0,4 0 0,-1 0 0,1 0 0,3 0 0,2 0 0,-1 0 0,0 0 0,-1-4 0,-6 3 0,6-2 0,-10 3 0,5 0 0,-5 0 0,3 0 0,-4 0 0,3 0 0,-2 0 0,6-3 0,-3 2 0,4-2 0,0 3 0,-1 0 0,1 0 0,-4 0 0,-1 0 0,-2 0 0,-1 0 0,0 0 0,0 0 0,0 0 0,0 0 0,0 0 0,1 0 0,-1 0 0,0 0 0,3 0 0,2 0 0,-1 0 0,-1 0 0,-3 0 0,1 0 0,-1 0 0,0 0 0,0 0 0,0 0 0,0 0 0,0 0 0,3 0 0,-2 0 0,6 0 0,-3 0 0,1 0 0,-2 0 0,0 0 0,-2 0 0,3 0 0,-4 0 0,0 0 0,0 0 0,0 0 0,0 0 0,0 0 0,4 0 0,0 0 0,4 0 0,3 0 0,-2 0 0,6 0 0,-3 0 0,1 0 0,-2 0 0,-3 3 0,-1 1 0,-2 0 0,-2 1 0,-3-4 0,0 5 0,-2-3 0,-2 3 0,-2-1 0,0 1 0,0 0 0,0-1 0,0 1 0,0 0 0,0 0 0,0 0 0,0 0 0,0 0 0,-2-2 0,1 1 0,-2-2 0,0 4 0,0-1 0,0 0 0,-3 0 0,3 0 0,-3 0 0,3-1 0,-3-1 0,6 1 0,-6-4 0,3 4 0,-3-1 0,-1 2 0,1-3 0,-3 3 0,1-3 0,-1 1 0,3-1 0,-1 0 0,-2-3 0,2 3 0,-3 0 0,1-3 0,2 6 0,-6-2 0,6-1 0,-6 3 0,3-2 0,-4 3 0,0-4 0,1 3 0,-1-2 0,-3 0 0,-2 2 0,-3-2 0,-1 4 0,1-1 0,-5 1 0,3 0 0,-7 0 0,3-1 0,0 1 0,-4 0 0,9 3 0,-4-2 0,5 1 0,-1 1 0,1-3 0,-1 3 0,5-1 0,-4-2 0,8 5 0,-8-5 0,8 5 0,-8-1 0,8-2 0,-4 4 0,4-7 0,1 6 0,-1-5 0,0 5 0,1-3 0,-1 1 0,0 2 0,-3-2 0,2 2 0,-2 2 0,2 2 0,2-2 0,-2 2 0,2-3 0,-1-1 0,0 1 0,1-1 0,-1 1 0,0-1 0,1 1 0,-1 0 0,0-1 0,0 4 0,0-2 0,-4 3 0,3 0 0,-3-3 0,4 6 0,-5-2 0,3 4 0,-7 1 0,7-1 0,-4 0 0,1 0 0,3 0 0,-8 6 0,3-5 0,-5 10 0,2-8 0,-3 8 0,6-5 0,-4 6 0,3-1 0,-3-4 0,3 3 0,-2-3 0,2 4 0,0-5 0,2 4 0,5-10 0,-1 8 0,0-7 0,1 3 0,0-5 0,0 0 0,0 1 0,3-1 0,-1-3 0,5 2 0,-3-3 0,0 5 0,3-5 0,-2 3 0,2-2 0,1 3 0,-1 0 0,1-3 0,0-2 0,3 1 0,-2-4 0,5 1 0,-2-3 0,0-5 0,3 3 0,-3-4 0,3 0 0,0 0 0,0 0 0,0 0 0,0 1 0,0-1 0,0 0 0,0 3 0,0-2 0,0 6 0,0-6 0,0 6 0,0-6 0,0 5 0,0-1 0,0-1 0,0 3 0,0-6 0,0 5 0,0-1 0,0 2 0,3 1 0,1-1 0,-1 1 0,4 0 0,-7-1 0,6-2 0,-5 1 0,4-1 0,-4-1 0,2 3 0,0-6 0,-2 2 0,1 0 0,1-2 0,1 6 0,-1-3 0,3 4 0,-2 0 0,3-1 0,0 1 0,-4-1 0,4 5 0,-3-4 0,3 8 0,0-8 0,0 8 0,0-4 0,1 4 0,-1 1 0,1-1 0,-1 0 0,4 5 0,1-3 0,0 2 0,2-3 0,-3-5 0,1 3 0,0-6 0,-4 2 0,2-3 0,0-3 0,-3-2 0,3 1 0,-4-3 0,0 2 0,1-3 0,2 1 0,-2-1 0,2 0 0,1 1 0,-3-1 0,6 1 0,-6-1 0,5 1 0,-5-1 0,6 1 0,-6-1 0,2 0 0,-2 0 0,-1 0 0,0 1 0,3-4 0,-2 2 0,3-1 0,-4-1 0,0 3 0,0-6 0,0 6 0,0-5 0,0 4 0,1-4 0,-1 4 0,3-4 0,-2 4 0,3-4 0,-1 5 0,-2-3 0,2 1 0,1-1 0,-3-1 0,2-1 0,-3 5 0,1-6 0,2 3 0,-2-3 0,6 3 0,-6-2 0,2 4 0,-3-4 0,4 5 0,-3-5 0,2 2 0,-3-1 0,0-1 0,1 2 0,-1-1 0,0-1 0,0 5 0,3-6 0,-2 6 0,6-6 0,-6 3 0,6 0 0,-3-2 0,0 2 0,3 0 0,-3-2 0,1 4 0,1-4 0,-1 2 0,2 0 0,-2-2 0,1 2 0,-1 0 0,2-3 0,1 3 0,3-3 0,2 0 0,3 4 0,5-3 0,-4 2 0,9-3 0,-9 3 0,4-2 0,-5 2 0,0-3 0,1 0 0,4 0 0,-4 0 0,8 0 0,-3 0 0,5 0 0,-1 0 0,-4 0 0,3 0 0,-7 0 0,3 0 0,-9 0 0,0 0 0,-8 0 0,-1 0 0,-3 0 0,1 0 0,-1 0 0,0 0 0,0 0 0,-1 0 0,2 0 0,-1 0 0,0 0 0,0 3 0,0-2 0,0 2 0,0-3 0,0 2 0,1-1 0,-2 1 0,-1 1 0,1-2 0,-1 4 0,2-4 0,0 4 0,0-1 0,0-1 0,0 0 0,1 0 0,-1-3 0,-3 6 0,2-6 0,-2 6 0,4-6 0,-1 3 0,0 0 0,0-3 0,0 3 0,0 0 0,0-3 0,0 6 0,0-5 0,4 1 0,-3 1 0,5-2 0,-1 1 0,2-2 0,-3 3 0,0-2 0,-4 2 0,0-3 0,0 0 0,0 0 0,1 2 0,-1-1 0,0 2 0,0-3 0,0 0 0,4 0 0,0 3 0,3-3 0,1 4 0,0-1 0,-1-3 0,-3 3 0,0-3 0,-4 0 0,0 0 0,0 0 0,0 0 0,0 3 0,0-2 0,0 1 0,0-2 0,0 0 0,1 0 0,-1 0 0,0 0 0,0 3 0,-1-2 0,-1 1 0,-2-2 0</inkml:trace>
  <inkml:trace contextRef="#ctx0" brushRef="#br0" timeOffset="21400">2099 15539 24575,'16'0'0,"-3"0"0,8 0 0,2 0 0,-3 0 0,10 0 0,-6 3 0,9-2 0,4 7 0,-3-4 0,9 1 0,-5 2 0,6-6 0,0 7 0,-5-7 0,-2 7 0,-9-7 0,-1 5 0,-9-5 0,4 3 0,-8-4 0,4 3 0,-1-3 0,-2 3 0,6-3 0,-6 0 0,11 4 0,-7-3 0,8 3 0,0-1 0,1-2 0,4 6 0,-4-6 0,3 6 0,-7-6 0,3 3 0,-5-1 0,0-2 0,5 2 0,-3-3 0,7 0 0,-3 0 0,9 0 0,2 0 0,5 0 0,-5 0 0,-2 0 0,1 0 0,-9 0 0,8 0 0,-14 0 0,4 0 0,-5 0 0,1 0 0,-1 0 0,5 0 0,-4 0 0,8 0 0,-7 0 0,7 0 0,-3-3 0,0 2 0,3-7 0,-3 8 0,0-7 0,3 6 0,-3-6 0,5 6 0,-1-6 0,1 6 0,-5-6 0,3 6 0,-8-6 0,4 6 0,-4-5 0,-1 5 0,0-6 0,1 6 0,3-6 0,2 3 0,5-1 0,-1-2 0,-4 6 0,3-6 0,-7 6 0,3-6 0,-5 6 0,0-6 0,-3 6 0,2-5 0,-2 5 0,3-2 0,0 3 0,0-4 0,-3 3 0,2-2 0,-2 3 0,3-3 0,0 2 0,-3-6 0,2 7 0,2-7 0,0 6 0,4-6 0,-4 6 0,3-6 0,2 6 0,5-2 0,4-1 0,-3 3 0,3-3 0,1 4 0,-9 0 0,7 0 0,-12 0 0,7 0 0,-7 0 0,7 0 0,-8 0 0,9 0 0,-4 0 0,4 0 0,6 0 0,-5 0 0,5 0 0,-6 0 0,1 0 0,-5 0 0,-1 0 0,-9 0 0,0 0 0,-5 0 0,-3 0 0,0 0 0,-4 0 0,0 0 0,0 0 0,0 0 0,1 0 0,-1 0 0,0 0 0,0 0 0,-3 2 0,0 2 0,-3 1 0,0 1 0,0 0 0,0 0 0,0 0 0,0 0 0,0 0 0,0 0 0,-3 0 0,-1 0 0,-2 0 0,0 0 0,0 1 0,-4-1 0,0 4 0,-4 0 0,-4 4 0,-6 6 0,0 0 0,-5 1 0,6-2 0,0-4 0,1 0 0,0 0 0,3-1 0,-2 1 0,6-5 0,-6 4 0,6-6 0,-6 6 0,6-6 0,-6 6 0,2-6 0,-3 2 0,-1 1 0,1-2 0,-1 1 0,1-2 0,-5-1 0,3 1 0,-7 4 0,3-4 0,-10 8 0,5-3 0,-5 4 0,5-1 0,-4 1 0,3-1 0,-4 1 0,10-2 0,-3 1 0,8-1 0,-4-2 0,4 1 0,1-3 0,-1 4 0,5-1 0,0 0 0,5 0 0,-5 0 0,3 0 0,-2 0 0,-1 0 0,4 0 0,-8 1 0,7 2 0,-7-1 0,2 6 0,-3-1 0,-6 4 0,-2 4 0,0 2 0,-3 1 0,6 2 0,-2 1 0,0 1 0,2 3 0,-2-4 0,8-1 0,-3-4 0,8 2 0,-2-8 0,3 3 0,1-5 0,0 1 0,4-5 0,-2 0 0,5-1 0,-5-2 0,5 2 0,-2-3 0,3-1 0,0 1 0,-3-1 0,3 1 0,-3 0 0,3-1 0,0 1 0,0-1 0,0 1 0,0 0 0,0-1 0,4-3 0,0 0 0,0-4 0,2 0 0,-2 0 0,3 0 0,0 0 0,0 0 0,0 0 0,0 0 0,0 0 0,0 0 0,0 0 0,0 0 0,0 0 0,0 0 0,0 1 0,0-1 0,0 0 0,0 0 0,0 3 0,3-2 0,1 6 0,-1-3 0,3 4 0,-2 0 0,3-4 0,-1 3 0,1-3 0,-1 0 0,1 3 0,-1-6 0,1 6 0,-1-6 0,0 2 0,1-3 0,-1 0 0,0 1 0,0-1 0,0 0 0,0 0 0,4 0 0,-3 1 0,5-1 0,-1 1 0,2 0 0,1-4 0,-4 3 0,3-2 0,-3 2 0,4-2 0,-4 2 0,3-3 0,-3 4 0,3 0 0,5 0 0,0 0 0,1-3 0,2 3 0,-2-3 0,-1 3 0,3-3 0,-6 2 0,2-2 0,-6 0 0,-2-1 0,0-3 0,-2 0 0,3 2 0,-1-1 0,2 5 0,2-3 0,5 5 0,0-1 0,1 0 0,2 0 0,-3 0 0,1 1 0,-2-4 0,-3 2 0,-1-3 0,1 1 0,-4 2 0,3-5 0,-3 4 0,4-4 0,3 5 0,-2-2 0,2 0 0,-3 2 0,-1-2 0,1 0 0,0 2 0,-4-5 0,3 5 0,-3-5 0,0 4 0,3-4 0,1 5 0,4-2 0,5 4 0,4-1 0,1 1 0,4 0 0,0 0 0,1 0 0,-1-3 0,1 2 0,-5-3 0,3 1 0,-3-2 0,0 0 0,3-2 0,-3 2 0,15 2 0,-7-4 0,12 3 0,-9 0 0,4-3 0,1 6 0,-5-6 0,-1 3 0,-11 0 0,5-4 0,-9 7 0,4-6 0,-5 2 0,5 1 0,-3-3 0,2 6 0,-3-7 0,4 7 0,-4-6 0,4 3 0,-5-1 0,0-2 0,1 6 0,-1-7 0,-4 7 0,4-7 0,-8 3 0,4 1 0,-5-4 0,1 6 0,0-5 0,3 5 0,-2-5 0,10 6 0,-1-2 0,9 3 0,4-4 0,-3 3 0,9-2 0,-4 4 0,-1-5 0,5 4 0,-4-7 0,5 7 0,18-7 0,-7 7 0,4-3 0,1 4 0,-13-4 0,16 4 0,-6-4 0,0 4 0,-6-4 0,-2 3 0,-10-3 0,-2 0 0,-4 2 0,-1-6 0,-4 6 0,4-6 0,-9 5 0,0-5 0,-2 2 0,-6-3 0,-1 3 0,-4-2 0,-4 2 0,0-3 0,0 0 0,2 0 0,11 0 0,-1 0 0,13 3 0,2-2 0,1 6 0,9-2 0,-5 0 0,6 2 0,0-6 0,0 3 0,0 0 0,0-3 0,0 3 0,-5-4 0,3 0 0,9 0 0,8 0-714,-25 0 1,2 0 713,6 0 0,1 0 0,4 0 0,1 0 0,8 0 0,1 0 0,-12 0 0,2 0 0,-1 0 0,21 0 0,0 0 0,-20 0 0,1 0 0,-2 0-1072,20 0 1,-2 0 1071,-3 0 0,-1 0 0,-3 0 0,-1 0 0,0 0 0,-1 0-597,-7 2 1,-1 1 596,0-3 0,0 1 0,0 1 0,0 1 0,-4-3 0,2 0 0,5 2 0,1 1 0,0-3 0,1 1-914,8 1 1,2 1 913,-1 0 0,1-1 0,-16 1 0,2-1 0,-4 0 0,7 2 0,-1-1-75,9 3 1,-2-1 74,-12-4 0,-1-1 0,4 3 0,-1-1 552,-3 1 1,-1-1-553,-7-2 0,-1 1 0,28 3 0,-12-4 0,-1 0 0,-6 0 0,5 0 1126,-3 0-1126,3 0 0,14 0 1728,-3 0-1728,1 4 0,5 1 0,-18 4 0,15-3 0,-12 2 0,-2-3 1531,-5 0-1531,-5 2 825,-1-2-825,-6-1 0,1 3 0,-1-2 424,11 3-424,-8-3 0,26 4 0,-8-4 0,12 5 0,-31-3 0,1 0-426,1-1 1,-1 0 425,1 1 0,1 0 0,2 1 0,-1-1 0,21 4 0,-25-4 0,0 0 0,19 2 0,-19-4 0,1 0 0,17 4-121,10 1 121,-17-1 0,4-4 0,-10-1 0,4-4 0,-9 0 0,3 4 846,-4-4-846,-1 4 126,0-4-126,1 0 0,-1 0 0,1 0 0,-1 0 0,-4 0 0,4 0 0,-9 0 0,4 0 0,-9 0 0,0 0 0,-8 0 0,-1 0 0,-2 0 0,-7 0 0,12 0 0,14-4 0,15-1 0,21-5-951,3-5 951,-27 8 0,1-2-692,4-2 1,1 0 691,3 3 0,2-1-895,5-2 0,2 0 895,1 2 0,-1-1 0,5-2 0,-1 0 0,-2 2 0,-3 1 0,-9 1 0,-1 0-373,1 2 1,-2 1 372,22-5 0,-27 5 0,0 0 0,25-5 0,-1 4 0,-6-2 0,0 7 0,-1-3 0,1 4 0,-1-5 0,-21 5 0,0-1 0,19-7 0,-21 6 0,1-1 0,23-6 0,1-1 0,5 0 346,-7-3-346,0 2 0,1-7 0,0 8 0,-1-8 0,1 7 0,-6-6 0,-7 7 1216,-6-2-1216,-10 4 1880,-1-3-1880,-9 3 909,-1-6-909,6-2 518,3-5-518,9-5 0,5-5 0,8-3 0,7-6-804,-2 6 804,-23 15 0,-1-1 0,18-13 0,6-6 0,-6 1 0,-5 5 0,-2 6 0,-15 4 0,1 6 0,-13 0 0,3 2 0,-5 5 804,0-7-804,2 5 0,-3-5 0,9-2 0,-4 1 0,4-6 0,-4 2 0,0-1 0,0 1 0,0 0 0,-1 3 0,-3-2 0,2 6 0,-4-6 0,0 6 0,-1-7 0,2 4 0,-2-4 0,7-5 0,-6-1 0,2-1 0,-3-2 0,0 3 0,0 0 0,0-3 0,-4 7 0,3-7 0,-6 3 0,3-16 0,-4 13 0,0-16 0,0 7 0,0-5 0,0-5 0,0 6 0,-8 5 0,-5-3 0,-4 8 0,-9-5 0,8 1 0,-7-2 0,6-4 0,-6 0 0,6 0 0,-6 0 0,-3-2 0,-5-2 0,7 22 0,-2 1-745,3 1 0,-2 1 745,-5 4 0,-2 1 0,-6-6 0,-1 1 0,3 8 0,0 1-459,-1-6 0,0 1 459,2 6 0,0 1 0,-22-12 0,24 13 0,-1 1 0,-28-10 0,7 6 0,7 1 0,6 7 0,0-6 0,5 8 0,-4-5 0,4 1 1418,-4-1-1418,4 0 990,-4 0-990,9 1 0,-3-4 0,9 3 0,5 1 0,9 2 0,4 5 0,4-1 0,2-1 0,2 0 0,4-3 0,2 0 0,5 0 0,1 2 0,4-2 0,0 5 0,-1-5 0,1 5 0,-1-2 0,1 3 0,-1-3 0,1 2 0,0-2 0,-1 3 0,5 0 0,0 0 0,4-3 0,5 2 0,1-2 0,10-1 0,1 3 0,23-8 0,-8 4-663,-13 0 1,1-1 662,-5 1 0,-1 0 0,7-1 0,1 1-279,-4 0 1,-1 0 278,27-1 0,-32 1 0,-1 1 0,20-2 0,10-3 0,-12-1 0,-7 5 0,-6-2 0,-10 2 0,-1 1 0,-5 0 1286,-4 4-1286,0-3 596,-5 3-596,1-3 0,0 3 0,-1 0 0,1 0 0,3 0 0,2 0 0,3-4 0,5 3 0,1-2 0,4 3 0,1 0 0,16 0 0,-2 0 0,16 0 0,-6 0 0,6 0 0,-11 0-237,-18 2 0,0 1 237,19 2 0,10 4 0,-12-3 0,-7 1 0,-11-6 0,-2 3 0,-11-4 0,6 0 0,-8 0 0,5 0 474,-1 0-474,0 0 0,1 0 0,-1 0 0,-4 0 0,0 0 0,-8 0 0,3 0 0,-6 0 0,2 0 0,-3 0 0,1-3 0,6 3 0,11-3 0,11-1 0,21 3 0,-10-7 0,16 7 0,-11-7 0,5 3 0,-10-1 0,-3-2 0,-15 8 0,-5-4 0,-8 4 0,-6 0 0,-3 0 0,0 0 0,0 0 0,0 0 0,0 0 0,0 0 0,0 0 0,0 0 0,0 0 0,0 0 0,-1 0 0,5 0 0,0 0 0,7-3 0,-2 2 0,2-3 0,-3 1 0,0 3 0,-4-4 0,-1 4 0,-3 0 0,-5 0 0,1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25:10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16898 5731 24575,'13'0'0,"2"0"0,7 0 0,5 0 0,18 0 0,2 0 0,10 0-518,-24-1 1,2-3 517,1 0 0,2-3 0,8-4 0,3 0-1880,13-1 0,2-2 1880,-3-6 0,3-1 0,-11 9 0,3 1 0,0-2 0,-2-1 0,-1-2 0,1 1 0,6-2 0,2 1 0,-1 0 0,-2 2 0,-1 1 0,1-2 0,2-3 0,0-1 0,-1 2 0,-3 2 0,-1 2 0,-1-1 0,3-2 0,-1 0 0,-1 0-719,-2 2 0,0 1 0,-1 0 719,-1 0 0,0-1 0,0 2 0,2 0 0,-1 1 0,0 0 0,-1-2 0,0 0 0,0 1 0,-1 3 0,0 0 0,-1 0 0,-3-2 0,0 0 0,-2 1-626,6 1 0,-2 0 626,5 0 0,-3 1 0,-17 3 0,-1 0 124,7 0 1,-1 0-125,18-4 0,-17 0 0,-8 4 3003,-14-1-3003,-4 5 2477,-5-2-2477,-3 3 459,0 0 0,-2 0 0,-2 0 0</inkml:trace>
  <inkml:trace contextRef="#ctx0" brushRef="#br0" timeOffset="8606">4592 15075 24575,'9'0'0,"9"0"0,6 0 0,13 0 0,2 0 0,4 4 0,6 1 0,2 4-497,-14-3 1,2-1 496,-6 0 0,1-1 0,7 0 0,1-2 0,0 3 0,1 0-757,4-4 0,3-1 757,9 5 0,3 1 0,1-5 0,2-1-943,-16 4 1,0 0-1,1 0 943,3-3 0,-1-1 0,2 0-885,3 2 1,1 1 0,0-2 884,0 0 0,0-2 0,-1 1 0,-1 0 0,-1 0 0,0 0 0,-1 0 0,0 0 0,-2 0 0,-2 0 0,-1 0 0,0 0 0,-2 0 0,1 0 0,-2 0 0,15 0 0,-2 0-136,-3 0 1,-1 0 135,-4 0 0,-3 0 0,-9 0 0,-2 0 0,4 0 0,-2 0 1036,19 0-1036,7 0 0,-3 0 0,-16 0 0,-3 0 2476,-16 0-2476,-4 0 3341,-5 0-3341,-8 0 1163,-1 0-1163,-3 0 60,1 0 1,-4 0 0,0 0 0</inkml:trace>
  <inkml:trace contextRef="#ctx0" brushRef="#br0" timeOffset="10059">11118 14604 24575,'9'0'0,"21"0"0,-4 0 0,28 0 0,-3 0 0,1 0-483,-12 0 0,0 0 483,10 0 0,-9 0 0,-1 0 0,7 0 0,15 0 0,-11 0 0,-6 0 0,-2 0 237,-15 0-237,3 0 0,-3 0 0,0 0 0,-1 0 0,-5 0 729,-4 0-729,0 0 0,-5 0 0,-2 0 0,-2 0 0,-3 0 0,0 0 0,-3 0 0,0 0 0</inkml:trace>
  <inkml:trace contextRef="#ctx0" brushRef="#br0" timeOffset="11511">14949 14805 24575,'38'0'0,"-2"0"0,4 0 0,-3 0 0,4 0-1665,13 0 1,7 0 0,-4 0 1664,-2 0 0,0 0 0,5 0 0,4 0 0,-2 0 0,-16 0 0,-2 0 0,1 0 0,11 0 0,2 0 0,-1 0 0,-5 0 0,0 0 0,-1 0 0,0 0 0,-1 0 0,0 0 0,15 0 0,-1 0-324,-7 1 0,-1-2 324,0-4 0,-1 0 0,1 1 0,-1 0 0,-6-7 0,0 1 0,6 6 0,-1 0 229,-19-5 0,-1 0-229,11 3 0,-1 1 0,10-10 0,-16 5 0,0 1 0,15-2 0,-3-6 0,-12 8 2294,-14 0-2294,-2 3 1887,-12 5-1887,0-2 1002,-4 3-1002,-3-3 0,0-7 0,-3-10 0,0 7 0,0-2 0</inkml:trace>
  <inkml:trace contextRef="#ctx0" brushRef="#br0" timeOffset="12505">18602 14739 24575,'32'0'0,"29"0"0,-28 0 0,3 0-2271,21 1 0,4-2 2271,-4-4 0,2-1 0,-10 3 0,3 1 0,-3-2 0,4-6 0,-1-1 0,12 2 0,-4 0 361,-25 1 1,-2 0-362,1 0 0,0 1 882,15 2-882,-21-2 0,-8 6 0,-7-2 585,-7 3 1,-2 0 0,-2 0 0</inkml:trace>
  <inkml:trace contextRef="#ctx0" brushRef="#br0" timeOffset="48627">2421 6014 24575,'31'-8'0,"3"-1"0,6-1 0,5-4 0,4-1-1947,-5 1 0,3-1 0,1 0 1947,4-3 0,2 0 0,-1 0-735,-10 3 0,-1 0 0,3-1 735,2 0 0,2-2 0,1 0 0,-3 1 0,2-1 0,-3 0 0,3-1 0,-2 2 0,1-1 0,1 0 0,-1-1 0,11-5 0,-1 0 0,-4 2 0,7-4 0,-2 1 154,-16 8 0,1 0 1,-6 1-155,-4-2 0,-3 1 0,6 3 0,-1 1 0,17-16 0,-24 17 2357,-8 1-2357,-10 7 3497,-2 1-3497,-3 3 1729,0 0-1729,0 0 0,3 0 0,1-3 0,4 2 0,-1-8 0,5 1 0,-4-3 0,4-2 0,-5 5 0,-3-1 0,0 2 0,-4 1 0,0 2 0,0 2 0,0 2 0,0 0 0,0 0 0,0 0 0,-5 8 0,-19 10 0,-13 16 0,-10 3 0,17-13 0,-1 1 0,-17 17 0,-2 2 0,8-8 0,7-7 0,9-9 0,2-2 0,10-8 0,-1 0 0,9-12 0,-3 1 0,9-15 0,6 4 0,7-6 0,4-1 0,4 3 0,3-9 0,8 3 0,-2-4 0,7-1 0,-3 1 0,-2 4 0,1-3 0,-11 8 0,0-3 0,-10 9 0,-3-3 0,-6 7 0,-2-2 0,-1 5 0,-3-1 0,0 2 0,-3-3 0,-3 0 0,-3 0 0,-1 2 0,-6 1 0,-1 0 0,-1 2 0,-2-2 0,-1 3 0,7 0 0,-6 0 0,10 0 0,-2 0 0,3 0 0,0 0 0,-4 0 0,0 0 0,-4 0 0,1 3 0,-1 1 0,4 2 0,0-2 0,4 1 0,0-4 0,0 1 0,0-2 0,-3 0 0,-5 0 0,-9 0 0,-16 0 0,-5-4 0,9 0 0,0-2 0,-18-5 0,16 4 0,-1-1 0,-21-6 0,-5-1 0,7-4 0,13 2 0,15 1 0,7 5 0,12 1 0,3 4 0,7 7 0,1 4 0,4 8 0,-4 0 0,2-3 0,-3 0 0,0-4 0,0 0 0,2-5 0,-1 1 0,1-5 0</inkml:trace>
  <inkml:trace contextRef="#ctx0" brushRef="#br0" timeOffset="51271">1320 11481 24575,'35'0'0,"1"0"0,3 0 0,-4 0 0,3 0-1323,15 0 1,9 0 0,-4 0 1322,-3 0 0,0 0-1219,5 0 0,5 0 1,-2 0 1218,-7 0 0,-2 0 0,0 0 0,0 0 0,0 0 0,2 0-232,8 0 0,2 0 0,-5 0 232,1 0 0,-3 0-508,-11-2 1,1 1 0,-4-2 507,1 0 0,-1 0 229,6-3 0,-1 1-229,-5 1 0,-3 1 1338,-6 1 0,-1 0-1338,22 2 2584,-8 0-2584,-15 0 2341,3 0-2341,-14 0 1267,4 0-1267,0 0 515,-4 0-515,8 0 0,-3 0 0,4 0 0,1 0 0,-1 0 0,-4 0 0,-6-4 0,-4 4 0,-8-3 0,0 3 0,-4 0 0,-5 0 0,-8 0 0,2 0 0,-3 0 0</inkml:trace>
  <inkml:trace contextRef="#ctx0" brushRef="#br0" timeOffset="52460">3187 11390 24575,'10'0'0,"18"0"0,-6 0 0,25 0 0,-13 0 0,10 0 0,6 0 0,-14 0 0,11 0 0,-22 0 0,3 0 0,-14 0 0,-2 0 0,-7 5 0,-3 6 0,-14 12 0,-2 5 0,-11 7 0,3-1 0,-9 7 0,3-5 0,-3 0 0,5-2 0,6-14 0,1 3 0,9-12 0,0-2 0,4-3 0,2 0 0,2-2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26:44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19647 5415 24575,'26'0'0,"22"0"0,-4-2 0,3-1-2114,-2-1 0,3 1 2114,-3 1 0,5 0 0,-2-1-877,-2 0 0,-1-1 0,2 0 877,9 1 0,3 1 0,-1 0-534,3-1 0,0 0 1,1 1 533,1-1 0,1 1 0,2 0-865,-4 2 1,4 0 0,-1 0 0,0 0 864,-6 0 0,-1 0 0,0 0 0,0 0 0,0 0 0,0 0 0,0 0 0,0 0-276,-2 0 1,0 0 0,-1 0 0,-3 0 275,6 0 0,-2 0 0,2 0 0,-8 0 0,3 0 0,0 0 0,-2 0 0,12 0 0,-1 0 0,-3 0 369,8 0 0,-3 0-369,-3 0 0,-5 0 0,-18 0 0,-3 0 1958,31 0-1958,-16 0 4100,-17 0-4100,-13 0 4108,-7 0-4108,-7 0 462,1 0 1,-4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27:36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18966 18407 10545,'3'-3'0,"4"0"5044,6 3-5044,10 0 2440,10 0-2440,-7 0 1408,5 0-1408,-17 0 5138,8 0-5138,0 0 0,11 0 0,6 0 0,10 0 0,-4-8 0,10 6 0,-10-5 0,-1 7 0,-6-4 0,-14 3 0,-2-3 0,-12 4 0,-1 0 0,-3 0 0,0 0 0,0 0 0,0 0 0,-3 0 0,-1 0 0</inkml:trace>
  <inkml:trace contextRef="#ctx0" brushRef="#br0" timeOffset="1285">20116 18394 18706,'10'0'0,"4"-4"2687,12 3-2687,0-2 1002,1-1-1002,-4 0 522,0-1-522,1-1 1658,-9 2-1658,4 0 0,3-2 0,-3 5 0,8-6 0,-1 6 0,-2-6 0,3 7 0,-9-4 0,-1 1 0,-3 2 0,-4-2 0,-1 3 0,-3 0 0,1 0 0,-4 0 0,0 0 0</inkml:trace>
  <inkml:trace contextRef="#ctx0" brushRef="#br0" timeOffset="3152">21310 18259 24575,'6'0'0,"-1"0"0,4 0 0,9 0 0,10 0 0,16 0 0,19 0-496,-9 0 496,-20-5 0,0 1 0,11 2 0,4-14 0,-10 14 0,-6-6 0,-11 8 0,-8 0 0,-4 0 0,-7 0 0,0 0 0</inkml:trace>
  <inkml:trace contextRef="#ctx0" brushRef="#br0" timeOffset="8388">23352 18429 24575,'13'0'0,"6"0"0,9 0 0,15 0 0,9 0 0,13 0-939,-27 0 0,1 0 939,5 0 0,-1 0 0,-8 0 0,-1 0-129,11 0 0,-1 0 129,17 0 0,-23 0 0,2 0 0,-5 3 0,0-1 0,30-1 0,-2 4 0,-12-5-95,-7 0 95,-6 0 0,-6 0 0,1 0 1365,-1 0-1365,1 0 760,-1 0-760,-4 0 106,3-4-106,-8 0 0,0-4 0,-2 4 0,-6-2 0,-1 5 0,-5-2 0,-2 0 0,-1 3 0,0-3 0,0 3 0,0 0 0,0-3 0,3 3 0,5-3 0,1 0 0,2 2 0,-3-5 0,-4 5 0,3-2 0,-6 0 0,2 3 0,-3-3 0,-2 3 0,-1 0 0</inkml:trace>
  <inkml:trace contextRef="#ctx0" brushRef="#br0" timeOffset="33873">911 11958 24575,'16'-41'0,"2"1"0,10-13 0,4-7-4916,-3 8 1,0-1 4418,-7 10 1,2-3-1,2-2 497,2-4 0,3-4 0,0-1 0,-1 2-408,-3 9 0,-2 2 1,1 0-1,1-5 408,3-4 0,1-4 0,1-2 0,0 1 0,0 2 0,-1 7 0,0 1 0,1 1 0,-2 0 0,-2 1 0,0-4 0,-3 2 0,0-1 0,3 0 0,6-4 0,3-1 0,0 1 0,-4 1 163,-1-4 0,-3 1 0,0 2-163,2 4 0,0 1 0,-1 1 0,-1-4 0,-1 1 0,-2 4 0,1 0 0,-2 4 0,4-4 0,-1 2 0,-9 9 0,-1 3 0,9-10 3971,-15 14-3971,-2 11 4993,-3 9-4993,-4 12 3499,0 13-3499,-3 28 0,-4 7 0,1-14 0,0 2-667,-5 2 0,0 1 667,2 4 0,0 1 0,-3 4 0,1-1 0,3-10 0,0-1 0,0 2 0,-1-1 0,-3 22-216,3-4 216,-2-8 0,7-19 0,-3-9 0,4-9 0,0-4 1318,0-9-1318,0-9 232,0-7-232,0-12 0,0-1 0,0-4 0,0-1 0,0 1 0,-3 0 0,2-1 0,-3 1 0,1 4 0,2 2 0,-6 4 0,6-5 0,-2 3 0,0-3 0,-1 5 0,0 0 0,-3-1 0,6 5 0,-5-3 0,5 6 0,-5 1 0,5 1 0,-2 6 0,3-2 0,-3 5 0,0 2 0,-3 2 0,0 0 0,0 0 0,-4 0 0,3 0 0,-6 0 0,3 0 0,-4 0 0,-3 0 0,2 0 0,-6 0 0,-2 0 0,0 3 0,-9-2 0,9 2 0,-4-3 0,1 0 0,2 0 0,-2 0 0,4 0 0,3 0 0,2 3 0,3-2 0,4 2 0,0-3 0,4 0 0,5 0 0,-1 0 0,5 0 0</inkml:trace>
  <inkml:trace contextRef="#ctx0" brushRef="#br0" timeOffset="37443">1008 15394 24575,'0'24'0,"0"6"0,0 27-1797,0 3 1797,0-23 0,0 2 0,0 7 0,0 1-660,0-3 1,0 2 659,0 12 0,0 2-586,0-4 1,0 0 585,0 8 0,0 0 0,0-6 0,0-2 0,0-7 0,0 0 0,0 0 0,0-2-328,0-12 0,0-2 328,0 11 0,0-3 730,0 13-730,0 1 1317,0-26-1317,0-1 2066,0-10-2066,0-8 830,0-1-830,0-3 0,0 0 0,2-2 0,-1-7 0,1-4 0,-2-20 0,-8-3 0,-6-20 0,-6-7-458,5 22 0,1-2 458,0-5 0,0-2-718,-3-7 0,-1-2 718,2-4 0,2 1 0,5 12 0,0 1 0,-3-10 0,3 2 0,5 16 0,0 0 0,-4-8 0,0 0-680,2-23 680,2 10 0,4 18 0,0 5 817,0 10-817,0 5 1447,0 8-1447,0 0 768,0 1-768,0 2 0,3-5 0,1-2 0,6 0 0,1-8 0,3 4 0,1-5 0,4 0 0,-3 1 0,7-3 0,-7 7 0,2-1 0,-8 9 0,0 0 0,-4 4 0,0 0 0,0 3 0,0 0 0,0 3 0,0 0 0,0 0 0,7 0 0,2 0 0,12 0 0,1 3 0,10 2 0,-4 7 0,8 1 0,-3 4 0,-5 0 0,3-1 0,-18-4 0,3 2 0,-12-7 0,0 2 0,-4 1 0,1 0 0,-4 12 0,0 2 0,-3 9 0,0 4 0,0 8 0,0 6 0,0 0 0,0-2 0,-3-5 0,-10-4 0,-11 4 0,-6-16 0,-1 2 0,0-14 0,8-5 0,-4 1 0,5-5 0,7-3 0,1 0 0,8-4 0,3-3 0,0 2 0,3-1 0</inkml:trace>
  <inkml:trace contextRef="#ctx0" brushRef="#br0" timeOffset="39966">1804 16006 15854,'-6'8'0,"-3"3"3760,-2 9-3760,-3-2 1503,-1 4-1503,3 1 805,-2 5-805,4 4 2653,-4-4-2653,8 3 0,-3-8 0,8 4 0,-3-5 0,4-3 0,0 2 0,0-3 0,0 1 0,0-2 0,0-4 0,0 1 0,0-4 0,0 3 0,0-6 0,6 6 0,2-6 0,9 3 0,2-3 0,3 0 0,5-2 0,-4-2 0,0-3 0,-6 0 0,-3 0 0,-4 0 0,-1 0 0,-2 0 0,-1 0 0,0 0 0,-3-3 0,0-3 0,-3-8 0,0-8 0,0-6 0,0-5 0,0-4 0,0 3 0,0-3 0,0 9 0,0 1 0,0 5 0,0 4 0,0 3 0,0 6 0,0 3 0,0 0 0,0-1 0,0 1 0,0 1 0,0-1 0,0 0 0,0-3 0,-3-1 0,2-4 0,-5 4 0,6-3 0,-3 6 0,0-6 0,2 6 0,-2-2 0,3 3 0,0 0 0,-3 0 0,0 3 0,-2 1 0,1 4 0,2 2 0,2 5 0,0 1 0,0 4 0,0 3 0,0 2 0,0 7 0,0 2 0,3 4 0,3 18 0,5-18 0,3 26 0,3-22 0,1 13 0,-1-10 0,4-1 0,-8-10 0,6 0 0,-11-10 0,6 0 0,-7-8 0,2 0 0,-3-4 0,1 0 0,-4 0 0,2-3 0,-1 0 0,1-3 0,-1-3 0,-2 0 0,-2 0 0,0 1 0</inkml:trace>
  <inkml:trace contextRef="#ctx0" brushRef="#br0" timeOffset="41768">2102 16011 24575,'19'0'0,"10"0"0,-5 0 0,17 0 0,-12 4 0,13 0 0,-8 8 0,3 1 0,-4 0 0,-12 5 0,4-6 0,-16 6 0,5-4 0,-8 0 0,1-1 0,-3 1 0,-1-4 0,-3-1 0,0-3 0,0 0 0,0 0 0,0 1 0,3-1 0,-3 0 0,6 0 0,-3 3 0,1 2 0,2 2 0,-5 1 0,2-4 0,-1-1 0,-1 1 0,2-3 0,-3 2 0,0-3 0,0 0 0,0 0 0,0 0 0,0-1 0,0 1 0,0 0 0,0 3 0,0 6 0,0 3 0,0 0 0,0 0 0,0-5 0,0-2 0,0 1 0,0-5 0,0 3 0,0-4 0,2-3 0,-1-3 0,2-3 0,-3-6 0,0-2 0,0-2 0,0-1 0,0 1 0,0-1 0,0-4 0,0 4 0,0-8 0,0 4 0,-3-4 0,2 3 0,-2-6 0,3 0 0,0-7 0,0-1 0,0 1 0,0 4 0,0-3 0,0 8 0,0-4 0,0 4 0,0 8 0,0-1 0,0 9 0,0-3 0,0 4 0,0-4 0,2 3 0,2-2 0,2 3 0,-3-1 0,3 4 0,-6-3 0,6 3 0,-6 0 0,3 0 0</inkml:trace>
  <inkml:trace contextRef="#ctx0" brushRef="#br0" timeOffset="43880">3272 15798 18917,'-5'-3'0,"1"1"2600,-4 2-2600,2 0 965,-7 0-965,2 0 502,-2 0-502,-4 0 1591,9 0-1591,-8 0 0,9 0 0,-3 2 0,4 2 0,3 2 0,-3 0 0,3 3 0,-7 1 0,-1 8 0,-3-4 0,-1 8 0,1-8 0,3 4 0,-1-5 0,4 1 0,-2-4 0,4-1 0,0-3 0,-1 0 0,1 1 0,3-1 0,-3 0 0,6 0 0,-3 0 0,3 0 0,0 0 0,0 0 0,0 0 0,0 4 0,0 4 0,0 0 0,0 4 0,0-8 0,3-1 0,0-3 0,6-2 0,1-1 0,8-3 0,10 0 0,6 0 0,0 0 0,7 0 0,-12 0 0,8 0 0,-9 0 0,-5 0 0,-6 0 0,-7 0 0,0 0 0,-4 0 0,0 2 0,-3 2 0,0 2 0,-3 0 0,0-1 0,0 1 0,3 1 0,-3 2 0,6 1 0,-5 0 0,2 3 0,-3-6 0,0 6 0,0-3 0,0 0 0,0 3 0,0-3 0,-6 4 0,-6 0 0,-6 0 0,-4 1 0,-1 0 0,1-1 0,-5 2 0,-1-1 0,0 1 0,-3 0 0,8-4 0,0-1 0,5-4 0,5-1 0,2-2 0,2 2 0,3-5 0,0 1 0,5-2 0,5-2 0,2-2 0,3-2 0,0-1 0,-2 1 0,3 0 0,-4 2 0,0-1 0,0 4 0,0-5 0,-2 6 0,-2-3 0</inkml:trace>
  <inkml:trace contextRef="#ctx0" brushRef="#br0" timeOffset="46792">3545 16151 13182,'1'0'0,"1"0"4555,6 0-4555,-2 0 1978,0 0-1978,1-6 1095,-1 5-1095,0-5 3765,4 3-3765,-4-1 0,7-3 0,-3 1 0,4-1 0,3-3 0,-2 2 0,6-6 0,-2 6 0,-1-6 0,3 6 0,-6-2 0,2 0 0,-3 3 0,-4-3 0,2 0 0,-5 3 0,3-2 0,-4 5 0,0-1 0,-3 2 0,0-3 0,0 0 0,-3 0 0,6-4 0,-2 3 0,-1-9 0,3 8 0,-3-9 0,4 7 0,-3-1 0,-1 2 0,-1 3 0,-1-1 0,2 1 0,-3 0 0,0 1 0,-3-1 0,0 3 0,0-3 0,-3 6 0,3-6 0,-1 3 0,-1-3 0,1 0 0,-2-1 0,0 1 0,0 3 0,0 0 0,-4 3 0,0 0 0,-4 0 0,1 0 0,-5 0 0,4 0 0,0 0 0,1 0 0,6 0 0,-3 0 0,4 0 0,0 0 0,0 0 0,0 0 0,0 0 0,0 3 0,0 0 0,-3 4 0,2-1 0,-6 0 0,6 1 0,0-1 0,2 0 0,4 0 0,-2 0 0,3 0 0,0 1 0,0-1 0,0 0 0,0 0 0,0 0 0,0 3 0,0 2 0,0 6 0,0-3 0,0 4 0,0-5 0,0 1 0,-3 3 0,2-6 0,-2 10 0,3-10 0,-3 6 0,2 1 0,-6 4 0,3 2 0,0 2 0,-3-3 0,6-5 0,-2-1 0,3-3 0,0-1 0,0-2 0,0-2 0,2-5 0,2-2 0,5-2 0,-2 0 0,5 0 0,-5 0 0,3 0 0,-4 0 0,0 0 0,0 0 0,0 0 0,0 0 0,0 0 0,0 0 0,0 0 0,0 0 0,4 0 0,-3 0 0,2 0 0,-3 0 0,0 0 0,1 0 0,-1 0 0,0 0 0,0 0 0,0 0 0,-1 0 0,1 0 0,0 0 0,0 0 0,0 0 0,0-2 0,-1 1 0,-1-4 0,1 4 0,-2-2 0,3 3 0,1 0 0,-1 0 0,0 0 0,0 0 0,0 0 0,0 0 0,0 0 0,0 0 0,-2 0 0,-2 0 0</inkml:trace>
  <inkml:trace contextRef="#ctx0" brushRef="#br0" timeOffset="49348">4007 15770 24575,'12'0'0,"15"0"0,-7 0 0,10 0 0,-19 0 0,4 0 0,-4 0 0,2 0 0,-1 0 0,-1 0 0,2 3 0,4 1 0,2 4 0,3 2 0,0-2 0,0 6 0,-3-3 0,-2 1 0,-6-3 0,-2-3 0,-3 1 0,0-1 0,-2 3 0,-2-2 0,-2 3 0,0-1 0,0-2 0,0 6 0,0-6 0,0 5 0,0-1 0,0-1 0,0-1 0,0-3 0,0 1 0,3-1 0,-2 0 0,4-3 0,-4 3 0,1-3 0,-2 3 0,0 0 0,3 0 0,-2 0 0,1 0 0,-2 1 0,0 2 0,0-2 0,0 2 0,0-3 0,3 0 0,0 0 0,3-2 0,-3-7 0,0-10 0,-3-1 0,0-6 0,0 7 0,0 2 0,3-2 0,-3 6 0,6-6 0,-5 6 0,5-2 0,-5-1 0,4 0 0,-4-4 0,5-3 0,-5-2 0,6-3 0,-3 0 0,0-1 0,3 1 0,-4 4 0,1 0 0,2 4 0,-5 1 0,2 3 0,0 3 0,-3 1 0,6 6 0,-6-3 0,3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40:00.030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3700 6907 24575,'6'0'0,"0"0"0,0 0 0,-1 0 0,1 0 0,0 0 0,-1 0 0,1 0 0,0 0 0,0 0 0,0 0 0,0 0 0,0 0 0,0 0 0,0 0 0,0 0 0,0 0 0,0 0 0,0 0 0,1 0 0,-1 0 0,0 0 0,0 0 0,3 0 0,2 0 0,2 0 0,1 0 0,-1 0 0,1 0 0,0 0 0,3 0 0,1 0 0,5 0 0,-1 0 0,0 0 0,1 0 0,-1 0 0,-4 0 0,4 0 0,-8 0 0,8 0 0,-8 0 0,4 0 0,-5 0 0,1 0 0,-1 0 0,1 0 0,-4 0 0,3 0 0,-6 0 0,6 0 0,-3 0 0,0 0 0,0 0 0,-1 0 0,-2 0 0,3-2 0,-4 1 0,0-2 0,0 3 0,0 0 0,0 0 0,0 0 0,1 0 0,2 0 0,-2 0 0,2 0 0,1 0 0,-3 0 0,2 0 0,-3 0 0,4 0 0,-3 0 0,2 0 0,-3 0 0,4 0 0,-3 0 0,5 0 0,-5 0 0,6 0 0,-6 3 0,6-2 0,-6 4 0,5-4 0,-1 5 0,2-3 0,-3 1 0,3 2 0,-6-2 0,2-1 0,-2 3 0,-1-6 0,0 6 0,0-5 0,0 4 0,0-4 0,0 1 0,0-2 0,0 0 0,0 0 0,1 0 0,-1 0 0,0 0 0,0 0 0,0 0 0,4 0 0,-4 0 0,4 0 0,-4 0 0,0 0 0,4 0 0,-3 0 0,5 0 0,-5 0 0,3 0 0,-4 0 0,3 0 0,-2 0 0,3 0 0,-1 0 0,-2 0 0,6 0 0,-6 0 0,2 0 0,-3 0 0,0 0 0,0 0 0,1-2 0,-1 1 0,0-2 0,0 3 0,0 0 0,0 0 0,0 0 0,3 0 0,2-3 0,-1 2 0,2-2 0,-5 3 0,3 0 0,-1 0 0,-2 0 0,6 0 0,-6 0 0,6-3 0,-3 3 0,0-3 0,3 3 0,-3-4 0,4 4 0,-1-3 0,1 0 0,4 2 0,-4-2 0,4 0 0,-5 2 0,1-2 0,-1 3 0,1 0 0,-4-3 0,-1 2 0,1-1 0,-3 2 0,5 0 0,-1 0 0,-1 0 0,3 0 0,-3 0 0,4 0 0,-1 0 0,1 0 0,-1 0 0,1 0 0,-1 0 0,1 0 0,-1 0 0,5 0 0,-3 0 0,2 0 0,-7 0 0,3 0 0,-3 0 0,0 0 0,3 0 0,-3 0 0,4 0 0,-1 0 0,1 0 0,0 0 0,3-4 0,1-3 0,5-2 0,-5-4 0,4 5 0,-8-2 0,4 6 0,-8-2 0,-1 2 0,-3 1 0,1 0 0,-1 0 0,0 3 0,0-6 0,0-1 0,8-8 0,-2 0 0,15-4 0,-8 4 0,4 0 0,-1 0 0,-8 1 0,4 3 0,-5 1 0,-2 7 0,-2-3 0,-3 5 0,0-2 0,0 3 0,0 0 0,-1 0 0,1 0 0,0 0 0,0 0 0,0 0 0,0 0 0,1 0 0,-2 0 0,1 0 0,-3 0 0,0 0 0</inkml:trace>
  <inkml:trace contextRef="#ctx0" brushRef="#br0" timeOffset="37809">4676 2294 24575,'0'9'0,"0"5"0,0 4 0,0 4 0,3 0 0,5 5 0,4 1 0,4 4 0,5 6 0,0 0 0,2 5 0,2 1 0,-3-1 0,4-3 0,0 2 0,0-6 0,0 2 0,0-7 0,3 2 0,1-7 0,16 15 0,-5-13 0,-13-9 0,1 0-1416,29 14 1416,-28-15 0,0 0 0,5-1 0,1 2-123,-2 4 1,0-1 122,20 5 0,-22-5 0,0-1 0,14 3 0,-17-4 0,2-1 0,26 11 0,-22-10 0,-1-1 0,14 5 0,-9-6 0,0-2 0,17 4 0,-13-6 0,3-2-1312,-2-3 1,0-1 1311,5 0 0,2 0 0,7-2 0,4 0 0,-9-2 0,2 1 0,1-1-1515,1-1 1,1-1 0,1 0 1514,-1 1 0,0-1 0,3 0 0,-1-1 0,3-1 0,1-1 0,-2 1 0,-11 0 0,-1 0 0,0 0 0,4 0 0,3 0 0,4 0 0,1 0 0,0 0 0,-1 0 0,-5 0 0,0 0 0,0 0 0,-1 0 0,1 0-655,1 0 0,-1 1 0,1-1 0,0 0 1,1-1 654,4-1 0,0-1 0,0 0 0,3-1 0,2 0-387,-6 0 1,3-1 0,1 1 0,2-2 0,-2 1 0,-1-1 0,-3 1 386,6-2 0,-3-1 0,-2 1 0,2-1 0,5 0-159,-9 1 1,4 1 0,3-1 0,1 0 0,0 0 0,0 0 0,-4 1 0,-3 0 158,2-1 0,-5 0 0,-1 1 0,0 0 0,0 0 0,4 1-45,1 1 1,3 1-1,1-1 1,1 2-1,-1-1 1,1 0 0,-2-1 44,-3 1 0,-1-2 0,0 1 0,0 0 0,0 0 0,0 0 0,-1 2-1,-1 0 1,0 2-1,0 0 1,-1 0-1,0 0 1,0 0-1,-1 0 1,7-2 0,-1 1 0,0-1 0,0 0 0,-1 1 0,-1 0 42,-1 0 0,-1 1 0,0 0 0,-2 1 0,-1-1 0,-2 0-42,9 0 0,-3 0 0,-2 0 0,3 0 141,6 0 1,2 0-1,-2 0 1,-3 0-142,0 0 0,-4 0 0,1 0 297,-6 0 0,3 0 1,-2 0-1,-3 0-297,1 0 0,-4 0 0,1 0 712,0 0 0,0 0 1,-4 0-713,-4 0 0,-1 0 0,9 0 0,-1 0 0,-13 0 0,-3 0 3367,18 0-3367,-17 0 3750,-13 0-3750,-12-3 3133,-1 3-3133,-3-3 1990,-2 0-1990,-2 0 0,-2-3 0,0 0 0,0 0 0,0 0 0,-3-3 0,0-1 0,-4-4 0,0-4 0,-4 0 0,3-4 0,-3-1 0,4 1 0,-1 0 0,4 0 0,-2 3 0,5-2 0,-2 6 0,3-6 0,0 2 0,0-3 0,0-5 0,0 0 0,0-1 0,0-4 0,3 5 0,1-1 0,4-3 0,-1 11 0,4-6 0,-3 12 0,2-4 0,-3 5 0,-1 2 0,1 2 0,-1 3 0,0 2 0,0-1 0,-3 2 0,3-3 0,-6 0 0,6-4 0,-2 0 0,2-3 0,1-1 0,0-3 0,0-2 0,1-3 0,-1 0 0,-3-1 0,3 5 0,-7 4 0,3 4 0,-3 4 0,0 0 0,0 0 0,0-3 0,0-1 0,0-4 0,0 0 0,0-3 0,0 2 0,0-2 0,0 6 0,0 2 0,0 3 0,0 5 0,-2 4 0,1 3 0,-2 3 0,3 0 0,0 10 0,0 0 0,0 18 0,0 2 0,0 12 0,0 11 0,0 2-629,4-6 629,1 9 0,5-9 0,-5-23 0,0 1 0,4 21 0,-3-6 0,0-23 0,-5 3 0,2-19 0,-3 6 0,0-18 0,3-17 629,-2-1-629,6-14 0,-6 9 0,5 5 0,-2-3 0,3 6 0,-3-2 0,2-1 0,-2 0 0,0-4 0,-1-1 0,-3-4 0,0 4 0,0-8 0,0 7 0,0-2 0,0 3 0,0 1 0,0 3 0,0-2 0,0 3 0,-3-1 0,-4-2 0,-4 6 0,-3-2 0,0-1 0,0 4 0,3-1 0,1 3 0,7 5 0,-3-3 0,5 4 0,-4 0 0,2 3 0,-3 1 0,0-1 0,-4 2 0,1-2 0,-2 3 0,-1 0 0,2 0 0,-4 0 0,1 3 0,-1 4 0,0 4 0,-3 3 0,-1 0 0,-5 1 0,-4 0 0,-6 1 0,-11 6 0,-13 2-683,23-9 0,-3 0 683,-1 3 0,-2 0 0,-7-1 0,0 0 0,9-1 0,1 0 0,-4-1 0,0 0 0,-23 5 0,6-1 0,7-5 0,18-6 0,10-1 0,9-3 0,10-1 0,18-9 1366,-5 2-1366,13-6 0,-15 6 0,3 1 0,-4 0 0,-3 0 0,3 0 0,-6 0 0,3 3 0</inkml:trace>
  <inkml:trace contextRef="#ctx0" brushRef="#br0" timeOffset="42916">8910 233 24575,'0'9'0,"0"5"0,0 8 0,0 6 0,0 10 0,0-5 0,0 4 0,0-4 0,0-5 0,0-2 0,0-4 0,0-3 0,0-2 0,0-7 0,0 0 0,0-4 0,0 0 0,0-5 0,0 1 0,0-5 0</inkml:trace>
  <inkml:trace contextRef="#ctx0" brushRef="#br0" timeOffset="44681">13110 389 8191,'4'-3'0,"8"1"5063,5 2-5063,5 0 2818,0 3-2818,0 4 1719,0 5-1719,2 7 6784,-2-3-6784,-3 2 0,-4 0 0,-5-3 0,-3 2 0,0-3 0,-4-4 0,0 3 0,-3-3 0,0 0 0,0 3 0,0-3 0,-2 0 0,-5 0 0,-1-1 0,-4-1 0,1 4 0,-6-4 0,2 5 0,-6-5 0,9 2 0,-4-3 0,9-1 0,-3 0 0,1 1 0,5-1 0,-5-3 0,5 0 0,-2 0 0,-3 0 0,-5 4 0,-5 0 0,-3 4 0,3-3 0,2 2 0,3-3 0,4 0 0,3-1 0,5 0 0,7-8 0,6-3 0,2-7 0,8 0 0,2 2 0,1 2 0,6 0 0,-6 0 0,6 4 0,-6 1 0,-1 3 0,-2 0 0,-7 0 0,0 0 0,-4 0 0,-4 0 0,0 0 0,0 0 0,0 0 0,0 0 0,0 0 0,0 0 0,0 0 0,0 0 0,0 0 0,0 0 0,0 0 0,-2 0 0,-2 0 0</inkml:trace>
  <inkml:trace contextRef="#ctx0" brushRef="#br0" timeOffset="47012">17260 226 24575,'16'0'0,"1"0"0,10 0 0,1 0 0,4 0 0,-4 0 0,2 0 0,-2 0 0,4 0 0,0 0 0,-4 0 0,-8 0 0,-7 0 0,-4 0 0,-2 0 0,3 0 0,-4 3 0,-3 1 0,0 2 0,-3 0 0,3-3 0,0 2 0,0-2 0,0 7 0,-3 0 0,0 8 0,-7 5 0,-1 0 0,-17 5 0,-1 1 0,-9-2 0,-4 3 0,-1-4 0,-4 0 0,6-4 0,1-2 0,4-3 0,9-6 0,2 0 0,12-7 0,3-3 0,7-5 0,3-2 0,3 3 0,1-3 0,-1 6 0,0-3 0,0 3 0,-3-3 0,2 2 0,-1-1 0,5-1 0,1 2 0,4-5 0,0 5 0,3-5 0,-6 5 0,6-3 0,-10 4 0,2 0 0,-3 0 0,0 0 0,4 0 0,4 0 0,4 0 0,4 0 0,5 0 0,-4 0 0,4 0 0,-8 3 0,-2 1 0,-7 3 0,0-1 0,-7 0 0,0 0 0,-3 0 0,0 0 0,0 1 0,0-1 0,0 0 0,-3 3 0,-1-2 0,-3 6 0,-2-3 0,1 3 0,-1-2 0,-1-2 0,3-2 0,-3-1 0,4 0 0,0 0 0,0 0 0,0 0 0,-1 0 0,1-2 0,0 1 0,-4-4 0,3 4 0,-5-1 0,1 0 0,-2 2 0,-1-3 0,0 4 0,1 0 0,-1 0 0,-3 0 0,2 0 0,-2 0 0,3-1 0,1 1 0,2-3 0,2 1 0,8-6 0,7-3 0,-2 0 0,5-1 0</inkml:trace>
  <inkml:trace contextRef="#ctx0" brushRef="#br0" timeOffset="49996">20660 79 24575,'0'13'0,"0"2"0,0 3 0,-3 8 0,-2-6 0,1 6 0,-3 1 0,3-11 0,-3 9 0,0-14 0,3 3 0,1-4 0,-3-1 0,4 2 0,-4-1 0,0 2 0,5-1 0,-9 6 0,6-3 0,-3 4 0,0-5 0,4 1 0,-3-4 0,2 3 0,1-6 0,0 2 0,3-8 0,5-4 0,-1-4 0,5 1 0,-3 0 0,0 6 0,4-3 0,0 3 0,3 0 0,1-3 0,-1 2 0,1-2 0,-1 0 0,-2 0 0,1-4 0,-5 1 0,3-1 0,-4 1 0,0 0 0,0-1 0,0 4 0,0-3 0,7 2 0,7-3 0,13-1 0,6 0 0,4 3 0,-4-3 0,3 3 0,-13 1 0,3 0 0,-17 1 0,2 2 0,-10-2 0,-3 3 0,-10 0 0,-2 0 0,-3 0 0,5 0 0,0 0 0,-6 0 0,4 0 0,-8 0 0,9 0 0,-2 0 0,3 0 0,0 0 0,-1 0 0,1 0 0,3-2 0,0-1 0,3-3 0,0 0 0,0 1 0,0-1 0,3 3 0,-2-3 0,4 6 0,-4-6 0,4 5 0,-4-4 0,4 1 0,-4-2 0,4 0 0,-4 0 0,2-4 0,-1 3 0,-1-2 0,2 3 0,-3-1 0,0 1 0,0 0 0,0 0 0,0 5 0,0 8 0,0 3 0,0 15 0,0-6 0,0 12 0,0-7 0,0 7 0,0-3 0,0 4 0,0-4 0,0 3 0,0-4 0,0 1 0,0-1 0,0-9 0,0 0 0,0-8 0,0-1 0,0-3 0,0 0 0,0-5 0,0-5 0,0-2 0,0-1 0,0 4 0</inkml:trace>
  <inkml:trace contextRef="#ctx0" brushRef="#br0" timeOffset="56266">2280 4619 24575,'3'-9'0,"7"-3"0,6-4 0,7 1 0,4-5 0,2 0 0,9 2 0,-2-7 0,6 10 0,-8-5 0,-1 11 0,-2 1 0,-8 5 0,4 3 0,-5 0 0,-4 0 0,0 0 0,-8 0 0,0 0 0,-4 6 0,-3 5 0,0 8 0,-3 3 0,0 0 0,0 0 0,0-3 0,-3 2 0,-1-3 0,-7 4 0,0 1 0,-5 3 0,-8 3 0,2 0 0,-8 5 0,1-8 0,2 9 0,-3-9 0,5 3 0,6-10 0,-4 4 0,11-11 0,-5 5 0,6-10 0,-2 6 0,-1-5 0,0 4 0,4-4 0,-3 1 0,6-3 0,-2 1 0,5-1 0,-1-3 0,7 0 0,1-6 0,3 0 0,3 0 0,-3-3 0,3 6 0,-2-3 0,6 0 0,1-1 0,1-3 0,10-1 0,-1 1 0,19-2 0,-3-4 0,14 3 0,3-3 0,-4 3 0,2 1 0,-11 0 0,-11 5 0,-1 0 0,-14 4 0,0 0 0,-8 0 0,-1 0 0,-8 0 0,-1-3 0,-3 2 0,0-1 0</inkml:trace>
  <inkml:trace contextRef="#ctx0" brushRef="#br0" timeOffset="71547">4060 5334 24575,'0'-6'0,"0"0"0,0 0 0,0-4 0,0 0 0,3-1 0,1-1 0,2 5 0,4-3 0,-3 4 0,2-1 0,-3 1 0,0 0 0,0 0 0,0-1 0,1-2 0,-1 2 0,0-3 0,0 4 0,4 0 0,-3-4 0,2 3 0,1-6 0,0 6 0,4-3 0,-4 0 0,3 3 0,-6-3 0,6 3 0,-3 1 0,4-1 0,-1 0 0,1 0 0,3 0 0,-2 0 0,2 0 0,-3 0 0,-1 0 0,1-3 0,3 3 0,-2-3 0,2 3 0,0-1 0,-2 1 0,6 0 0,-3 0 0,5-4 0,-1 3 0,0-3 0,-4 4 0,4-1 0,-4 1 0,0-3 0,0 2 0,-1-2 0,-2 3 0,6-1 0,-7 2 0,8-2 0,-8 1 0,7 0 0,2-1 0,1-2 0,12 0 0,4-6 0,-1 7 0,9-4 0,-3 0 0,5 2 0,1-6 0,4 7-731,-5-3 731,-12 5 0,1 0 0,-5 3 0,0-1 0,11-4 0,2-1 0,-8 5 0,1 0-1473,9-2 0,3 0 1473,0 3 0,1-1 0,4-3 0,-1 1-511,-10 4 0,-2 0 511,6-4 0,-2 1 0,-10 3 0,-1 1 0,5-2 0,2 0 0,-1-1 0,-2 1 0,24-5 0,-27 5 0,0 0 0,-3 0 0,0 0-305,1 2 0,1 0 305,5 0 0,0 1 0,1 2 0,1 0-484,7 0 1,2 0 483,2 0 0,3 0 0,6 0 0,1 0 0,-2 0 0,-3 0 0,-9 0 0,-1 0 0,4 0 0,-2 0 0,-14 0 0,-1 0 881,7 0 0,-1 0-881,-7 0 0,-1 0 786,22 0-786,-7 0 0,-11 0 0,-6 0 674,-2 0-674,8 5 0,1 0 0,22 9 879,-4 5-879,-19-6 0,0 1 0,-3 1 0,0 0 0,0-1 0,0-1 0,-1 1 0,-1 1 0,-2-3 0,0 1 0,2 4 0,-1 1 807,24 11-807,-10-1 0,-13-3 282,-7-9-282,-8 0 0,-5-3 0,-4-2 1055,-3-1-1055,-4-1 31,3-3-31,-6 1 0,3 2 0,-3 1 0,0 4 0,3-1 0,-2 5 0,2-4 0,-3 8 0,0-8 0,0 7 0,0-6 0,0 2 0,-3-6 0,0-2 0,-3-3 0,2 0 0,1 0 0,1-2 0,-1-2 0,-3-2 0,0 0 0,0 3 0,-4-2 0,0 2 0,-1-1 0,-1-1 0,1 2 0,-2-3 0,-1 3 0,-8 1 0,-6 4 0,-14 4 0,-5 3 0,7-1 0,-2 2-737,-2 2 0,-4 2 1,2-1 736,-12 5 0,4 0 0,6-1 0,1 0 0,-2-1 0,1-1 0,14-5 0,2-1 0,-4 3 0,1-1 0,-17 3 0,13 0 0,20-12 0,5 2 0,13-9 0,2-1 2210,2-6-2210,2 2 0,-1 2 0,-1-1 0,2 2 0,-1-1 0,2 2 0,-3-3 0,2 2 0,-1-2 0,2 1 0,0 1 0,-3-4 0,2 4 0,-4-4 0,4 2 0,-2-3 0,1 0 0,1 0 0,-2 0 0,3-1 0,1-2 0,-1 2 0,1-6 0,-1 6 0,0-3 0,4 4 0,0-4 0,7 2 0,-2-2 0,6 3 0,-2 0 0,-1 2 0,4-1 0,1 5 0,10-6 0,5 2 0,12-4 0,-10 4 0,14-4 0,-14 4 0,16 0 0,-16-3 0,3 8 0,-11-8 0,-4 7 0,-5-2 0,-1 3 0,-4 0 0,14 0 0,8 0 0,10 0 0,13 0 0,-12 0 0,11 0 0,-11 0 0,6 0 0,-6 0 0,-7 0 0,-6 0 0,-6 0 0,0 0 0,6 0 0,6 0 0,7 0 0,11 0-614,-9 0 614,13 0 0,-7 0 0,6 4 0,-2 1 0,-12 0-153,-2 3 153,-10-3 0,-2 0 0,-5 2 0,1-6 0,-1 6 0,0-3 609,1 1-609,-1 2 158,1-3-158,-6 1 0,-4 2 0,-1-7 0,-11 6 0,2-5 0,-7 1 0,0 1 0,1-2 0,-2 2 0,1-3 0,0 0 0,4 3 0,0-3 0,4 3 0,-1-3 0,-3 0 0,0 0 0,-4 0 0,7 0 0,3 0 0,15 0 0,16 5 0,-12-5 0,3 1-745,5 1 0,2 0 745,7-1 0,-1-2 0,-9 1 0,-1 0-490,4 0 0,0 0 490,-8 3 0,-1-1 0,32-1-21,-6 4 21,-28-5 0,-6 0 0,-10 3 1412,-8-2-1412,-1 2 1056,-5 0-1056,-1 0 23,-1 0-23,5 0 0,3 0 0,4-3 0,-4 3 0,2-3 0,-5 0 0,3 0 0,-4 0 0,0 0 0,-3 3 0,0-2 0,-3 1 0</inkml:trace>
  <inkml:trace contextRef="#ctx0" brushRef="#br0" timeOffset="76026">6997 4847 24575,'0'9'0,"0"9"0,0 1 0,0 12 0,0-8 0,0 8 0,0-7 0,0 7 0,0-8 0,0 0 0,0-2 0,0-2 0,0-1 0,0-4 0,0-4 0,0-4 0,0 0 0,0 0 0,0-5 0,0-5 0,0 1 0,0-3 0</inkml:trace>
  <inkml:trace contextRef="#ctx0" brushRef="#br0" timeOffset="99726">13909 9007 8191,'0'4'0,"0"-2"0</inkml:trace>
  <inkml:trace contextRef="#ctx0" brushRef="#br0" timeOffset="100995">15852 8948 24575,'0'0'0</inkml:trace>
  <inkml:trace contextRef="#ctx0" brushRef="#br0" timeOffset="101954">17370 8908 24575,'0'0'0</inkml:trace>
  <inkml:trace contextRef="#ctx0" brushRef="#br0" timeOffset="131843">15601 15097 24575,'6'0'0,"7"0"0,2 3 0,8 1 0,3 4 0,2-1 0,4 5 0,0-3 0,6 7 0,-5-7 0,0 6 0,-2-6 0,-7 2 0,3 0 0,-5-3 0,-4 2 0,3-2 0,-2-1 0,7 0 0,2-2 0,15-2 0,3 1 0,11-3 0,-1 8 0,-5-8 0,5 7 0,-6-3 0,7 5 0,0-1 0,-6 0 0,4 1 0,-10-2 0,5 2 0,-6-2 0,0 1 0,18-4-792,-2 3 792,-19-7 0,2-1 0,-4 3 0,1-1 0,2-2 0,1 0-849,3 0 1,1 0 848,4 0 0,1 0 0,4 0 0,1 0 0,4 0 0,-1 0 0,-3 0 0,-1 0-971,4 0 1,-1 0 970,-6-5 0,-1 0 0,8 1 0,-1 0 0,-6-7 0,-1 0 0,3 4 0,1 1 0,-1-5 0,0 0 0,1 4 0,0 1 0,1-3 0,-2 0 0,-9 4 0,-2 0 0,2-1 0,-1 1 0,-8 2 0,-1 0 0,4-1 0,-1-1-203,27 0 203,-5-1 0,-20-1 638,2 2-638,-11 1 1554,1-4-1554,4 4 2181,8-5-2181,-5 4 260,8-3-260,-9 3 0,5-4 0,0 0 0,0 4 0,-6-2 0,0 6 0,-14-6 0,-2 6 0,-9-5 0,-2 5 0,-2-2 0,-3 3 0,-3-2 0,2 1 0,-2-2 0,3 3 0,4 0 0,0-3 0,0 3 0,3-3 0,-3 0 0,8 2 0,-4-5 0,7 2 0,-2 0 0,8-3 0,1 2 0,0-3 0,-2 0 0,-3 4 0,-5-2 0,0 2 0,-8 0 0,-1 1 0,-2 3 0,-1 0 0,-3-2 0,0-2 0,-3-9 0,0 8 0,0-5 0</inkml:trace>
  <inkml:trace contextRef="#ctx0" brushRef="#br0" timeOffset="133337">24011 15079 8191,'3'3'0,"7"0"5063,5-3-5063,12 0 2818,6 0-2818,11 0 0,14 0 0,-6 0 0,10 0 1273,-5 0-1273,-22 0 0,1 0 0,0 0 0,0 0 0,7 0 0,-1 0 0,13 0 0,12 0 0,-21 0 0,0 0 6564,-8 0-6564,-11 0 0,-8 0 0,-5 0 0,-5 0 0,-5 2 0,-2-1 0,-2 1 0</inkml:trace>
  <inkml:trace contextRef="#ctx0" brushRef="#br0" timeOffset="-184538.73">15393 18543 24575,'12'0'0,"8"0"0,3 0 0,8 0 0,-4 0 0,-3 0 0,2 0 0,-8 0 0,0 0 0,0 3 0,-8 4 0,0 8 0,-3-1 0,1 7 0,-5-2 0,1 3 0,-4 0 0,0 0 0,0 0 0,0 0 0,0-3 0,0-2 0,0-3 0,-3-1 0,-1 1 0,-3-1 0,0-3 0,1 0 0,-1-1 0,4-2 0,-3 3 0,5-4 0,-4-3 0,4 2 0,-2-1 0,1-1 0,1 2 0,-1-2 0,2-2 0,6-5 0,2-10 0,15-6 0,-3 1 0,24-12 0,-2 11 0,16-8 0,-8 13 0,-12 3 0,-1 0 0,8 1 0,-8-2 0,0 1 0,3 3 0,3-4 0,-5 5 0,-14 3 0,-2 1 0,-12 4 0,-1 0 0,-3 0 0,-5 0 0,1 0 0,-4 0 0</inkml:trace>
  <inkml:trace contextRef="#ctx0" brushRef="#br0" timeOffset="-182736.73">21771 18728 24575,'23'0'0,"14"0"0,-11 0 0,27 0 0,-22 0 0,17 0 0,-9 0 0,5 0 0,-5 0 0,-10 0 0,-8 0 0,-7 0 0,-4 0 0,0 0 0,-7 5 0,0 6 0,-3 3 0,-4 12 0,3-7 0,-10 13 0,3-9 0,-8 8 0,-4-1 0,-2 4 0,-4-4 0,0 4 0,-3-18 0,2 0 0</inkml:trace>
  <inkml:trace contextRef="#ctx0" brushRef="#br0" timeOffset="-182736.73">21838 19049 24575,'6'-3'0,"18"-5"0,5-1 0,9-7 0,-1 2 0,-8 2 0,8-1 0,-9 6 0,0-1 0,3 3 0,-3-2 0,4 3 0,1-1 0,-1-2 0,6-2 0,-4 0 0,3-4 0,-4 5 0,-5 0 0,-6 1 0,-4 0 0,-8 3 0,0 1 0,-4 0 0,0 2 0,-3-1 0,0 2 0</inkml:trace>
  <inkml:trace contextRef="#ctx0" brushRef="#br0" timeOffset="-180100.73">24372 15463 24575,'16'0'0,"-6"0"0,3 0 0,-6 0 0,-1 0 0,0 0 0,0 0 0,-3 5 0,0-1 0,-3 12 0,0-1 0,0 8 0,0-1 0,-7 4 0,5 2 0,-9 4 0,4-4 0,-2 3 0,-2-8 0,0 4 0,3-5 0,-6 0 0,6-3 0,-3-2 0,4-3 0,0-1 0,1-3 0,2 0 0,1-4 0,3 0 0,0-5 0,3 1 0,4-11 0,3 5 0,0-6 0,3 4 0,-3-4 0,0 3 0,3-3 0,-3 3 0,4 0 0,-4 4 0,3-3 0,-6 2 0,2 0 0,-3 2 0,0-1 0,0 2 0,0-2 0,0 3 0,0 0 0,0 0 0,0 0 0,0 0 0,0-2 0,0 1 0,0-2 0,0 3 0,0 0 0,0 0 0,0 0 0,1 0 0,2 0 0,-2 0 0,6 0 0,-6 0 0,2 0 0,-3 0 0,0 0 0,0 0 0,0 0 0,-2 0 0,-2 0 0</inkml:trace>
  <inkml:trace contextRef="#ctx0" brushRef="#br0" timeOffset="-170618.73">16901 9723 24575,'0'12'0,"0"4"0,0 12 0,-7 6 0,-4 15 0,-2-9 0,-8 8 0,10-4 0,-10 1 0,7 4 0,-2-15 0,3-2 0,3-14 0,3 0 0,3-8 0,1-1 0,3-3 0,-3 0 0,2 1 0,-1-1 0,2-1 0,-3 5 0,-1 0 0,0 3 0,-2 4 0,2-2 0,-3 2 0,3-3 0,1-4 0,3-1 0,0-2 0,2-4 0,5-3 0,3-7 0,3-1 0,1-2 0,3 0 0,-2 5 0,6-5 0,-7 10 0,8-7 0,-8 6 0,7-2 0,-10 3 0,6 0 0,-10 0 0,2 0 0,-2 0 0,-1 0 0,0 0 0,0 0 0,0-3 0,0 3 0,-3-6 0,2 3 0,-2-1 0,4-1 0,-1 1 0,0 1 0,3 0 0,1 0 0,1 2 0,1-2 0,-5 3 0,6 0 0,-6 0 0,5 0 0,-5 0 0,3 0 0,-4 0 0,0 0 0,0 0 0,0 0 0,0 0 0,-3-2 0,0-1 0,-3-3 0,0 0 0,-3 3 0,2-3 0,-2 3 0,1-4 0,1-2 0,-2-1 0,0-4 0,2 0 0,-5 1 0,2-1 0,-2 0 0,-1 1 0,0 3 0,1 0 0,-1 1 0,4 2 0,-3-3 0,3 7 0,-3 0 0,0 3 0,3 5 0,1 7 0,2 5 0,0 10 0,0-4 0,0 9 0,0-9 0,0 8 0,0-8 0,0 0 0,0-5 0,3-5 0,0 1 0,1-4 0,2-1 0,-5-3 0,4 0 0,-4 0 0,4 1 0,-4-1 0,4 0 0,-4 0 0,4 0 0,-4 0 0,5 4 0,-5-3 0,5 5 0,-6-1 0,3 2 0,0-3 0,-2 3 0,2-6 0,-3 2 0,3 1 0,-3-3 0,3 2 0,0-3 0,-2 0 0,1 1 0,1-1 0,0 0 0,1 0 0,1-1 0,-2 1 0,0-2 0,0-2 0</inkml:trace>
  <inkml:trace contextRef="#ctx0" brushRef="#br0" timeOffset="-167985.73">24325 9098 24575,'9'0'0,"9"0"0,6 0 0,9 0 0,4 8 0,2-2 0,5 14 0,-5-6 0,-1 12 0,-8-5 0,-6-1 0,-8 2 0,-6-3 0,-6 3 0,-1 5 0,-3-4 0,-7 8 0,-10-5 0,-10 6 0,-4-5 0,3 1 0,3-3 0,6-6 0,1-1 0,4-7 0,0-1 0,4-4 0,0 0 0,4 1 0,3-1 0,0-5 0,9-5 0,-2-2 0,8-4 0,-2 4 0,3-4 0,5 2 0,0-2 0,1 2 0,7 1 0,-7-1 0,12 0 0,-3 0 0,5 0 0,-1 4 0,1-4 0,-5 7 0,3-2 0,-3-1 0,4 3 0,1-6 0,-5 3 0,3-1 0,-8-1 0,0 5 0,-5-3 0,-5 2 0,-2 1 0,-2-2 0,-3 3 0,0 0 0,-2 0 0,-2 0 0</inkml:trace>
  <inkml:trace contextRef="#ctx0" brushRef="#br0" timeOffset="-164383.73">22447 6111 24575,'-3'-6'0,"-3"-3"0,-5-1 0,1-4 0,-3 1 0,5 2 0,-4-2 0,5 6 0,-6-2 0,3 5 0,-8 1 0,0 3 0,-5 0 0,1 0 0,0-3 0,0 2 0,-1-6 0,1 6 0,3-2 0,2 3 0,3 0 0,4 0 0,1 0 0,3 0 0,2 3 0,1 0 0,3 9 0,0-5 0,0 9 0,0-6 0,0 0 0,0 3 0,0-6 0,0 5 0,0-2 0,0 1 0,4 1 0,-1-2 0,4 1 0,2-2 0,-2-3 0,6 1 0,-6-1 0,5 1 0,-1-4 0,2 0 0,5-3 0,0 0 0,4 4 0,5 0 0,1 4 0,4 0 0,1 0 0,4 0 0,-7 0 0,6 1 0,-12-2 0,-2 1 0,-4-1 0,-4-4 0,-4 1 0,-1-2 0,-3-1 0,0 2 0,0-3 0,1 0 0,-1 0 0,0 0 0,0 0 0,0 0 0,0 2 0,0-1 0,-2 4 0,1-4 0,-4 5 0,2-3 0,-1 0 0,-1 3 0,2-3 0,-3 3 0,0 4 0,0 0 0,0 4 0,0-1 0,0 1 0,0 3 0,0-2 0,0 2 0,0-7 0,0 3 0,0-6 0,0 2 0,0 1 0,-3 0 0,-4 4 0,-4 3 0,-8 2 0,-1 5 0,-9 1 0,4-5 0,-3 4 0,9-9 0,1 0 0,4-5 0,4-3 0,0-4 0,4 0 0,3-5 0,0-5 0,3 0 0,0-6 0,0 3 0,0-4 0,0 1 0,0-1 0,0 1 0,0-5 0,0 4 0,0-8 0,0 8 0,0-12 0,3 7 0,5-13 0,1 4 0,5 0 0,-5 2 0,2 3 0,-4 1 0,0 0 0,0 3 0,0 5 0,-3 5 0,-1 2 0,-3 1 0,2 3 0,-1-3 0,2 3 0,-3-6 0,0 2 0,0-2 0,0 0 0,0 2 0,0-3 0,0 1 0,0 2 0,0-3 0,0 4 0,0-3 0,0 2 0,0-6 0,0 6 0,0-6 0,0 6 0,0-3 0,-3 4 0,0 0 0,-7 3 0,3-3 0,-3 5 0,1-1 0,2 2 0,-2 0 0,2 0 0,1 0 0,0 0 0,0 0 0,0-3 0,0 2 0,0-1 0,1 2 0,-1 0 0,0 0 0,0 0 0,0 0 0,0 0 0,6 0 0,-2 0 0,4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45:18.03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778 6620 24575,'0'12'0,"0"9"0,0 8 0,-4 15 0,-6 6 0,3-16 0,-1 1-543,-4-3 0,0 1 543,1 6 0,0-1 4,-8 19-4,-4 5 0,7-6 0,-11 2 0,14-26 0,1-1 0,-7 19 0,1-6 0,7-12 0,6-5 0,-2-12 0,4 1 810,7-14-810,-3 1 272,8-9-272,0-1 0,-2 1 0,6-1 0,-7 1 0,7-4 0,-3 3 0,4-3 0,3 0 0,6-2 0,10-8 0,-4 3 0,8-4 0,-10 6 0,1 2 0,-2 2 0,-7 4 0,-2 0 0,-7 3 0,0 1 0,-4 1 0,0 1 0,0-2 0,-3 1 0,0-2 0,0-2 0,-3-3 0,3-2 0,-3 1 0,3-3 0,-2 3 0,5-3 0,-5-1 0,5 0 0,-6 4 0,3-3 0,-3 6 0,0-2 0,0 3 0,-2 2 0,-2 2 0,1-1 0,0 0 0,3-3 0,0 0 0,-2 0 0,1 0 0,-4 3 0,4-2 0,-4 1 0,2 1 0,-3 1 0,3 4 0,0 9 0,3 13 0,0 5 0,0 13 0,0-4 0,0 1 0,0 3 0,0-8 0,0 3 0,0-9 0,0-2 0,0-7 0,0-5 0,0-5 0,0-3 0,0 0 0,0 3 0,0-3 0,0 6 0,0-2 0,0 0 0,0 3 0,0-6 0,0-3 0,0-11 0,0 0 0,0-5 0,0 6 0,0 2 0,0 2 0</inkml:trace>
  <inkml:trace contextRef="#ctx0" brushRef="#br0" timeOffset="2059">1059 6627 24575,'0'13'0,"0"-1"0,0 5 0,0-2 0,0 2 0,0-7 0,0 7 0,0-9 0,0 8 0,0-2 0,0 1 0,0 10 0,0-9 0,0 14 0,0-10 0,0 11 0,0-12 0,0 7 0,0-11 0,0 6 0,0-7 0,0 7 0,0-9 0,0 4 0,0-9 0,0 6 0,0-6 0,0 2 0,3-5 0,0-2 0,3-2 0,0 0 0,0-6 0,4 5 0,0-8 0,4 5 0,-1 0 0,1 1 0,-1 3 0,1-3 0,-4 2 0,-1-2 0,1 0 0,-3 3 0,2-3 0,-3 3 0,0-3 0,0 2 0,0-2 0,0 3 0,-3-2 0,0-1 0,-3-3 0,0 0 0,0 0 0,0 0 0,0 0 0,0 0 0,0 0 0,0-1 0,0-2 0,0 2 0,0-6 0,0 6 0,0-6 0,0 6 0,0-2 0,0 2 0,0 1 0,0 0 0,0 0 0,0 0 0,0 0 0,0 0 0,0-4 0,0 3 0,0-2 0,0 3 0,-3 3 0,0 0 0,-3 3 0,3 3 0,1 8 0,2 4 0,0 7 0,0 4 0,0 2 0,0 4 0,0 0 0,0 1 0,0-1 0,0-4 0,0 2 0,0-10 0,3 5 0,1-6 0,0 3 0,3 0 0,-3-3 0,0-2 0,2-3 0,-6-1 0,3-3 0,-3 0 0,0-4 0,3 0 0,-2 0 0,1 0 0,1-2 0,-2-4 0,1-4 0,-2-5 0,0 2 0,0 0 0,0 4 0</inkml:trace>
  <inkml:trace contextRef="#ctx0" brushRef="#br0" timeOffset="5438">18137 7270 24575,'0'2'0,"-3"3"0,2 5 0,-8 2 0,1-4 0,-3 8 0,-2-4 0,6 2 0,-3-1 0,4-6 0,2 2 0,-5-3 0,15-2 0,10-1 0,16-3 0,16 0 0,-8 0 0,13 0 0,-13 0 0,5 0 0,-8 0 0,-13 0 0,1 0 0,-13 0 0,1 0 0,-7 0 0,-3 2 0,0 2 0,-3 2 0,0 0 0,0 0 0,0 0 0,0 0 0,0 0 0,0 3 0,-3 2 0,-4 2 0,-3 0 0,-9 6 0,0 0 0,-5 1 0,-4 4 0,-2-3 0,-8 2 0,2-2 0,-2 0 0,5-7 0,4 1 0,2-4 0,5-2 0,6-2 0,0-4 0,9-3 0,2 0 0,8-2 0,4 1 0,-1-1 0,-4 2 0</inkml:trace>
  <inkml:trace contextRef="#ctx0" brushRef="#br0" timeOffset="6459">18016 7311 24575,'29'0'0,"8"-4"0,3-1 0,8-8 0,-9 0 0,4-5 0,-8 5 0,-3 1 0,-14 5 0,-4 3 0,-5 1 0,-5 3 0,-1 0 0</inkml:trace>
  <inkml:trace contextRef="#ctx0" brushRef="#br0" timeOffset="9472">17742 7273 24575,'0'9'0,"0"1"0,0 3 0,0 5 0,0-4 0,0 8 0,0-4 0,-4 4 0,-3 5 0,-2-4 0,-3 8 0,1-3 0,2 0 0,-2-1 0,3-5 0,1-4 0,3 4 0,-2-8 0,5 0 0,-2-1 0,0-3 0,2 0 0,-5 3 0,6-6 0,-6 3 0,5-4 0,-5 0 0,6 0 0,-3 0 0,0-3 0,3 3 0,-6-6 0,3 3 0,2-3 0,8-6 0,3 2 0,4-9 0,-2 5 0,-1-2 0,2 4 0,1-1 0,-1-3 0,1 5 0,-1-4 0,-2 6 0,-2-4 0,-3 4 0,0-3 0,0 5 0,0-4 0,0 4 0,0-4 0,0 5 0,0-3 0,0 3 0,0 0 0,0 0 0,0 0 0,0 0 0,0 0 0,0 0 0,-1 0 0,1 0 0,0 0 0,-3-3 0,3 2 0,-6-4 0,3 2 0,-3-3 0,0 0 0,-3 3 0,0 0 0,0 1 0,0-2 0,0 1 0,3-3 0,-6 3 0,5-3 0,-1-1 0,2 1 0,0 0 0,0 0 0,0 0 0,-3 3 0,3-3 0,-3 3 0,3-3 0,0 0 0,-3-3 0,2 2 0,-2-6 0,3 6 0,0-2 0,-2 5 0,-1 4 0,0 3 0,0 3 0,3 0 0,0 1 0,-3-1 0,3 0 0,-3 0 0,3 0 0,-3 0 0,2 0 0,-1 0 0,2 0 0,0 1 0,0-1 0,0 3 0,0 5 0,0 0 0,0 8 0,0-4 0,0 9 0,0-4 0,3 4 0,1 0 0,4-4 0,0 4 0,-4-1 0,2-6 0,-2 5 0,0-10 0,3 6 0,-7-10 0,7 6 0,-7-10 0,3 2 0,0-3 0,-2 1 0,2-1 0,-3 0 0,0 0 0,2-3 0,-1-3 0,2 0 0,-3-3 0</inkml:trace>
  <inkml:trace contextRef="#ctx0" brushRef="#br0" timeOffset="23205">9833 7460 24575,'0'6'0,"-3"3"0,-8 6 0,-7 10 0,-11 5 0,-4 11 0,-9 6-708,17-19 0,-1 1 708,-4 5 0,-1 2-920,-5 4 1,-2 0 919,1 1 0,-1 0-1077,-8 8 1,0 0 1076,5-8 0,-1 0 0,-7 5 0,1 0 0,5-2 0,2 0 0,-4-2 0,1 0 0,3 2 0,0 0 0,1-4 0,0 0 0,2 0 0,1 0 0,-1 0 0,2 0 0,11-10 0,0 0 0,-3 4 0,0-2-258,-7 18 258,-8-1 0,10 1 0,3-18 1100,9 0-1100,5-13 1700,6-5-1700,4-4 2515,2-4-2515,1 0 351,3 0-351,5-5 0,3 1 0,8-8 0,2 2 0,9-4 0,1 0 0,10-4 0,-5 3 0,5-4 0,-6 5 0,-11 1 0,8-1 0,-20 4 0,9-2 0,-12 5 0,1-2 0,-7 3 0,-3 0 0,-3 0 0,-2 0 0,1-2 0,1-2 0,0-5 0,-1-2 0,1 1 0,-1-3 0,-3 3 0,3-4 0,0 0 0,1 4 0,2-3 0,1 3 0,0 0 0,3-3 0,0 6 0,0-6 0,0 6 0,-3-3 0,2 1 0,-2 2 0,3-3 0,-2 7 0,1-3 0,-2 3 0,3-3 0,-2 2 0,1-1 0,-2 1 0,3-2 0,-2 3 0,-2 1 0,-2 2 0,0 0 0,1 0 0,-1 0 0,3 2 0,-3-1 0,6 4 0,-6-1 0,6 2 0,-6 0 0,5 0 0,-4 0 0,1 0 0,-6 7 0,-1 2 0,-3 4 0,-1 2 0,1-6 0,0 2 0,4-6 0,0-2 0,4-3 0,2-8 0,2-2 0,2-9 0,0-1 0,0 1 0,0-1 0,0 0 0,0 1 0,0 3 0,0-3 0,0 6 0,0-3 0,0 4 0,3-4 0,0 0 0,4-7 0,0 2 0,1-7 0,-1 8 0,0-8 0,0 8 0,0-4 0,-1 5 0,1-1 0,0 4 0,-1 3 0,0 4 0,-5 6 0,-2 3 0,-6 8 0,-4 9 0,2 5 0,-7 9 0,7-3 0,-7 9 0,6-5 0,-6 1 0,7-1 0,-3-10 0,4-2 0,1-3 0,-1-5 0,4 0 0,-1-8 0,4-1 0,-2-3 0,3 1 0,0-1 0,2-3 0,-1 3 0,4-3 0,-1 3 0,-1 0 0,2-3 0,-4 3 0,4-6 0,-2 3 0,3-3 0,0 0 0,0 0 0,0 0 0,0 0 0,7 0 0,2 0 0,7 0 0,1 0 0,4 0 0,-4 0 0,4 7 0,-9 0 0,0 5 0,-5-3 0,-2-2 0,-2-1 0,-3 0 0,-2 1 0,-2-7 0,-2 0 0,0-3 0,0 0 0</inkml:trace>
  <inkml:trace contextRef="#ctx0" brushRef="#br0" timeOffset="32726">11020 7576 24575,'29'0'0,"14"0"0,23 0 0,-27 0 0,1 0-2042,10 0 1,2 0 2041,9 0 0,1 0-946,5 0 0,1 0 946,-19 0 0,1 0 0,0 0 0,-3 0 0,0 0 0,0 0 0,19 0 0,-1 0-48,2 0 0,-4 0 48,-19 0 0,-1 0-393,6 0 1,-1 0 392,19 0 0,-17 0 0,2 0 0,-10 1 0,-1-2 0,6-3 0,-1-1 0,-7 2 0,-1-1 0,1-5 0,2-2 0,9 4 0,1 2 0,-2-1 0,0 1 192,6-1 0,1 1-192,0 2 0,-1 0 0,-16 0 0,0-1 0,14-2 0,-1 2 0,10 2 0,-22 0 0,-2-1 0,15 0 2077,-11 2-2077,-14-3 1566,-5 4-1566,-6 0 1016,-6 0-1016,-2 0 1624,-3 0-1624,-5 0 189,-4 0-189,-6 3 0,-1 0 0,1 1 0,0 1 0,2-1 0,-6 3 0,2-1 0,-2-2 0,-1 2 0,1-3 0,-1 4 0,4 0 0,-3-1 0,8-2 0,-1-1 0</inkml:trace>
  <inkml:trace contextRef="#ctx0" brushRef="#br0" timeOffset="35144">12892 7733 24575,'10'24'0,"6"7"0,7 13 0,-7-15 0,2 1-1217,1 3 1,3 1 1216,8 4 0,1 2-1169,-2 4 1,1 2 1168,7 2 0,1 1 0,-11-12 0,1 1 0,0 1 0,9 15 0,1 1-547,-8-14 1,1 0 0,-2 0 546,-3-2 0,-2 0 0,0 1 0,2 3 0,0 0 0,-1-1-623,-2-2 0,0 0 0,0-1 623,0 1 0,-1-1 0,1 0 0,13 13 0,-1-1 0,-4 3 0,1-1 0,5-6 0,1-3-98,-3 1 0,0-2 98,1-5 0,3-3 0,4 1 0,1-1 0,-3-3 0,-2-2 0,-6-7 0,0-1 0,-1 3 0,-1-2 0,10 2 1744,6 12-1744,-14-16 2654,-9-2-2654,-6-5 2513,-8-3-2513,0-2 1563,-4-3-1563,-3 0 0,3-2 0,-3-4 0,3-3 0,0-3 0,0 2 0,0-1 0,12 4 0,7-2 0,26 3 0,-16 0 0,3 0-1038,9 0 1,3 0 1037,5-1 0,3 2 0,5 3 0,2 3 0,0 5 0,1 2 0,1 1 0,-4 2 0,-14 2 0,-3 1 0,8-3 0,-3 0 0,-16 0 0,-1 1 0,9-1 0,1-1 0,-5 2 0,-1 0-144,-5-3 0,-1 0 144,-1-1 0,0 1 0,26 13 0,-7-5 0,0-1 0,-11-8 0,-6 1 0,-6-6 0,-5 1 2042,-7-3-2042,2-3 321,-10-1-321,2-3 0,-8 0 0,-7 0 0,-5 0 0,-4-3 0,1-4 0,-9-9 0,-8-10 0,-10-2 0,0-3 0,-5-6 0,5 8 0,-2-12 0,13 15 0,7-1 0,11 8 0,2 1 0,6 5 0,1 2 0,3 2 0,0-1 0,0 3 0,0-5 0,-3 1 0,2-3 0,-5 1 0,2-1 0,-3 4 0,1 0 0,0 4 0,2 5 0,2 2 0,2 5 0,3 7 0,1-2 0,7 11 0,-3-4 0,11 10 0,-1 2 0,8 5 0,0 0 0,6 5 0,-1-3 0,12 10 0,-6-10 0,5 5 0,-12-12 0,4 0 0,-9-6 0,0 1 0,-6-6 0,-5-5 0,-4-1 0,0-6 0,-4 3 0,0-4 0,0 0 0,-2 0 0,-2 0 0,-4 0 0,-5 0 0,-3 0 0,-8 1 0,4 0 0,-8 0 0,4 1 0,-4-1 0,-5 1 0,-1-1 0,-10 6 0,4-4 0,-3 7 0,9-8 0,5 3 0,5-3 0,8-2 0,3 0 0,7-2 0,3-1 0,3-3 0,0 0 0,-2-5 0,-2-7 0,-2-15 0,0 12 0,0-4 0</inkml:trace>
  <inkml:trace contextRef="#ctx0" brushRef="#br0" timeOffset="53076">15275 17541 24575,'0'-6'0,"0"0"0,0 0 0,3-4 0,-2 3 0,5-6 0,-2 9 0,2-8 0,-2 4 0,1-2 0,-1-3 0,3-1 0,0-1 0,3-6 0,2 2 0,3-8 0,0 4 0,1-9 0,-1 9 0,1-4 0,-1 0 0,-3 3 0,2 1 0,-6 2 0,2 2 0,-3 1 0,0 1 0,3 0 0,-2-1 0,6-5 0,-2-4 0,3 4 0,1-4 0,-1 0 0,0 4 0,1-4 0,-2 4 0,-2 1 0,2-1 0,-2 1 0,-1 3 0,3-2 0,-3 3 0,0-5 0,3 1 0,-1-5 0,2 4 0,1-14 0,4 7 0,3-13 0,4-3 0,-5 5 0,5-13 0,-5 14 0,5-10 0,0 1 0,1-2 0,-1 0 0,0 1 0,-4 6 0,2 0 0,-6 0 0,6 4 0,-8 7 0,3 4 0,0 1 0,-4 4 0,4 0 0,-5 3 0,-1 2 0,1-3 0,3 3 0,-2-3 0,2 3 0,-3-3 0,0-1 0,-1 1 0,1-1 0,0 5 0,-1-4 0,-3 8 0,3-8 0,-3 8 0,0-4 0,2 4 0,-6 1 0,3-1 0,0 0 0,-3 1 0,7-5 0,-4 4 0,1-4 0,2 5 0,-5-1 0,5 3 0,-3-2 0,1 3 0,2-1 0,-6-2 0,6 5 0,-3-4 0,1 1 0,2 0 0,-3-2 0,4 3 0,-4-1 0,3-2 0,-3 3 0,4-4 0,-1 1 0,1 2 0,-3-2 0,1 3 0,-1-8 0,0 3 0,3-2 0,-4 3 0,1 1 0,1-1 0,-4-4 0,5 4 0,-5-4 0,5 7 0,-6-1 0,6 1 0,-5-3 0,1 4 0,-2-3 0,-1 6 0,1-6 0,-1 6 0,1-6 0,-1 3 0,1-4 0,3 0 0,-3 1 0,4-5 0,-2 4 0,0-8 0,3 8 0,-3-8 0,3 7 0,-4-2 0,2 7 0,0-3 0,-3 6 0,2-3 0,-3 4 0,0 0 0,0 2 0,-2-1 0,1 4 0,-1-2 0,2 3 0,0-3 0,0 3 0,0-3 0,0 3 0,0-3 0,0 0 0,0-1 0,0 2 0,0-1 0,0 2 0,0-1 0,0-1 0,0 2 0,1-2 0,2 3 0,-2 0 0,6 0 0,-6-2 0,5 1 0,-5-2 0,3 0 0,-4 3 0,3-3 0,-2 3 0,6 0 0,-6-3 0,2 2 0,1-1 0,0 2 0,0-3 0,3 2 0,-6-2 0,6 3 0,-6 0 0,6 0 0,-3-3 0,3 3 0,1-3 0,0 3 0,-1 0 0,1 0 0,-4-3 0,3 2 0,-6-2 0,2 3 0,1 0 0,-3 0 0,5 0 0,-1 0 0,2 0 0,1 0 0,-1 0 0,1 0 0,0 0 0,-1-3 0,1 2 0,-4-2 0,-1 3 0,1 0 0,-3 0 0,2 0 0,-3 0 0,4 0 0,0 0 0,4 0 0,3 0 0,2 0 0,3 0 0,5 0 0,-4 4 0,4 0 0,0 0 0,-4 3 0,4-3 0,-9 3 0,3 0 0,-2 0 0,-1 1 0,4-1 0,0 4 0,2 1 0,7 0 0,-3 3 0,0-3 0,-1 3 0,-5-3 0,0 2 0,-3-6 0,-2 2 0,-3-3 0,-1 0 0,-2 3 0,-2-3 0,1 3 0,-3-4 0,6 0 0,-6 1 0,6 2 0,-6-2 0,2 3 0,-3-4 0,0 0 0,0 0 0,1 0 0,-1 0 0,0 0 0,-3 0 0,2-2 0,-4 1 0,4-4 0,-4 4 0,5-2 0,-3 3 0,3 0 0,-1 0 0,1 0 0,0-1 0,-2 1 0,1-2 0,-5 1 0,6-1 0,-5 2 0,4 0 0,-4 0 0,4 0 0,-4 0 0,4 0 0,-4 0 0,1 0 0,1 0 0,-2 1 0,2-1 0,-1 0 0,1 0 0,1 0 0,1 0 0,-4 0 0,4 0 0,-4 4 0,2-3 0,-1 2 0,-1 0 0,2-2 0,0 6 0,-2-6 0,5 6 0,-6-6 0,3 6 0,0-3 0,-2 3 0,5 1 0,-5-4 0,5 3 0,-5-3 0,2 4 0,0 3 0,-2-2 0,2-1 0,0-1 0,-2-3 0,2 8 0,-3-4 0,3 4 0,-2-5 0,2 1 0,0 3 0,-2-2 0,2 2 0,1 1 0,-4-4 0,4 8 0,-4-8 0,0 7 0,0-2 0,0 3 0,0 0 0,0 1 0,0 3 0,0-2 0,0-1 0,0-2 0,0-10 0,0 3 0,7-6 0,10 7 0,10 6 0,19 11 0,-9-8 0,13 4 0,-15-7 0,8 1 0,-8 0 0,-2-2 0,-2-4 0,-11-1 0,5 0 0,-6-1 0,-1 0 0,5 5 0,0-3 0,2 8 0,8-3 0,-8 4 0,9 1 0,-8-1 0,7 1 0,-7-2 0,2 1 0,-4-5 0,-4 3 0,7-3 0,-6 4 0,9 1 0,-1 1 0,1-1 0,5 5 0,0-2 0,1 6 0,-6-8 0,-1 3 0,-9-9 0,-1 2 0,-6-7 0,1 2 0,-3-7 0,1 3 0,-5-6 0,6 6 0,-6-3 0,6 1 0,-2 2 0,2-3 0,1 1 0,0 2 0,-4-3 0,3 4 0,-3-1 0,1-2 0,1 1 0,-5-5 0,6 3 0,-6 0 0,6-3 0,-2 6 0,2-6 0,1 6 0,0-5 0,3 5 0,1-2 0,1 4 0,2 0 0,-6-2 0,6 2 0,-6-4 0,2 2 0,-7-6 0,3 3 0,-6-4 0,2 0 0,-3 1 0,1-4 0,-1 2 0,0-4 0,0 5 0,3-6 0,-2 6 0,6-3 0,-3 4 0,4-3 0,0 2 0,-4-3 0,3 4 0,-6-4 0,2 3 0,-3-5 0,0 4 0,0-4 0,0 2 0,0-3 0,1 2 0,-1-1 0,-1 2 0,1 0 0,0-3 0,0 3 0,1-3 0,-1 0 0,0 0 0,3 0 0,-2 3 0,6-3 0,-6 3 0,2 0 0,1-2 0,0 4 0,4-1 0,-1 0 0,5 2 0,5-1 0,0 2 0,8 1 0,-7 0 0,7 0 0,-11-1 0,6 1 0,-12-5 0,4 4 0,-8-7 0,3 3 0,-6-3 0,5 4 0,-1-4 0,2 3 0,1-3 0,3 0 0,-2 3 0,6-2 0,-2 2 0,3-3 0,-4 0 0,4 0 0,-8 0 0,8 0 0,-8 0 0,7 0 0,-6 0 0,6 0 0,-2 0 0,3 0 0,0 0 0,1 0 0,-1 0 0,0 0 0,1 0 0,-1 0 0,0 0 0,-3 0 0,2 0 0,-6 0 0,2 0 0,-3 0 0,-4 0 0,3 0 0,-6 0 0,2 0 0,1 0 0,-4 0 0,7 0 0,-3 0 0,4 0 0,0 0 0,-1 0 0,1 0 0,-4-3 0,3 3 0,-6-3 0,2 3 0,-3 0 0,0 0 0,1 0 0,-1 0 0,0-3 0,0 2 0,0-1 0,0-1 0,4 2 0,0-2 0,0 1 0,3 1 0,-6-5 0,2 6 0,1-3 0,-3 3 0,2-3 0,-3 2 0,1-1 0,-1-1 0,0 2 0,0-2 0,0 1 0,4 1 0,-3-2 0,2 0 0,0 3 0,2-6 0,2 2 0,1-3 0,-1 0 0,1 1 0,-1-1 0,1 0 0,-4 0 0,3 0 0,-6 1 0,6-1 0,-6 4 0,6-3 0,-7 2 0,7-3 0,-3 1 0,4-1 0,0 0 0,-1-3 0,1 2 0,3-2 0,-2 0 0,2-1 0,-3 1 0,3-4 0,-2 3 0,-1 0 0,-1-2 0,-3 6 0,4-6 0,-4 6 0,3-6 0,-3 6 0,3-3 0,1 0 0,0 2 0,-1-5 0,1 6 0,-1-6 0,1 2 0,0-3 0,0-3 0,0-2 0,5-4 0,-3 0 0,8-6 0,-8 6 0,9-11 0,-8 10 0,8-10 0,-9 10 0,4-8 0,-5 8 0,1-3 0,-1 0 0,-3 4 0,3-9 0,2 3 0,0-4 0,5-6 0,-2 0 0,-1-5 0,2 0 0,1 0 0,-4 1 0,4-1 0,-6 5 0,2-4 0,-2 10 0,1-5 0,-1 5 0,-3 1 0,2-1 0,-6 1 0,6 4 0,-6-4 0,5 4 0,-5 0 0,3-3 0,-1 3 0,-2-5 0,3 0 0,-4 1 0,3-1 0,-2 1 0,3-1 0,-4 1 0,1-6 0,-1 5 0,0-5 0,0 0 0,1 4 0,-1-8 0,0 8 0,1-9 0,-1 9 0,-3-8 0,3 3 0,-7-5 0,6 0 0,-6 0 0,7-6 0,-7 5 0,7-4 0,-7-1 0,7 5 0,-7-11 0,3 11 0,-4 1 0,0 1 0,0 4 0,0 0 0,0 1 0,0 1 0,0 3 0,0-21 0,0 19 0,-4-25 0,-6 9 0,0 4 0,0 15 0,1 0 0,-5-9 0,4 8 0,0 0 0,-8-13 0,-5-14-407,3 10 407,-2 0 0,4 2 0,-1-1 0,2 10 0,-1-9 0,1 10 0,0 1 0,0 0 0,1 5 0,0 1 0,0 4 0,0 1 0,5 8 407,-2 2-407,5 7 0,2 0 0,0 7 0,3 0 0,-3 3 0,-13-12 0,-15-13 0,6 3 0,-2-4-865,-2-6 1,-2-2 864,-6-2 0,1-3 0,3-4 0,0-1 0,-2-1 0,0 0 0,9 8 0,1 0 0,0-5 0,1 2-505,6 8 1,1 1 504,-1-3 0,0-1-222,5 2 0,0 1 222,-12-21-74,11 9 74,3 1 1588,2 9-1588,4 1 1070,4 2-1070,0 7 511,4-3-511,0 5 87,0-1-87,0 5 0,0-3 0,-3 2 0,2-3 0,-6-1 0,3 1 0,0 3 0,-2 2 0,5 3 0,-5 4 0,5-3 0,-5 3 0,3-4 0,-5-4 0,1 4 0,0-12 0,-4 6 0,-1-7 0,-3 0 0,3 4 0,-3-4 0,7 4 0,-3 1 0,7 0 0,-3 3 0,7-2 0,-7 2 0,6 1 0,-5-4 0,5 4 0,-6-1 0,7-2 0,-6 6 0,5-6 0,-5 6 0,5-2 0,-5 3 0,5 4 0,-5-3 0,5 3 0,-4-1 0,4-2 0,-2 3 0,0-4 0,2 1 0,-2-5 0,3 3 0,0-2 0,0 3 0,0 1 0,0-1 0,0 0 0,0 4 0,0-3 0,0 6 0,0-6 0,0 6 0,0-3 0,0 1 0,0 2 0,3-6 0,1 6 0,2-6 0,1 6 0,2-6 0,-2 6 0,3-2 0,-4 5 0,0-1 0,0 4 0,0-2 0,0 3 0,0 0 0,0 0 0,0 0 0,0 0 0,-3 3 0,2 0 0,-1 1 0,5 1 0,1-1 0,8 3 0,5 0 0,0 1 0,8 0 0,-3 0 0,5 0 0,4 0 0,-3 4 0,8 1 0,-8 4 0,3-1 0,-4 1 0,-5-2 0,-1 1 0,-9-2 0,0-3 0,-5-1 0,-3-4 0,0 1 0,-4-1 0,0 0 0,4 1 0,0-1 0,7 1 0,-2 3 0,6-2 0,-6 5 0,6-5 0,-6 5 0,2-5 0,-7 1 0,3-2 0,-6-1 0,3 1 0,-1-1 0,1 1 0,4 3 0,3 1 0,3 7 0,8 3 0,-3 4 0,9 1 0,-3 3 0,4-1 0,0 6 0,0-7 0,0 7 0,-4-2 0,-1-2 0,0 4 0,-4-4 0,10 11 0,-9-5 0,9 5 0,-5-6 0,5 5 0,-1-3 0,-3 3 0,4 1 0,-5-5 0,2 5 0,-3-2 0,-4-3 0,0 3 0,1 0 0,-5-4 0,3 3 0,-7 0 0,7-2 0,-7 2 0,3-4 0,-6-6 0,1 3 0,-1-7 0,-3 2 0,-1-3 0,-3-1 0,-1 0 0,0-3 0,0 2 0,0-6 0,1 6 0,-1-6 0,0 6 0,0-3 0,1 5 0,-1-1 0,4 5 0,-2-4 0,2 0 0,-4-1 0,0-8 0,0 4 0,0-5 0,-3-2 0,2 1 0,-6-5 0,6 6 0,-5-6 0,5 6 0,-2-3 0,0 0 0,1 0 0,-4-1 0,5-2 0,-6 3 0,3-4 0,-3 0 0,3 0 0,-3 0 0,6 0 0,-5 0 0,4 0 0,-2 0 0,4 4 0,-1 0 0,1 0 0,0 3 0,-1-6 0,0 3 0,1-1 0,-4-2 0,3 2 0,-5-2 0,4-4 0,-2 2 0,3-1 0,1 2 0,-1 3 0,3 2 0,2 2 0,3-2 0,-1 2 0,1-3 0,-1 1 0,1-2 0,-4 1 0,0-2 0,-4 1 0,1-3 0,-1 0 0,0 0 0,3 1 0,-2 2 0,3-1 0,0 4 0,-3-5 0,2 3 0,-3-4 0,0 0 0,1 0 0,-4 0 0,2 0 0,-4 0 0,4 0 0,-4 0 0,2 0 0,-1-3 0,1 2 0,1-2 0,1 3 0,-2 0 0,3 0 0,1 4 0,-1-3 0,0 2 0,-2-3 0,1 0 0,-4 0 0,4 1 0,-4-1 0,2-1 0,-1 1 0,2 0 0,-1 0 0,3 1 0,-3-1 0,1 0 0,1 0 0,-4 0 0,1 0 0,-2-3 0,0-1 0</inkml:trace>
  <inkml:trace contextRef="#ctx0" brushRef="#br0" timeOffset="182798">10914 10569 24575,'-15'0'0,"0"0"0,-2 0 0,-2 0 0,-3 0 0,-1 0 0,5 0 0,0 0 0,4 0 0,4 0 0,1 0 0,2 0 0,-2 6 0,-2 6 0,0 11 0,-8 10 0,-1 11 0,-2-4 0,-1 14 0,6-8 0,2 11 0,5-1 0,6-5 0,4-6 0,0-12 0,0-6 0,3-9 0,4 0 0,7-7 0,5-1 0,-1-6 0,4-1 0,-8-3 0,0 0 0,-1 0 0,-6 0 0,2 0 0,-2 0 0,-1 0 0,0 0 0,0 0 0,0-3 0,0 0 0,0-1 0,0-1 0,1-2 0,3-12 0,6-1 0,-3-7 0,6-1 0,-6-5 0,3-1 0,6-9 0,-5 4 0,5-5 0,-5 5 0,0-3 0,0 8 0,-4 1 0,-2 6 0,0 4 0,-3 1 0,2 3 0,-3 5 0,0 5 0,-4 2 0,0 1 0,-3 0 0,0 25 0,8 9 0,1 10 0,12 9 0,2-7 0,3 5 0,1 5 0,-1-6 0,-4-6 0,3 1 0,-8-11 0,3-4 0,-10-9 0,0-3 0,-4-5 0,1 3 0,-1-7 0,0 0 0,0-3 0,0 0 0,-3 0 0,0 0 0</inkml:trace>
  <inkml:trace contextRef="#ctx0" brushRef="#br0" timeOffset="183989">11626 10824 24575,'16'0'0,"-2"0"0,11 0 0,-5 0 0,7 0 0,-9 0 0,0 0 0,-8 0 0,-1 0 0,-2 0 0,-2 0 0,4 0 0,5 0 0,-1 0 0,5 0 0,-5 0 0,7 0 0,-8 0 0,3 0 0,-9 0 0,1 0 0,-1 0 0,0 0 0,0 0 0,-8 0 0,-3 0 0,-8 3 0,3 0 0,-3 4 0,3-1 0,2-2 0,2-1 0</inkml:trace>
  <inkml:trace contextRef="#ctx0" brushRef="#br0" timeOffset="184907">11723 11062 24575,'12'-3'0,"4"-1"0,-1 0 0,2-3 0,1 7 0,0-3 0,1 3 0,-2 0 0,-7 0 0,0 0 0,-4 0 0,-3 0 0,0 0 0</inkml:trace>
  <inkml:trace contextRef="#ctx0" brushRef="#br0" timeOffset="186407">12186 10672 8191,'3'-6'0,"0"0"5063,-3 0-5063,5 3 2818,2 0-2818,6 3 1719,9 0-1719,-7 0 6784,11 3-6784,-11 4 0,6 1 0,-2 10 0,4-6 0,-3 11 0,1-7 0,-1 6 0,0-3 0,-5 4 0,-1-4 0,-6 2 0,2-6 0,-3 2 0,-3-3 0,-1 3 0,-3-2 0,0 6 0,0-6 0,0 10 0,-7-5 0,-2 11 0,-7-3 0,-4 6 0,2-2 0,-2-3 0,5-6 0,0-1 0,5-11 0,2 2 0,6-7 0,2 0 0,2-5 0,2-1 0,1-6 0,2 0 0,-1 2 0,0-1 0,0 1 0,3-2 0,10-5 0,10 2 0,10-3 0,0 3 0,9 0 0,-8 1 0,5-1 0,-8 0 0,-9 1 0,-5 4 0,-5-2 0,-8 5 0,-1-2 0,-3 3 0,-2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48:38.501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467 6014 24575,'0'13'0,"0"12"0,0-4 0,0 38 0,0-14 0,0 9 0,0 5 0,0-22 0,0 25 0,0-17 0,0 4 0,0-15 0,0-3 0,0-9 0,0-3 0,0-2 0,0-7 0,2-3 0,2-4 0,2-3 0,3 0 0,1 0 0,4 0 0,3 0 0,6 0 0,0 0 0,4 0 0,-5-4 0,0 0 0,-4-3 0,-1 3 0,-3-2 0,-4 5 0,0-5 0,-4 6 0,0-6 0,0 6 0,0-3 0,-2 0 0,1 0 0,-4-4 0,1-2 0,1-1 0,-2-8 0,5 4 0,-5-7 0,6-2 0,-3-1 0,3-3 0,-3 5 0,0 4 0,-4 4 0,0 4 0,0 4 0,0 0 0,-3 2 0,0 2 0,0-1 0,0 0 0,3-3 0,0 0 0,0 0 0,0 0 0,0-1 0,0 1 0,0 0 0,0 0 0,0 0 0,0 0 0,-3 2 0,3-1 0,-6 4 0,5-4 0,-4 4 0,1-2 0,1 11 0,0 4 0,15 13 0,-1 9 0,14 2 0,-3 6 0,0-2 0,-1 3 0,-3 1 0,-1 0 0,-3-6 0,-3-5 0,-3-2 0,-1-12 0,1 7 0,-1-15 0,-3 6 0,1-10 0,-4 2 0,4-6 0,-2 0 0,3-3 0,-3 0 0,0 0 0</inkml:trace>
  <inkml:trace contextRef="#ctx0" brushRef="#br0" timeOffset="1833">984 5876 24575,'0'13'0,"0"-2"0,0 7 0,0-1 0,0 1 0,0 9 0,0-4 0,0 4 0,0-4 0,0-1 0,0 4 0,0-2 0,0-1 0,0 2 0,0-10 0,0 11 0,0-12 0,0 0 0,0-4 0,0-1 0,0-2 0,0 2 0,0-2 0,2-2 0,1 1 0,3-2 0,0 1 0,1-4 0,-1 1 0,0-2 0,0 0 0,0 0 0,0 0 0,0 0 0,0-2 0,0-2 0,0-2 0,1 0 0,-1 0 0,0-1 0,0 4 0,0-3 0,3 6 0,-2-6 0,6 5 0,-3-4 0,4 1 0,-1-3 0,1 0 0,-1 4 0,1-4 0,-4 7 0,-1-6 0,-2 5 0,-1-1 0,0 2 0,0 0 0,-3-3 0,0-1 0,-3-5 0,3 2 0,0-6 0,4-1 0,0-1 0,0-2 0,0-1 0,0 4 0,0-4 0,-1 8 0,1-3 0,-3 6 0,-1-2 0,-3 2 0,0 1 0,0 0 0,0 0 0,0 1 0,0-1 0,0 0 0,-3 0 0,2 0 0,-4 0 0,4-1 0,-5 1 0,6 0 0,-6 3 0,5-3 0,-4 5 0,2-4 0,-1 15 0,2 0 0,15 34 0,3-1 0,8 9 0,3 8-458,-4-13 458,6 10 0,-1-2 0,-6-15 0,-1 3 0,-5-15 0,-5-5 0,0-6 0,-5-7 0,0 0 0,1-4 0,-4-3 0,0 0 0</inkml:trace>
  <inkml:trace contextRef="#ctx0" brushRef="#br0" timeOffset="4490">16220 7131 24575,'0'5'0,"0"1"0,0 0 0,0 0 0,0 0 0,0 0 0,0 0 0,0 0 0,0 3 0,0 5 0,0 4 0,0 5 0,0 3 0,0-6 0,0 10 0,0-14 0,0 10 0,0-8 0,0-3 0,0 1 0,0-9 0,0 3 0,0-4 0,0 0 0,0 0 0,2-2 0,1-2 0,7-2 0,0 0 0,3 0 0,1-3 0,0-1 0,-1-2 0,1-1 0,-4 0 0,2 0 0,-1 1 0,-1-1 0,3 0 0,-6 1 0,2 0 0,0-1 0,6-3 0,4-6 0,3 1 0,6-5 0,0 4 0,0-4 0,4 3 0,-8-2 0,-1 7 0,-5-2 0,-5 4 0,-3-1 0,0 2 0,-4 3 0,-3 0 0,0-1 0,-3 1 0,-2 3 0,-2 0 0,-2 1 0,0 1 0,0-5 0,0 3 0,0 0 0,0 0 0,3 0 0,-3 3 0,3-3 0,-3 0 0,0 3 0,3-6 0,0 10 0,3 5 0,0 17 0,4 8 0,1 16 0,9 0 0,-5-4 0,10 14 0,-5-13 0,5 16 0,-5-13 0,3-1 0,-7-10 0,2-1 0,-5-14 0,1-3 0,-5-7 0,0-4 0,0 0 0,0-7 0,0-3 0,0-6 0,-3-4 0,0-8 0,0 0 0,0-14 0,0 17 0,0-5 0</inkml:trace>
  <inkml:trace contextRef="#ctx0" brushRef="#br0" timeOffset="7135">17014 6937 24575,'0'5'0,"0"1"0,0 0 0,0-1 0,0 1 0,0 0 0,0 0 0,0 0 0,0 0 0,0 0 0,-2 0 0,-5 4 0,0 0 0,-7 7 0,7-2 0,-7 2 0,6 0 0,-2-2 0,4-1 0,-1-1 0,0-6 0,4 2 0,-3-3 0,5 0 0,-4-3 0,7 0 0,-1-3 0,4-3 0,5-1 0,0-2 0,4 2 0,-1-2 0,5 5 0,0-2 0,4 3 0,5 0 0,-4 0 0,9 0 0,-9 0 0,4 0 0,-5 0 0,0 0 0,-3 0 0,-2 3 0,-3-2 0,-1 5 0,1-5 0,3 5 0,2-2 0,3 3 0,0 1 0,4-1 0,-2 1 0,3 0 0,-9 2 0,0-2 0,-8 5 0,0-3 0,-4 0 0,-2 3 0,-1-3 0,-3 1 0,0 1 0,0-2 0,0 4 0,0-4 0,0 3 0,0 1 0,-3 1 0,-1 2 0,-6-4 0,-1 5 0,0-4 0,-2 4 0,2-5 0,1-2 0,-3 1 0,3-4 0,-1 1 0,-2-2 0,3-1 0,-4 1 0,-3 0 0,2 0 0,-2 0 0,3 0 0,4-4 0,1 3 0,-1-5 0,3 1 0,-2-2 0,3 0 0,3-2 0,0-1 0,3-3 0,0 0 0,0 0 0,0 0 0,0 0 0,-2 3 0,-2 0 0,-2 0 0,0 3 0,2-6 0,-1 5 0,1-1 0,-2 2 0,0 0 0,0 0 0,-1 0 0,1 0 0,0-3 0,0 2 0,0-4 0,3 2 0,0-3 0,3 0 0,0 1 0,3 1 0,0 2 0,3 2 0,0 0 0,-3-3 0,2 2 0,-1-1 0,2 2 0,-3 0 0,0 0 0</inkml:trace>
  <inkml:trace contextRef="#ctx0" brushRef="#br0" timeOffset="8593">16950 7003 24575,'9'0'0,"-1"0"0,-2 0 0,4 0 0,-3 0 0,2 0 0,1 0 0,-4 0 0,7-6 0,-3 4 0,4-7 0,-1 6 0,1-4 0,-4 0 0,7-3 0,-6 2 0,6-2 0,-3 3 0,3 0 0,-2-3 0,6 2 0,6-3 0,7-1 0,4 3 0,5-4 0,1 0 0,-3 0 0,1-1 0,-9 2 0,-10 5 0,-1-4 0,-11 4 0,-2-3 0,-3 7 0,-3-3 0,0 3 0,-3-3 0,0 0 0,-2 3 0,-2-2 0,-5 4 0,-1-5 0,2 6 0,2-3 0</inkml:trace>
  <inkml:trace contextRef="#ctx0" brushRef="#br1" timeOffset="81292">393 9037 24575,'13'0'0,"-2"0"0,10 0 0,-2 0 0,13 0 0,-8 0 0,18 0 0,-8 0 0,0 0 0,7 0 0,-17 0 0,12 0 0,-16 0 0,2 0 0,-12 3 0,-1 0 0,-3 3 0,1 1 0,-4-1 0,0 0 0,-3 3 0,0 1 0,0 8 0,-4 0 0,0 1 0,-6 2 0,2-3 0,-7 5 0,7-1 0,-6 0 0,6-3 0,-3-2 0,2-3 0,1-1 0,-2 1 0,3-1 0,-3 5 0,2-4 0,-6 7 0,3-2 0,0-1 0,-3 3 0,3-6 0,-3 2 0,3-3 0,-2-1 0,6 1 0,-3-4 0,3-1 0,4-2 0,0-1 0,6-6 0,0 0 0,3-10 0,4 0 0,4-4 0,1 0 0,6 2 0,-3-1 0,9 4 0,1-2 0,9 3 0,-3-1 0,9 1 0,-4-1 0,-1 1 0,0-1 0,-11 5 0,0-3 0,-9 6 0,-4-3 0,-4 4 0,-4 0 0,0 0 0,0 0 0,0 0 0,0 0 0,-5 0 0,0 0 0,-3 0 0</inkml:trace>
  <inkml:trace contextRef="#ctx0" brushRef="#br1" timeOffset="92404">3124 13070 8191,'2'-3'0,"5"0"5063,3 3-5063,12 4 2818,-3 0-2818,13 0 1719,-5 7-1719,1-6 6784,-2 9-6784,-11-6 0,2 5 0,-10-6 0,3 6 0,-7-3 0,0 4 0,-3-1 0,0 1 0,0-1 0,-6 1 0,1 3 0,-8-2 0,2 6 0,0-6 0,-2 2 0,2-4 0,0 5 0,-2-4 0,5 4 0,-5-5 0,6-2 0,-2-2 0,2-3 0,4 0 0,-3 0 0,6 1 0,-3-1 0,0 0 0,0 0 0,0 0 0,-3-3 0,6 2 0,-3-1 0,5-1 0,5 0 0,7-7 0,4-3 0,5-5 0,-1-3 0,5 3 0,-4-2 0,8 2 0,-3-4 0,4 4 0,1 0 0,-6 7 0,0-2 0,-4 6 0,-5-2 0,-1 3 0,-6 0 0,-2 0 0,-3 0 0,0 0 0,0 0 0,0 0 0,0 0 0,0 0 0,-3 0 0,0 0 0</inkml:trace>
  <inkml:trace contextRef="#ctx0" brushRef="#br1" timeOffset="96819">10865 12993 24575,'6'0'0,"3"0"0,-2 0 0,10 0 0,-10 0 0,10 0 0,-7 0 0,4 0 0,0 0 0,-4 0 0,6 0 0,-4 0 0,14 0 0,-2 0 0,4 0 0,3 0 0,-3 0 0,-4 0 0,-2 0 0,-9 0 0,-2 3 0,-2 0 0,-3 4 0,0-1 0,0 0 0,-2 3 0,-1-2 0,-3 6 0,0-3 0,0 4 0,-3-1 0,-4 1 0,-4 0 0,-3-1 0,1 1 0,-1-1 0,4-2 0,-3 1 0,6-5 0,-6 6 0,6-6 0,-3 2 0,7-2 0,-3-1 0,3-3 0,-3 3 0,0-3 0,0 0 0,0 3 0,-1-3 0,1 3 0,0 0 0,0 0 0,0 0 0,-1 0 0,7-2 0,0-4 0,6-4 0,0-2 0,4 0 0,0-1 0,7 0 0,2-1 0,8 1 0,6-2 0,11 1 0,7-2 0,-17 3 0,2 0-905,7-2 1,2 0 904,7-2 0,1-1 0,4 0 0,-1 0 0,-7 4 0,-1-1 0,-1-2 0,-2 1-242,-8 4 1,-2 0 241,31-8 0,-10 4 0,-22 2 0,-2 3 0,-17-1 0,-2 5 1761,-7-1-1761,-5 2 531,-4 0-531,-3 0 0,-3 0 0,3 0 0,0 0 0,0 0 0,3 0 0,0 0 0</inkml:trace>
  <inkml:trace contextRef="#ctx0" brushRef="#br1" timeOffset="112911">7826 9170 24575,'0'2'0,"0"3"0,0 12 0,0 1 0,0 5 0,0 14 0,0-6 0,0 12 0,0 0 0,0-7 0,0 7 0,0-11 0,0-4 0,0-5 0,0-5 0,0-5 0,0-3 0,0 3 0,0-6 0,0 2 0,0-3 0,0 0 0,0 4 0,-3-3 0,3 2 0,-3-3 0,3 1 0,0-1 0,0 0 0,0 0 0,2-3 0,2 0 0,1-3 0,5 0 0,-3 0 0,5 0 0,-5 0 0,6 0 0,-3 0 0,4 0 0,-1 0 0,-2 0 0,1 0 0,-5 0 0,3 0 0,-1 0 0,-2 0 0,2 0 0,-2 0 0,-1 0 0,0 3 0,0-3 0,3 3 0,-2-3 0,10 0 0,-6 0 0,7 0 0,-1 0 0,-6 0 0,6-3 0,-10 0 0,2-7 0,-5 3 0,-1-6 0,-3 6 0,0-6 0,0 3 0,0-1 0,0 2 0,0-1 0,0 3 0,0-2 0,0 3 0,0-1 0,0 1 0,0-3 0,0 1 0,0-4 0,0 5 0,0-6 0,-3 6 0,-1-6 0,-2 6 0,-1-6 0,1 6 0,-1-2 0,1 2 0,0 1 0,3 0 0,-3 3 0,5 7 0,-1 8 0,2 12 0,3 9 0,6 1 0,4 8 0,4-3 0,1 5 0,-1 0 0,1 0 0,-5-5 0,4 3 0,-9-12 0,8 6 0,-7-13 0,2 0 0,-4-5 0,-1-8 0,-2 0 0,-1-4 0,-3 0 0,2 0 0,-1 0 0,2 0 0,-3 0 0,0-3 0,0-1 0</inkml:trace>
  <inkml:trace contextRef="#ctx0" brushRef="#br1" timeOffset="130838">5203 6005 24575,'0'15'0,"0"0"0,0-1 0,0 7 0,0-5 0,0 10 0,0-8 0,0 1 0,0 2 0,0-3 0,0 4 0,0 5 0,0-4 0,0 0 0,0-2 0,0 2 0,0-4 0,0 7 0,0-3 0,0 1 0,0-2 0,0 0 0,0-8 0,0 4 0,0-5 0,0 1 0,0-4 0,0 0 0,0-1 0,0-2 0,0 2 0,3 1 0,1-3 0,2 5 0,1-1 0,0 2 0,0 4 0,0 2 0,0-1 0,0 3 0,0-2 0,0-1 0,1-1 0,-2-3 0,1-4 0,-1 0 0,0-4 0,0 0 0,1-3 0,-1 3 0,0-6 0,0 3 0,3-3 0,2 0 0,2 3 0,1-2 0,-4 2 0,3-3 0,-3 0 0,0 0 0,-1 0 0,-2 0 0,-1 0 0,0 0 0,0 0 0,0 0 0,0 0 0,0-3 0,0 0 0,1-1 0,-1-1 0,0 1 0,0-2 0,0 0 0,0-4 0,1 3 0,-1-6 0,1-1 0,-3 0 0,2-8 0,-5 8 0,3-8 0,-4 8 0,0-4 0,0 5 0,0-1 0,-3 4 0,-8 0 0,-4 3 0,-7-1 0,0 1 0,-1-1 0,1 4 0,4-2 0,0 5 0,5-2 0,-1 3 0,0 0 0,1 0 0,-1 0 0,1 0 0,-1 0 0,4 0 0,0 0 0,7 2 0,0 2 0,3 2 0,-3 0 0,3 0 0,-3 0 0,0 0 0,0-3 0,-3 0 0,0-3 0,0 0 0,0 0 0,0 0 0,3-3 0,0 0 0,3-7 0,0 3 0,0-6 0,0 3 0,0 3 0,0 1 0</inkml:trace>
  <inkml:trace contextRef="#ctx0" brushRef="#br2" timeOffset="166750">17022 9700 24575,'0'10'0,"0"-1"0,0 9 0,0 0 0,0 9 0,0 6 0,0 0 0,0 27 0,0-16 0,0 17 0,-5 2 0,0-20 0,-2-10 0,0 0 0,-3 13 0,-7 4 0,7-5 0,-2-12 0,4-6 0,1-9 0,3-4 0,1-4 0,3-4 0,0 0 0,2-3 0,2 0 0,2-3 0,0 0 0,0-3 0,0 0 0,3-4 0,-2 1 0,3 0 0,-4-1 0,0 4 0,0-3 0,0 6 0,0-6 0,1 5 0,-1-1 0,-3-1 0,3 2 0,-6-4 0,6 4 0,-3-4 0,3 1 0,4-2 0,0-4 0,3-1 0,1-6 0,4 2 0,-3-7 0,8 2 0,-3-3 0,0-1 0,-4 1 0,-3 8 0,-5-2 0,1 10 0,-2-3 0,-4 4 0,-3 3 0,-3 0 0,-3 3 0,3-3 0,-2 3 0,1-6 0,-2 3 0,0-3 0,0-1 0,0 1 0,-1 0 0,1 0 0,0 0 0,1 0 0,1 0 0,2 0 0,2 0 0,0 0 0,0 0 0,0-1 0,0 1 0,0 0 0,0 0 0,0 0 0,0 0 0,0 0 0,0 8 0,0 7 0,4 17 0,0 9 0,9 9 0,-3 5 0,3 2 0,1 6 0,-4 0 0,3-6 0,-4-2 0,0-10 0,-4-2 0,2-9 0,-7-5 0,4-6 0,-4-3 0,0-4 0,0 0 0,0-4 0,0 0 0,2-3 0,-1 0 0,1-3 0</inkml:trace>
  <inkml:trace contextRef="#ctx0" brushRef="#br2" timeOffset="169383">24393 9102 8191,'13'0'0,"3"0"5063,24 0-5063,-1 0 2818,-5 0-2818,13 0 1719,-20 0-1719,10 0 6784,-10 0-6784,-11 0 0,2 0 0,-12 0 0,-3 3 0,0 3 0,-3 4 0,0 4 0,-6 0 0,1 3 0,-5 1 0,2 1 0,1 6 0,3-5 0,-3 7 0,3-5 0,-4 1 0,1-1 0,-4 0 0,2 0 0,-4-3 0,2-2 0,-3-4 0,4 1 0,-3-4 0,6 0 0,-3-4 0,4 0 0,5-2 0,9-5 0,6-3 0,13-4 0,6-4 0,18 2 0,-19 1 0,1 0-226,7 2 1,0 2 225,22-10 0,-24 10 0,-3 0 0,7-3-19,9-2 19,-18 6 0,-7-3 0,-11 6 0,-1-2 0,-8 3 112,-5 0 1,1 0-1,-5 0 1</inkml:trace>
  <inkml:trace contextRef="#ctx0" brushRef="#br2" timeOffset="175920">22740 5851 24575,'-6'-3'0,"-7"-1"0,-3-6 0,-2-1 0,0-4 0,1 1 0,2 3 0,-2 1 0,6 6 0,-2 1 0,6 3 0,-2 0 0,3 0 0,-4 0 0,0 3 0,-1 4 0,-2 3 0,6 0 0,-3 3 0,4-6 0,-1 3 0,1-4 0,3 0 0,-3 0 0,3 0 0,-1 0 0,-1 0 0,4 0 0,-4 1 0,4-1 0,-2 0 0,3 0 0,0 0 0,0 0 0,0-1 0,3-1 0,0-2 0,3 1 0,0-3 0,0 6 0,0-5 0,1 4 0,6-4 0,2 5 0,12-2 0,1 4 0,4 0 0,6 0 0,-5 1 0,0-1 0,-6-1 0,-9-2 0,0 1 0,-5-5 0,-2 4 0,-2-4 0,-3 2 0,0-3 0,0 0 0,0 0 0,0 2 0,3 2 0,2 0 0,-1 1 0,3-1 0,-3 2 0,0 1 0,0-3 0,-4 1 0,0-1 0,-3 2 0,0 0 0,-3 0 0,0 0 0,0 0 0,0 0 0,-3 0 0,0 0 0,-3 0 0,-1 4 0,1-3 0,-1 2 0,1-3 0,0 0 0,0 1 0,0-1 0,-1 0 0,-2 3 0,2-2 0,-3 3 0,4-4 0,2 0 0,-1 0 0,2-3 0,-4 3 0,1-5 0,0 1 0,-4-2 0,3 0 0,-2 0 0,3 0 0,0 0 0,0-2 0,2-5 0,2 0 0,2-6 0,0 3 0,0-3 0,0-1 0,0-4 0,0 4 0,0-8 0,0 4 0,0-1 0,0-2 0,0 3 0,0-5 0,0 5 0,0-4 0,0 4 0,0-1 0,3 2 0,1 3 0,2 4 0,1-3 0,-1 6 0,0-3 0,-2 4 0,1 0 0,-4 0 0,2 0 0,-3-4 0,0 3 0,0-2 0,0 3 0,0-4 0,0 0 0,0 0 0,-3 4 0,-4 3 0,1 3 0,-7 0 0,2 0 0,1 0 0,-3 0 0,3 0 0,-4 0 0,1 0 0,-1 0 0,0 0 0,1 0 0,2 0 0,2 3 0,3-2 0,-1 2 0,1-1 0,0 2 0,3 2 0,-3 0 0,3 0 0,-3 0 0,-1 0 0,1 0 0,0 0 0,0 0 0,2 0 0,-1-2 0,4-4 0,-1-3 0,5-7 0,0 3 0,7-5 0,0 4 0,0 1 0,-3 4 0,-4 3 0</inkml:trace>
  <inkml:trace contextRef="#ctx0" brushRef="#br2" timeOffset="185563">5480 5366 24575,'-11'0'0,"-2"0"0,0 0 0,-9 0 0,3 0 0,-13 7 0,-1 3 0,-1 6 0,-8 5 0,8-3 0,-3 2 0,3 1 0,1-4 0,4 0 0,6-3 0,5-3 0,1 0 0,2 2 0,-2-3 0,-1 5 0,3 2 0,-7-1 0,7 5 0,-3-6 0,4 3 0,-1-1 0,2-2 0,-2 2 0,-3 2 0,2-1 0,-3 6 0,4-2 0,0 5 0,-5-3 0,4 3 0,-4 1 0,8-5 0,-2 0 0,6-1 0,-2-11 0,3 9 0,0-8 0,0 9 0,-1-2 0,1 3 0,-1 0 0,1 5 0,-1 1 0,-1 4 0,1 1 0,0-1 0,4-4 0,0-1 0,4 0 0,0-4 0,0 4 0,0-5 0,0 1 0,0-5 0,0 3 0,0-2 0,0 3 0,3-3 0,1 2 0,3-3 0,0 1 0,1 2 0,2-6 0,1 6 0,3-2 0,6 9 0,-4-5 0,9 6 0,-9-2 0,8-1 0,-3 6 0,4-6 0,1 8 0,3-8 0,14 15 0,-11-17 0,-1 0 0,1 0 0,2 0 0,-6-4 0,1-1 0,16 8 0,2 5 0,3-4 0,-4 0 0,-3-3 0,-4-7 0,4 3 0,-9-4 0,3-4 0,1-1 0,-5-4 0,10 1 0,-4-5 0,0 0 0,3-4 0,-3 0 0,5 0 0,-5 0 0,3 0 0,-3-8 0,0-1 0,-2-8 0,-9 5 0,-1-3 0,-8 4 0,4-13 0,-7 0 0,9-15 0,-6-6 0,3-12-613,-11 22 1,-2-1 612,0-3 0,-1-2 0,2-5 0,0-2 0,-3 1 0,-1-1 0,2-4 0,0 1-757,-1-1 0,-2 1 757,-2 3 0,0 0 0,0-3 0,-1 1 0,-1 5 0,-2 2 0,2-4 0,-2 0 0,0 3 0,-3 1 0,-2 3 0,-2 1 0,-5-2 0,-2 2 0,-15-16 0,11 22 0,-2 1-362,-18-13 362,0-3 0,-3 6 0,7 11 0,1 5 0,5 6 1105,-3 3-1105,9 6 1578,-4-1-1578,4 5 418,1-1-418,3 1 0,2 3 0,3-2 0,0 5 0,1-5 0,2 5 0,2-2 0,5 0 0,-1 2 0,4-4 0,-4 4 0,4-4 0,1 5 0,1-6 0,5 6 0,-3-6 0,3 6 0,0-6 0,4 5 0,8-1 0,6 2 0,-6 0 0,-3 0 0</inkml:trace>
  <inkml:trace contextRef="#ctx0" brushRef="#br2" timeOffset="189944">23414 5340 8191,'-6'0'0,"-3"0"5063,-1 0-5063,-8 0 2818,-5 0-2818,0 0 1719,-14 0-1719,12 0 6784,-16 0-6784,16 0 0,-12 0 0,14 0 0,-9 0 0,9 0 0,-14 0 0,3 0 0,-10 0 0,-6 0 0,10 0 0,-8 0 0,14 0 0,-4 0 0,6 0 0,4 0 0,5 0 0,5 0 0,1 3 0,2 1 0,-6 3 0,2 0 0,1 1 0,-4-1 0,8 0 0,-1 0 0,2-1 0,6-2 0,1 2 0,0-6 0,3 3 0,-1 0 0,-1-3 0,2 6 0,-3-3 0,-8 4 0,3 0 0,-7 0 0,1 3 0,-2 1 0,-4 8 0,-4-2 0,2 6 0,-3-2 0,4-1 0,0 3 0,5-7 0,0 6 0,8-7 0,-2 2 0,5-3 0,-2-1 0,0 1 0,2 3 0,-2-2 0,0 2 0,2 1 0,-2 0 0,0 1 0,2 2 0,-3-3 0,1 1 0,2 2 0,-2-6 0,3 2 0,3-3 0,1-4 0,3-1 0,0-2 0,0-1 0,0 0 0,0 3 0,0-2 0,0 3 0,0 3 0,0-2 0,0 11 0,3-4 0,2 9 0,5-4 0,-1 9 0,5-9 0,-1 8 0,1-11 0,-2 6 0,1-12 0,-1 8 0,1-8 0,5 4 0,1-7 0,8 4 0,1-3 0,9 5 0,2-4 0,0 3 0,9-6 0,-8 6 0,15-6 0,-9 3 0,9-4 0,9 6 0,-15-5 0,-15-3 0,-1 1 0,13 0 0,5 2 0,-6-2 0,-8 1 0,-9-5 0,-1 3 0,-5-6 0,-3 2 0,-2-3 0,-3 0 0,-1 0 0,5 0 0,-4 0 0,8 0 0,-4-6 0,4 0 0,1-8 0,4 2 0,2-8 0,3 2 0,3-11 0,-1 6 0,8-22 0,-10 15-467,-4-1 0,0-3 467,13-8 0,-13 5 0,-1-1 0,12-9 0,-21 16 0,-1 0 0,10-16 0,1-10 0,-4 0 0,-5 6 0,-6 1-390,-8 11 390,-1-3 0,-4 8 0,0-4 0,-7 6 0,-7-2 915,-8-4-915,-4 2 409,-1-3-409,1 0 0,5 8 0,-3-2 0,-1 9 0,0 3 0,-3 1 0,5 9 0,1-3 0,3 5 0,-2-1 0,6 3 0,-2 0 0,6 0 0,-1 3 0,4 1 0,-4 3 0,5 0 0,-3 0 0,7 3 0,0 0 0,3 3 0,0 0 0,0 0 0,0 0 0,0 1 0,0-1 0,0 0 0,0 3 0,0-2 0,-3 6 0,0-6 0,-4 6 0,0-6 0,1 2 0,2-3 0,2 0 0,-1-2 0,2-1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47:12.809"/>
    </inkml:context>
    <inkml:brush xml:id="br0">
      <inkml:brushProperty name="width" value="0.05292" units="cm"/>
      <inkml:brushProperty name="height" value="0.05292" units="cm"/>
      <inkml:brushProperty name="color" value="#FF00FF"/>
    </inkml:brush>
    <inkml:brush xml:id="br1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17816 4262 24575,'28'0'0,"3"0"0,9 0 0,6 0-3056,1 0 0,3 0 3056,2 0 0,5 0 0,4 0-1228,-1 0 0,5 0 0,0 0 0,-1 0 1228,-9 0 0,-1 1 0,1 0 0,7-3-223,-11-1 0,6-1 0,2-1 0,3-1 0,1 0 0,0 0 0,-2 0 0,-2 0 223,7 0 0,-2 0 0,-2 0 0,2 0 0,1-1 0,4-1-283,-10 1 1,3-1-1,2-1 1,2 0 0,0-1-1,0 1 1,-1 0 0,-3 1-1,-2 0 283,2 1 0,-2 1 0,-3 0 0,0 0 0,1 1 0,0-1 0,3-1-130,0 1 1,2-2 0,2 1 0,0-1 0,0 0 0,-1 0-1,0 1 1,-2 0 129,2 0 0,-3 1 0,0 0 0,-1 0 0,1 0 0,2-1 0,1 1 0,0-1 0,2 0 0,1 0 0,1 0 0,0-1 0,0 1 0,0 0 0,-1 1 0,-2 0 0,0 0 0,1 0 0,-1 1 0,0 0 0,-1 0 0,-2 0 0,-2 0 0,5 0 0,-4 0 0,-1 0 0,0 1 0,2-1 0,3 1 0,-1 0 0,4 0 0,3-1 0,0 1 0,0 0 0,-3 0 0,-5 0 0,-6 1 0,5 0 0,-8 0 0,-1 0 0,8 0 0,-3-1 0,7 0 0,5-1 0,0 0 0,-2 0 0,-7 2 0,-10 0 247,17 2 1,-5 0-248,-11 0 0,5-1 0,0 0 0,-6 0 782,11-1 0,-4 0-782,-13 2 0,0 1 0,0 0 0,12-3 0,-4 0 2955,14 3-2955,-9 0 4512,-26 0-4512,-9 0 4552,-9 0-4552,-4 0 2097,-4 0-2097,0 0 0,-3 0 0,0 0 0</inkml:trace>
  <inkml:trace contextRef="#ctx0" brushRef="#br0" timeOffset="2529">791 4399 24575,'31'0'0,"9"0"0,23 0-2786,-3 0 1,6 0 2785,-1 0 0,3 0 0,-20 0 0,4 0 0,1 0 0,0 0-1075,2 0 0,0 0 0,1 0 0,1 0 1075,7 0 0,0 0 0,4 0 0,4 0-321,-14 0 0,3 0 0,3 0 0,2 0 0,0 0 1,-1 0-1,-1 0 321,-3 0 0,-1 0 0,0 0 0,0 0 0,1 0 0,-1 0 0,0 0-396,2 0 0,-1 0 0,1 0 1,-1 0-1,1 0 0,0 0 1,0 0 395,3 0 0,0 0 0,0 0 0,1 0 0,-2 0 0,0 0 0,-3 0-202,-1 0 1,-3 0-1,-1 0 1,0 0-1,2 0 1,2 0 201,2 0 0,2 0 0,2 0 0,1 0 0,0 0 0,0 0 0,-2 0-42,-3 0 1,-1 0 0,0 0 0,0 0 0,0 0 0,-1 0 0,1 0 41,0-1 0,1 1 0,-1 0 0,0 0 0,0 0 0,-1 0 0,0 1 0,7-1 0,-1 2 0,0-1 0,-1 1 0,0-1 0,1 1 0,-1-1 0,1 1 0,0-1 0,-1 1 0,0 0 0,-1 0 23,-2 1 0,0 0 0,-1 0 0,0 1 0,-2-1 0,-3 0-23,13 0 0,-3-1 0,-1 1 0,1-1 0,-8 0 0,1 0 0,0-1 0,-2 1 0,-4-1 0,11-1 0,-4 0 0,-1 0 0,1 0 0,-1 0 0,0 0 485,-2 0 1,-1 0 0,-5 0-486,0 0 0,-4 0 0,6 0 0,-1 0 0,-12 0 0,-3 0 0,15-4 2820,-20 3-2820,-3-6 3800,-20 6-3800,9-3 1524,-12 4 1,-2 0 0,-2 0-1</inkml:trace>
  <inkml:trace contextRef="#ctx0" brushRef="#br0" timeOffset="51994">2010 6874 24575,'0'-10'0,"0"-8"0,0 2 0,0-19 0,0 4 0,4-18 0,6-8-873,2 22 0,2-1 873,0-11 0,2-1 0,6-8 0,1-2-1035,-5 11 1,-1-2 0,1 0 1034,2 1 0,0-1 0,1-1-1007,0-7 0,0-1 0,1 0 1007,-2 2 0,1 0 0,-1 0 0,-1-1 0,-1-1 0,0 0 0,0 0 0,0 1 0,1 1 0,-1 3 0,-1 2 0,0 2-533,3-8 1,-2 2 532,2-4 0,0 4 0,-7 17 0,0 1 200,3-3 0,0 0-200,-1 4 0,0 2 2175,8-17-2175,-1 6 3381,-5 8-3381,-2 13 1616,-4 5-1616,-1 2 1082,-4 9-1082,1-3 281,-3 6-281,1 4 0,-4-4 0,1 1 0,-2-2 0,3 0 0,-2-3 0,2 2 0,-1-3 0,-1 1 0,4 1 0,-4-1 0,5 3 0,-6-1 0,3 1 0,-3 0 0,0 0 0,0 5 0,0 5 0,0 6 0,-3-1 0,3 1 0,-3-1 0,3-2 0,0 6 0,0 1 0,0 4 0,0 9 0,0 6 0,0 0 0,0 10 0,0-4 0,0 4 0,0 1 0,0-5 0,0-1 0,0-6 0,3-4 0,1-5 0,0-5 0,2-8 0,-3-1 0,3-3 0,0-2 0,0-1 0,-3-10 0,0 0 0,-3-7 0,3 0 0,-2 1 0,2-1 0,0 0 0,-3 4 0,3 1 0,-3-1 0,0 3 0,0-2 0,0 2 0,0 1 0,0-3 0,0 2 0,0-6 0,0 2 0,0-2 0,0-1 0,-3 0 0,-4-3 0,-1-2 0,-3 1 0,4-4 0,0 4 0,-1-5 0,4 1 0,-2 4 0,5-4 0,-5 11 0,2-2 0,-2 9 0,0 1 0,0 3 0,-3 0 0,2 0 0,-6 0 0,6 3 0,-6 4 0,2 3 0,1 4 0,-3-4 0,2 3 0,1-6 0,-3 3 0,6-4 0,-3 1 0,7-1 0,-3 0 0,3-3 0,-3 0 0,0-3 0,0 0 0,1 0 0,-1 0 0,0 0 0,3 3 0,-2-3 0,4 5 0,-1-2 0,2 1 0,0-2 0</inkml:trace>
  <inkml:trace contextRef="#ctx0" brushRef="#br1" timeOffset="-45102.73">19759 3984 24575,'15'3'0,"1"5"0,8 0 0,-2 5 0,0-1 0,-3-1 0,2 3 0,-6-6 0,2 2 0,-4-3 0,1 0 0,0 2 0,-1-1 0,4 2 0,-2-3 0,11 0 0,-7 4 0,12-2 0,-3 5 0,10-5 0,-5 7 0,5-7 0,-6 6 0,0-6 0,-4 6 0,3-6 0,-3 2 0,0-4 0,-2 1 0,-7-1 0,2 0 0,-3 1 0,5-1 0,-1 0 0,0-2 0,0-2 0,0-3 0,-3 3 0,2-2 0,-7 2 0,4-3 0,-1 0 0,-2 0 0,2 0 0,-3 0 0,3 0 0,2 0 0,3 0 0,0 0 0,0 0 0,0 0 0,10-4 0,-2-5 0,18 0 0,-2-12 0,10 5 0,-10-3 0,8 2 0,-8-2 0,5 4 0,-2-6 0,-10 8 0,-3 0 0,-15 4 0,4 2 0,-17 7 0,5-6 0,-6 5 0,-1-2 0,2 3 0,15-8 0,18 2 0,18-8 0,6 0 0,-31 9 0,0-1 0,30-12-625,-1 3 625,0-1 0,-17 3 0,-3 4 0,-19 5 0,-3 0 0,-10 4 0,-2 0 0,-3 0 625,0 0-625,-5 0 0,-5 0 0,-2 0 0,-2 0 0,5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7T04:54:03.232"/>
    </inkml:context>
    <inkml:brush xml:id="br0">
      <inkml:brushProperty name="width" value="0.05292" units="cm"/>
      <inkml:brushProperty name="height" value="0.05292" units="cm"/>
      <inkml:brushProperty name="color" value="#00FF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16661 8022 24575,'0'18'0,"0"-2"0,0 15 0,0-3 0,0 10 0,0-4 0,0 8 0,4-3 0,-3 5 0,15 5 0,-13-8 0,18 7 0,-12-14 0,0 3 0,2-9 0,-7-1 0,3-9 0,0-4 0,-3-4 0,-2-4 0,1 0 0,0-3 0,3-2 0,8-13 0,18-11 0,-2 1 0,6-4 0,13-6 0,8-4 0,0 0-2251,-7 5 0,0 0 1,5-2 2250,-12 7 0,5-3 0,2 0 0,1-1 0,0 0 0,-1 2-910,5-3 1,-1 1-1,1 0 1,0 1-1,3-3 910,-1 1 0,2-1 0,2-1 0,0 0 0,-1 1 0,-3 2-609,1 0 1,-2 2 0,-2 1 0,2 0 0,1-1 608,-3 2 0,1-2 0,2 0 0,-1 1 0,-2 1 0,-2 3 0,5-2 0,-2 2 0,-2 2 0,0-1-296,-1 0 0,-1-1 0,-1 1 1,0 0 295,0 2 0,1 0 0,-4 0 0,-4 3 946,2-4 1,-2 1-947,17-3 0,-3 1 0,3-7 3393,-10 15-3393,-26 3 5073,-6 6-5073,-8 2 0,-7 3 0,0 0 0</inkml:trace>
  <inkml:trace contextRef="#ctx0" brushRef="#br0" timeOffset="5129">17198 12563 24575,'0'23'0,"0"3"0,3 2 0,6 10 0,1 6 0,6 2 0,2 3 0,0-10 0,3 4 0,-8-10 0,2 0 0,-6-1 0,2-9 0,-4 0 0,0-6 0,0-3 0,0-1 0,0-2 0,-4-2 0,3-3 0,-6-5 0,6 1 0,1-7 0,28-9 0,25-13-2560,-3 7 1,10-4 2559,-13 3 0,5-3 0,3-2 0,2 1-1018,-5 3 0,1 0 1,2 0-1,3-1 1,1-2 1017,-7 4 0,2-2 0,1 0 0,2-1 0,0 0 0,1 0 0,-1 0-426,-5 2 1,1 0 0,1-1-1,-1 0 1,1 0 0,-1 1-1,0 0 1,-2 0 425,2-1 0,-2 2 0,0-1 0,-1 1 0,1-1 0,1 0 0,1 0-285,0 0 1,2-1-1,2 0 1,0 0 0,-1 0-1,-1 0 1,-3 2-1,-5 0 285,6-1 0,-5 1 0,-2 0 0,0 1 0,5-2-51,-3 2 1,4-1 0,2-1 0,0 0-1,-1 1 1,-5 2 0,-5 1 50,13-4 0,-8 2 0,4-1 141,-8 3 0,3-1 0,2-1 0,-3 0 0,-5 2-141,0 0 0,-5 0 0,0 1 557,7-2 1,0 1 0,-3 0-558,6-4 0,-6 2 3278,12-3-3278,-24 9 4395,-13 6-4395,-12 5 0,-3 3 0,-4 0 0</inkml:trace>
  <inkml:trace contextRef="#ctx0" brushRef="#br1" timeOffset="21431">2091 3901 24575,'15'0'0,"9"0"0,0 0 0,4-4 0,8 7 0,30 8 0,-14 0-501,-12-2 1,1 0 500,16 0 0,-22-1 0,1-1 0,1-1 0,-1-1 0,29 10 0,-30-10 0,-2 0 0,20 4-322,10-4 322,-7 4 0,-5-8 0,4 7 0,-9-7 0,3 3 0,14 1 0,-9-4-406,-16 2 1,0-1 405,-2 1 0,0-1 0,3-2 0,1 1 0,3 4 0,0 0 0,-6-3 0,-1 1 0,3 2 0,-2 0 0,28 5 0,-1 0-337,-7-1 337,-7 0 0,-11 0 0,-2-5 0,6 4 0,-2-7 0,14 3 0,-4-4 0,12 0 0,-11 0 0,-18 0 0,0 0 0,25 0 0,5 0 0,-1 0 0,-6 0 0,-6 0 0,-17 0 0,0 0 0,27 0 0,-23 0 0,1 0 93,0 0 1,0 0-94,-3 0 0,0 0 0,0 0 0,0 0 0,-1 0 0,-1 0 0,30 0 0,-28 0 0,-1 0 0,1 0 0,-1 0 0,0 0 0,1 0 0,6 0 0,1 0 0,-6 0 0,0 0 0,9 0 0,0 0 0,-6 0 0,-1 0 0,4 0 0,1 0 0,3 0 0,-1 0 0,-11 2 0,-1 0 0,10-2 0,1 1-570,1 4 1,0 0 569,-1-4 0,2-1 0,5 3 0,-1 0 0,-8-3 0,-1 0 0,-3 0 0,1 0 0,2 0 0,2 0 0,5 0 0,4 0 0,-8 0 0,4 0 0,0 0-1086,6 0 0,0 0 1,4 0 1085,-7 0 0,2 0 0,2 0 0,-1 0-956,3 0 0,-1 0 1,1 0-1,1 0 956,6 0 0,0 0 0,0 0 0,-1 0 0,-9 0 0,-1 0 0,-1 0 0,2 0 0,7 0 0,0 0 0,1 0 0,-2 0 0,-7 0 0,-1 0 0,-1 0 0,1 0 0,2 0 0,1 0 0,0 0 0,0 0 0,1 0 0,-1 0 0,2 0 0,0 0 0,9 0 0,1 0 0,0 0 0,-3 0 0,-8 0 0,-3 0 0,0 0 0,3 0 0,-3 0 0,3 0 0,0 0 0,0 0 0,-3 0 0,3 0 0,-1 0 0,-2 0 0,-1 0-622,9 0 1,-3 0 0,3 0 621,-8 0 0,1 0 0,1 0 0,-2 0 0,7-2 0,-2-1 0,3 1 0,-6 0 0,2 0 0,1 0 0,0-1-374,-1 0 0,0-1 1,0-1-1,-1 2 374,-1 0 0,-2 1 0,1 1 0,1-2 0,1 0 0,0-1 0,1 0 0,-2 1 0,-3 2 0,-1 1 0,0 0 0,1 0 0,1-2 0,1 0 0,0 0 0,-2 1 144,11 0 0,-2 2 0,-1-1-144,0 0 0,0 0 0,-2 0 0,-4 0 0,-1 0 0,-2 0 0,-3 0 0,-1 0 0,-1 0 632,0 1 0,0 0 0,-2 2-632,9 5 0,-3 0 893,-9-3 1,-1 3-894,1 6 0,-3 1 0,22 2 0,-25-5 0,-1 1 2951,28 6-2951,-12 0 2737,-1-1-2737,-1-4 0,-3-1 0,3-4 0,-5-5 0,19 0 0,-15-4 0,13-2 0,1-4 0,4-7 0,-27 7 0,1 0 0,-1-2 0,-1 1 414,-3 4 0,1 0-414,10-1 0,1-1-520,5 1 0,4 0 520,-11 2 0,2 0 0,2 0-754,0-1 1,2 1 0,0 1 753,5 0 0,0 2 0,3-1-873,-3 0 1,2 0 0,2 0 0,-2 0 872,-3 0 0,-2 0 0,2 0 0,1 0-505,-2 0 0,2 0 0,1 0 0,0 0 0,-1 0 505,10 0 0,-1 0 0,-1 0 0,-2 0 0,6 0 0,-4 0 0,4 0-288,-6 0 1,3 0 0,0 0 0,-3 0 287,1 0 0,-3 0 0,2 0 0,-6 0 0,3 0 0,0 0 0,-1 0 0,-5 0 0,-1 0 0,0 0 0,-2 0-6,10 0 1,-3 0 0,1 0 5,-1 0 0,-1 0 0,0 0 349,-8 0 1,-1 0 0,0 0-350,1 0 0,-1 0 0,-1 0 1004,20 0 1,-2 0-1005,-2 0 0,-3 0 0,-12 0 0,-2 0 0,2 0 0,-2 0 0,19 0 3053,-5 0-3053,-8 0 2767,-22 0-2767,-3 0 2594,-15 0-2594,2 0 1982,-7 0-1982,1 0 256,2 0-256,1 0 0,8 0 0,0 0 0,4 0 0,-3 0 0,-2 0 0,-3 0 0,-4 0 0,-1 0 0,-3 0 0,1 0 0,-4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91F1E33-8270-4F4E-9B39-0B7493F04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95EC-0C68-45C2-AACF-C3C7C76A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78AB-3FB3-4172-85EE-A2622E9B8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0DEC5-37F4-48FE-B3F3-8D324AB9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8E22F-286A-4EC5-A28D-68063514B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96E51-A12B-49F3-ABD4-3D58B2282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7D606-DD22-4844-A5F8-BD0DBB21C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00EC4-6964-4D31-BFE9-394FDD666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454D-0C9A-4E79-98ED-D19B09D72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B700-B312-432E-90BD-575F7A51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C287C-D4E1-4F44-82AB-6C85E5FE3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6180-F2EB-4374-84DB-90294526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0D06165-8E57-4697-A157-B19BA8ED8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28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7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0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27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27.wmf"/><Relationship Id="rId3" Type="http://schemas.openxmlformats.org/officeDocument/2006/relationships/image" Target="../media/image30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26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31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34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33.wmf"/><Relationship Id="rId18" Type="http://schemas.openxmlformats.org/officeDocument/2006/relationships/customXml" Target="../ink/ink1.xml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39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32.wmf"/><Relationship Id="rId5" Type="http://schemas.openxmlformats.org/officeDocument/2006/relationships/image" Target="../media/image36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40.wmf"/><Relationship Id="rId21" Type="http://schemas.openxmlformats.org/officeDocument/2006/relationships/image" Target="../media/image43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37.wmf"/><Relationship Id="rId5" Type="http://schemas.openxmlformats.org/officeDocument/2006/relationships/image" Target="../media/image41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76.bin"/><Relationship Id="rId26" Type="http://schemas.openxmlformats.org/officeDocument/2006/relationships/customXml" Target="../ink/ink2.xml"/><Relationship Id="rId3" Type="http://schemas.openxmlformats.org/officeDocument/2006/relationships/image" Target="../media/image44.wmf"/><Relationship Id="rId21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46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36.wmf"/><Relationship Id="rId15" Type="http://schemas.openxmlformats.org/officeDocument/2006/relationships/image" Target="../media/image45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" Type="http://schemas.openxmlformats.org/officeDocument/2006/relationships/image" Target="../media/image48.wmf"/><Relationship Id="rId21" Type="http://schemas.openxmlformats.org/officeDocument/2006/relationships/image" Target="../media/image32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46.wmf"/><Relationship Id="rId25" Type="http://schemas.openxmlformats.org/officeDocument/2006/relationships/image" Target="../media/image34.wmf"/><Relationship Id="rId2" Type="http://schemas.openxmlformats.org/officeDocument/2006/relationships/oleObject" Target="../embeddings/oleObject80.bin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91.bin"/><Relationship Id="rId5" Type="http://schemas.openxmlformats.org/officeDocument/2006/relationships/image" Target="../media/image36.wmf"/><Relationship Id="rId15" Type="http://schemas.openxmlformats.org/officeDocument/2006/relationships/image" Target="../media/image45.wmf"/><Relationship Id="rId23" Type="http://schemas.openxmlformats.org/officeDocument/2006/relationships/image" Target="../media/image33.wmf"/><Relationship Id="rId28" Type="http://schemas.openxmlformats.org/officeDocument/2006/relationships/customXml" Target="../ink/ink3.xml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49.wmf"/><Relationship Id="rId31" Type="http://schemas.openxmlformats.org/officeDocument/2006/relationships/image" Target="../media/image111.png"/><Relationship Id="rId4" Type="http://schemas.openxmlformats.org/officeDocument/2006/relationships/oleObject" Target="../embeddings/oleObject8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" Type="http://schemas.openxmlformats.org/officeDocument/2006/relationships/image" Target="../media/image31.wmf"/><Relationship Id="rId21" Type="http://schemas.openxmlformats.org/officeDocument/2006/relationships/image" Target="../media/image49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4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93.bin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104.bin"/><Relationship Id="rId32" Type="http://schemas.openxmlformats.org/officeDocument/2006/relationships/image" Target="../media/image113.png"/><Relationship Id="rId5" Type="http://schemas.openxmlformats.org/officeDocument/2006/relationships/image" Target="../media/image51.wmf"/><Relationship Id="rId15" Type="http://schemas.openxmlformats.org/officeDocument/2006/relationships/image" Target="../media/image42.wmf"/><Relationship Id="rId23" Type="http://schemas.openxmlformats.org/officeDocument/2006/relationships/image" Target="../media/image32.wmf"/><Relationship Id="rId28" Type="http://schemas.openxmlformats.org/officeDocument/2006/relationships/customXml" Target="../ink/ink4.xml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114.bin"/><Relationship Id="rId3" Type="http://schemas.openxmlformats.org/officeDocument/2006/relationships/image" Target="../media/image52.wmf"/><Relationship Id="rId21" Type="http://schemas.openxmlformats.org/officeDocument/2006/relationships/image" Target="../media/image49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106.bin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38.wmf"/><Relationship Id="rId5" Type="http://schemas.openxmlformats.org/officeDocument/2006/relationships/image" Target="../media/image53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11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image" Target="../media/image9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1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61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123.bin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60.wmf"/><Relationship Id="rId5" Type="http://schemas.openxmlformats.org/officeDocument/2006/relationships/image" Target="../media/image58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oleObject" Target="../embeddings/oleObject131.bin"/><Relationship Id="rId3" Type="http://schemas.openxmlformats.org/officeDocument/2006/relationships/image" Target="../media/image58.wmf"/><Relationship Id="rId7" Type="http://schemas.openxmlformats.org/officeDocument/2006/relationships/image" Target="../media/image41.wmf"/><Relationship Id="rId12" Type="http://schemas.openxmlformats.org/officeDocument/2006/relationships/image" Target="../media/image62.wmf"/><Relationship Id="rId17" Type="http://schemas.openxmlformats.org/officeDocument/2006/relationships/customXml" Target="../ink/ink5.xml"/><Relationship Id="rId2" Type="http://schemas.openxmlformats.org/officeDocument/2006/relationships/oleObject" Target="../embeddings/oleObject125.bin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28.png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132.bin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60.wmf"/><Relationship Id="rId14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39.bin"/><Relationship Id="rId18" Type="http://schemas.openxmlformats.org/officeDocument/2006/relationships/customXml" Target="../ink/ink6.xml"/><Relationship Id="rId3" Type="http://schemas.openxmlformats.org/officeDocument/2006/relationships/image" Target="../media/image63.wmf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56.w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60.wmf"/><Relationship Id="rId32" Type="http://schemas.openxmlformats.org/officeDocument/2006/relationships/image" Target="../media/image130.png"/><Relationship Id="rId5" Type="http://schemas.openxmlformats.org/officeDocument/2006/relationships/image" Target="../media/image58.wmf"/><Relationship Id="rId15" Type="http://schemas.openxmlformats.org/officeDocument/2006/relationships/oleObject" Target="../embeddings/oleObject141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14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49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11" Type="http://schemas.openxmlformats.org/officeDocument/2006/relationships/oleObject" Target="../embeddings/oleObject148.bin"/><Relationship Id="rId32" Type="http://schemas.openxmlformats.org/officeDocument/2006/relationships/image" Target="../media/image134.png"/><Relationship Id="rId5" Type="http://schemas.openxmlformats.org/officeDocument/2006/relationships/image" Target="../media/image59.wmf"/><Relationship Id="rId15" Type="http://schemas.openxmlformats.org/officeDocument/2006/relationships/customXml" Target="../ink/ink7.xml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64.wmf"/><Relationship Id="rId14" Type="http://schemas.openxmlformats.org/officeDocument/2006/relationships/image" Target="../media/image6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58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70.w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64.wmf"/><Relationship Id="rId45" Type="http://schemas.openxmlformats.org/officeDocument/2006/relationships/image" Target="../media/image140.png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5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72.w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16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68.bin"/><Relationship Id="rId3" Type="http://schemas.openxmlformats.org/officeDocument/2006/relationships/image" Target="../media/image58.wmf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7.bin"/><Relationship Id="rId17" Type="http://schemas.openxmlformats.org/officeDocument/2006/relationships/customXml" Target="../ink/ink11.xml"/><Relationship Id="rId2" Type="http://schemas.openxmlformats.org/officeDocument/2006/relationships/oleObject" Target="../embeddings/oleObject161.bin"/><Relationship Id="rId16" Type="http://schemas.openxmlformats.org/officeDocument/2006/relationships/image" Target="../media/image5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66.bin"/><Relationship Id="rId32" Type="http://schemas.openxmlformats.org/officeDocument/2006/relationships/image" Target="../media/image145.png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60.wmf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wmf"/><Relationship Id="rId4" Type="http://schemas.openxmlformats.org/officeDocument/2006/relationships/oleObject" Target="../embeddings/oleObject17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17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186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86.wmf"/><Relationship Id="rId2" Type="http://schemas.openxmlformats.org/officeDocument/2006/relationships/oleObject" Target="../embeddings/oleObject178.bin"/><Relationship Id="rId16" Type="http://schemas.openxmlformats.org/officeDocument/2006/relationships/oleObject" Target="../embeddings/oleObject1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60.wmf"/><Relationship Id="rId5" Type="http://schemas.openxmlformats.org/officeDocument/2006/relationships/image" Target="../media/image82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182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18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6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6B3DB-6986-45EB-94F6-1EFD6AABAE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Context-Free Languages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53255" name="Picture 7" descr="https://encrypted-tbn3.google.com/images?q=tbn:ANd9GcQwNRd7PegjyB7DEEUXxDsDWpY1CCzxNkt2PoXOHKqWHiYSL3K7aQ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04800"/>
            <a:ext cx="3228975" cy="1419226"/>
          </a:xfrm>
          <a:prstGeom prst="rect">
            <a:avLst/>
          </a:prstGeom>
          <a:noFill/>
        </p:spPr>
      </p:pic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1524000" y="4038600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Dr. Sohail Iqbal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3124200" y="60198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Book: Prof. Sipser-MIT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Slides: Prof. Busch - LSU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95494-EAE0-4DF8-883A-1F1479E805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66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26626" name="Object 8"/>
          <p:cNvGraphicFramePr>
            <a:graphicFrameLocks noChangeAspect="1"/>
          </p:cNvGraphicFramePr>
          <p:nvPr/>
        </p:nvGraphicFramePr>
        <p:xfrm>
          <a:off x="838200" y="36576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85000" imgH="876240" progId="Equation.3">
                  <p:embed/>
                </p:oleObj>
              </mc:Choice>
              <mc:Fallback>
                <p:oleObj name="Equation" r:id="rId2" imgW="7785000" imgH="876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7866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0" y="2667000"/>
            <a:ext cx="8062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 order of string        :</a:t>
            </a:r>
          </a:p>
        </p:txBody>
      </p:sp>
      <p:graphicFrame>
        <p:nvGraphicFramePr>
          <p:cNvPr id="26627" name="Object 14"/>
          <p:cNvGraphicFramePr>
            <a:graphicFrameLocks noChangeAspect="1"/>
          </p:cNvGraphicFramePr>
          <p:nvPr/>
        </p:nvGraphicFramePr>
        <p:xfrm>
          <a:off x="70104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190440" progId="Equation.3">
                  <p:embed/>
                </p:oleObj>
              </mc:Choice>
              <mc:Fallback>
                <p:oleObj name="Equation" r:id="rId4" imgW="304560" imgH="1904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5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At each step, we substitute the </a:t>
            </a:r>
          </a:p>
          <a:p>
            <a:r>
              <a:rPr lang="en-US"/>
              <a:t>leftmost variable</a:t>
            </a:r>
          </a:p>
        </p:txBody>
      </p:sp>
      <p:grpSp>
        <p:nvGrpSpPr>
          <p:cNvPr id="26636" name="Group 16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26628" name="Object 17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60440" imgH="533160" progId="Equation.3">
                    <p:embed/>
                  </p:oleObj>
                </mc:Choice>
                <mc:Fallback>
                  <p:oleObj name="Equation" r:id="rId6" imgW="2260440" imgH="533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18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76440" imgH="1295280" progId="Equation.3">
                    <p:embed/>
                  </p:oleObj>
                </mc:Choice>
                <mc:Fallback>
                  <p:oleObj name="Equation" r:id="rId8" imgW="2476440" imgH="12952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19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60440" imgH="1295280" progId="Equation.3">
                    <p:embed/>
                  </p:oleObj>
                </mc:Choice>
                <mc:Fallback>
                  <p:oleObj name="Equation" r:id="rId10" imgW="2260440" imgH="12952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Rectangle 20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67D476-C19A-4572-A384-A07B6E2D799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765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27650" name="Object 10"/>
          <p:cNvGraphicFramePr>
            <a:graphicFrameLocks noChangeAspect="1"/>
          </p:cNvGraphicFramePr>
          <p:nvPr/>
        </p:nvGraphicFramePr>
        <p:xfrm>
          <a:off x="1066800" y="37338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40400" imgH="876240" progId="Equation.3">
                  <p:embed/>
                </p:oleObj>
              </mc:Choice>
              <mc:Fallback>
                <p:oleObj name="Equation" r:id="rId2" imgW="7340400" imgH="876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3421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5"/>
          <p:cNvSpPr txBox="1">
            <a:spLocks noChangeArrowheads="1"/>
          </p:cNvSpPr>
          <p:nvPr/>
        </p:nvSpPr>
        <p:spPr bwMode="auto">
          <a:xfrm>
            <a:off x="0" y="2667000"/>
            <a:ext cx="83534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 order of string         :</a:t>
            </a:r>
          </a:p>
        </p:txBody>
      </p:sp>
      <p:graphicFrame>
        <p:nvGraphicFramePr>
          <p:cNvPr id="27651" name="Object 16"/>
          <p:cNvGraphicFramePr>
            <a:graphicFrameLocks noChangeAspect="1"/>
          </p:cNvGraphicFramePr>
          <p:nvPr/>
        </p:nvGraphicFramePr>
        <p:xfrm>
          <a:off x="72390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190440" progId="Equation.3">
                  <p:embed/>
                </p:oleObj>
              </mc:Choice>
              <mc:Fallback>
                <p:oleObj name="Equation" r:id="rId4" imgW="304560" imgH="1904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17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At each step, we substitute the </a:t>
            </a:r>
          </a:p>
          <a:p>
            <a:r>
              <a:rPr lang="en-US"/>
              <a:t>rightmost variable</a:t>
            </a:r>
          </a:p>
        </p:txBody>
      </p:sp>
      <p:grpSp>
        <p:nvGrpSpPr>
          <p:cNvPr id="27660" name="Group 18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27652" name="Object 19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60440" imgH="533160" progId="Equation.3">
                    <p:embed/>
                  </p:oleObj>
                </mc:Choice>
                <mc:Fallback>
                  <p:oleObj name="Equation" r:id="rId6" imgW="2260440" imgH="533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" name="Object 20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76440" imgH="1295280" progId="Equation.3">
                    <p:embed/>
                  </p:oleObj>
                </mc:Choice>
                <mc:Fallback>
                  <p:oleObj name="Equation" r:id="rId8" imgW="2476440" imgH="12952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4" name="Object 21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60440" imgH="1295280" progId="Equation.3">
                    <p:embed/>
                  </p:oleObj>
                </mc:Choice>
                <mc:Fallback>
                  <p:oleObj name="Equation" r:id="rId10" imgW="2260440" imgH="12952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Rectangle 22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046E7D-E049-4E34-8A66-E38EAB2DB7A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68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762000" y="53340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40400" imgH="876240" progId="Equation.3">
                  <p:embed/>
                </p:oleObj>
              </mc:Choice>
              <mc:Fallback>
                <p:oleObj name="Equation" r:id="rId2" imgW="7340400" imgH="876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3421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7"/>
          <p:cNvSpPr txBox="1">
            <a:spLocks noChangeArrowheads="1"/>
          </p:cNvSpPr>
          <p:nvPr/>
        </p:nvSpPr>
        <p:spPr bwMode="auto">
          <a:xfrm>
            <a:off x="0" y="4648200"/>
            <a:ext cx="5915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 of         :</a:t>
            </a:r>
          </a:p>
        </p:txBody>
      </p:sp>
      <p:graphicFrame>
        <p:nvGraphicFramePr>
          <p:cNvPr id="28675" name="Object 8"/>
          <p:cNvGraphicFramePr>
            <a:graphicFrameLocks noChangeAspect="1"/>
          </p:cNvGraphicFramePr>
          <p:nvPr/>
        </p:nvGraphicFramePr>
        <p:xfrm>
          <a:off x="4724400" y="4648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190440" progId="Equation.3">
                  <p:embed/>
                </p:oleObj>
              </mc:Choice>
              <mc:Fallback>
                <p:oleObj name="Equation" r:id="rId4" imgW="304560" imgH="190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0"/>
          <p:cNvGraphicFramePr>
            <a:graphicFrameLocks noChangeAspect="1"/>
          </p:cNvGraphicFramePr>
          <p:nvPr/>
        </p:nvGraphicFramePr>
        <p:xfrm>
          <a:off x="838200" y="30480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85000" imgH="876240" progId="Equation.3">
                  <p:embed/>
                </p:oleObj>
              </mc:Choice>
              <mc:Fallback>
                <p:oleObj name="Equation" r:id="rId6" imgW="7785000" imgH="876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786688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0" y="2286000"/>
            <a:ext cx="5746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 of         :</a:t>
            </a:r>
          </a:p>
        </p:txBody>
      </p:sp>
      <p:graphicFrame>
        <p:nvGraphicFramePr>
          <p:cNvPr id="28677" name="Object 12"/>
          <p:cNvGraphicFramePr>
            <a:graphicFrameLocks noChangeAspect="1"/>
          </p:cNvGraphicFramePr>
          <p:nvPr/>
        </p:nvGraphicFramePr>
        <p:xfrm>
          <a:off x="4648200" y="2286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190440" progId="Equation.3">
                  <p:embed/>
                </p:oleObj>
              </mc:Choice>
              <mc:Fallback>
                <p:oleObj name="Equation" r:id="rId4" imgW="304560" imgH="1904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6" name="Group 13"/>
          <p:cNvGrpSpPr>
            <a:grpSpLocks/>
          </p:cNvGrpSpPr>
          <p:nvPr/>
        </p:nvGrpSpPr>
        <p:grpSpPr bwMode="auto">
          <a:xfrm>
            <a:off x="228600" y="228600"/>
            <a:ext cx="8458200" cy="1524000"/>
            <a:chOff x="96" y="1872"/>
            <a:chExt cx="5328" cy="960"/>
          </a:xfrm>
        </p:grpSpPr>
        <p:graphicFrame>
          <p:nvGraphicFramePr>
            <p:cNvPr id="28678" name="Object 1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60440" imgH="533160" progId="Equation.3">
                    <p:embed/>
                  </p:oleObj>
                </mc:Choice>
                <mc:Fallback>
                  <p:oleObj name="Equation" r:id="rId8" imgW="2260440" imgH="533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15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76440" imgH="1295280" progId="Equation.3">
                    <p:embed/>
                  </p:oleObj>
                </mc:Choice>
                <mc:Fallback>
                  <p:oleObj name="Equation" r:id="rId10" imgW="2476440" imgH="12952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6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260440" imgH="1295280" progId="Equation.3">
                    <p:embed/>
                  </p:oleObj>
                </mc:Choice>
                <mc:Fallback>
                  <p:oleObj name="Equation" r:id="rId12" imgW="2260440" imgH="12952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Rectangle 17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C678A8-3D97-4BB3-A84D-0EAFECA637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9705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Derivation Trees</a:t>
            </a:r>
          </a:p>
        </p:txBody>
      </p:sp>
      <p:sp>
        <p:nvSpPr>
          <p:cNvPr id="29706" name="Text Box 37"/>
          <p:cNvSpPr txBox="1">
            <a:spLocks noChangeArrowheads="1"/>
          </p:cNvSpPr>
          <p:nvPr/>
        </p:nvSpPr>
        <p:spPr bwMode="auto">
          <a:xfrm>
            <a:off x="0" y="990600"/>
            <a:ext cx="7219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Consider the same example grammar:</a:t>
            </a:r>
          </a:p>
        </p:txBody>
      </p:sp>
      <p:graphicFrame>
        <p:nvGraphicFramePr>
          <p:cNvPr id="29698" name="Object 39"/>
          <p:cNvGraphicFramePr>
            <a:graphicFrameLocks noChangeAspect="1"/>
          </p:cNvGraphicFramePr>
          <p:nvPr/>
        </p:nvGraphicFramePr>
        <p:xfrm>
          <a:off x="0" y="46990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15400" imgH="431640" progId="Equation.3">
                  <p:embed/>
                </p:oleObj>
              </mc:Choice>
              <mc:Fallback>
                <p:oleObj name="Equation" r:id="rId2" imgW="8915400" imgH="4316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99000"/>
                        <a:ext cx="89169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40"/>
          <p:cNvSpPr txBox="1">
            <a:spLocks noChangeArrowheads="1"/>
          </p:cNvSpPr>
          <p:nvPr/>
        </p:nvSpPr>
        <p:spPr bwMode="auto">
          <a:xfrm>
            <a:off x="136525" y="3657600"/>
            <a:ext cx="5059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 a derivation of         :</a:t>
            </a:r>
          </a:p>
        </p:txBody>
      </p:sp>
      <p:graphicFrame>
        <p:nvGraphicFramePr>
          <p:cNvPr id="29699" name="Object 41"/>
          <p:cNvGraphicFramePr>
            <a:graphicFrameLocks noChangeAspect="1"/>
          </p:cNvGraphicFramePr>
          <p:nvPr/>
        </p:nvGraphicFramePr>
        <p:xfrm>
          <a:off x="4114800" y="3632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190440" progId="Equation.3">
                  <p:embed/>
                </p:oleObj>
              </mc:Choice>
              <mc:Fallback>
                <p:oleObj name="Equation" r:id="rId4" imgW="304560" imgH="1904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2200"/>
                        <a:ext cx="914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8" name="Group 44"/>
          <p:cNvGrpSpPr>
            <a:grpSpLocks/>
          </p:cNvGrpSpPr>
          <p:nvPr/>
        </p:nvGrpSpPr>
        <p:grpSpPr bwMode="auto">
          <a:xfrm>
            <a:off x="304800" y="1752600"/>
            <a:ext cx="8534400" cy="762000"/>
            <a:chOff x="96" y="1104"/>
            <a:chExt cx="5376" cy="480"/>
          </a:xfrm>
        </p:grpSpPr>
        <p:graphicFrame>
          <p:nvGraphicFramePr>
            <p:cNvPr id="29700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14320" imgH="419040" progId="Equation.3">
                    <p:embed/>
                  </p:oleObj>
                </mc:Choice>
                <mc:Fallback>
                  <p:oleObj name="Equation" r:id="rId6" imgW="1714320" imgH="419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18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63480" imgH="533160" progId="Equation.3">
                    <p:embed/>
                  </p:oleObj>
                </mc:Choice>
                <mc:Fallback>
                  <p:oleObj name="Equation" r:id="rId8" imgW="2463480" imgH="533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19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34880" imgH="533160" progId="Equation.3">
                    <p:embed/>
                  </p:oleObj>
                </mc:Choice>
                <mc:Fallback>
                  <p:oleObj name="Equation" r:id="rId10" imgW="2234880" imgH="533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9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2EE975-91E4-44E4-947B-995B3FCE510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733800" y="1447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419040" progId="Equation.3">
                  <p:embed/>
                </p:oleObj>
              </mc:Choice>
              <mc:Fallback>
                <p:oleObj name="Equation" r:id="rId2" imgW="171432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47800"/>
                        <a:ext cx="1714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Oval 3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3" name="Line 4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4" name="Line 5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23" name="Object 6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Oval 7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36" name="Oval 8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24" name="Object 9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7" name="Group 11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0727" name="Object 12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14320" imgH="419040" progId="Equation.3">
                    <p:embed/>
                  </p:oleObj>
                </mc:Choice>
                <mc:Fallback>
                  <p:oleObj name="Equation" r:id="rId10" imgW="1714320" imgH="419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13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63480" imgH="533160" progId="Equation.3">
                    <p:embed/>
                  </p:oleObj>
                </mc:Choice>
                <mc:Fallback>
                  <p:oleObj name="Equation" r:id="rId12" imgW="2463480" imgH="533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14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34880" imgH="533160" progId="Equation.3">
                    <p:embed/>
                  </p:oleObj>
                </mc:Choice>
                <mc:Fallback>
                  <p:oleObj name="Equation" r:id="rId14" imgW="2234880" imgH="533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Rectangle 15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3641725" y="42926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0726" name="Object 19"/>
          <p:cNvGraphicFramePr>
            <a:graphicFrameLocks noChangeAspect="1"/>
          </p:cNvGraphicFramePr>
          <p:nvPr/>
        </p:nvGraphicFramePr>
        <p:xfrm>
          <a:off x="4800600" y="4343400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177480" progId="Equation.3">
                  <p:embed/>
                </p:oleObj>
              </mc:Choice>
              <mc:Fallback>
                <p:oleObj name="Equation" r:id="rId16" imgW="266400" imgH="177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43400"/>
                        <a:ext cx="7429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Freeform 22"/>
          <p:cNvSpPr>
            <a:spLocks/>
          </p:cNvSpPr>
          <p:nvPr/>
        </p:nvSpPr>
        <p:spPr bwMode="auto">
          <a:xfrm>
            <a:off x="2274888" y="2892425"/>
            <a:ext cx="4494212" cy="1177925"/>
          </a:xfrm>
          <a:custGeom>
            <a:avLst/>
            <a:gdLst>
              <a:gd name="T0" fmla="*/ 191531837 w 2831"/>
              <a:gd name="T1" fmla="*/ 441028191 h 742"/>
              <a:gd name="T2" fmla="*/ 332660572 w 2831"/>
              <a:gd name="T3" fmla="*/ 315018733 h 742"/>
              <a:gd name="T4" fmla="*/ 569555251 w 2831"/>
              <a:gd name="T5" fmla="*/ 158769047 h 742"/>
              <a:gd name="T6" fmla="*/ 1121468623 w 2831"/>
              <a:gd name="T7" fmla="*/ 0 h 742"/>
              <a:gd name="T8" fmla="*/ 1721265933 w 2831"/>
              <a:gd name="T9" fmla="*/ 15120939 h 742"/>
              <a:gd name="T10" fmla="*/ 2147483647 w 2831"/>
              <a:gd name="T11" fmla="*/ 126007821 h 742"/>
              <a:gd name="T12" fmla="*/ 2147483647 w 2831"/>
              <a:gd name="T13" fmla="*/ 315018733 h 742"/>
              <a:gd name="T14" fmla="*/ 2147483647 w 2831"/>
              <a:gd name="T15" fmla="*/ 252015641 h 742"/>
              <a:gd name="T16" fmla="*/ 2147483647 w 2831"/>
              <a:gd name="T17" fmla="*/ 63003117 h 742"/>
              <a:gd name="T18" fmla="*/ 2147483647 w 2831"/>
              <a:gd name="T19" fmla="*/ 189012500 h 742"/>
              <a:gd name="T20" fmla="*/ 2147483647 w 2831"/>
              <a:gd name="T21" fmla="*/ 330141253 h 742"/>
              <a:gd name="T22" fmla="*/ 2147483647 w 2831"/>
              <a:gd name="T23" fmla="*/ 441028191 h 742"/>
              <a:gd name="T24" fmla="*/ 2147483647 w 2831"/>
              <a:gd name="T25" fmla="*/ 536792509 h 742"/>
              <a:gd name="T26" fmla="*/ 2147483647 w 2831"/>
              <a:gd name="T27" fmla="*/ 677922800 h 742"/>
              <a:gd name="T28" fmla="*/ 2147483647 w 2831"/>
              <a:gd name="T29" fmla="*/ 992941633 h 742"/>
              <a:gd name="T30" fmla="*/ 2147483647 w 2831"/>
              <a:gd name="T31" fmla="*/ 1436488987 h 742"/>
              <a:gd name="T32" fmla="*/ 2147483647 w 2831"/>
              <a:gd name="T33" fmla="*/ 1799391764 h 742"/>
              <a:gd name="T34" fmla="*/ 2147483647 w 2831"/>
              <a:gd name="T35" fmla="*/ 1814512697 h 742"/>
              <a:gd name="T36" fmla="*/ 2147483647 w 2831"/>
              <a:gd name="T37" fmla="*/ 1766630537 h 742"/>
              <a:gd name="T38" fmla="*/ 2147483647 w 2831"/>
              <a:gd name="T39" fmla="*/ 1610380505 h 742"/>
              <a:gd name="T40" fmla="*/ 2147483647 w 2831"/>
              <a:gd name="T41" fmla="*/ 1544856464 h 742"/>
              <a:gd name="T42" fmla="*/ 2147483647 w 2831"/>
              <a:gd name="T43" fmla="*/ 1592738623 h 742"/>
              <a:gd name="T44" fmla="*/ 2147483647 w 2831"/>
              <a:gd name="T45" fmla="*/ 1688504926 h 742"/>
              <a:gd name="T46" fmla="*/ 2147483647 w 2831"/>
              <a:gd name="T47" fmla="*/ 1736388672 h 742"/>
              <a:gd name="T48" fmla="*/ 1958160513 w 2831"/>
              <a:gd name="T49" fmla="*/ 1814512697 h 742"/>
              <a:gd name="T50" fmla="*/ 932457784 w 2831"/>
              <a:gd name="T51" fmla="*/ 1799391764 h 742"/>
              <a:gd name="T52" fmla="*/ 458668427 w 2831"/>
              <a:gd name="T53" fmla="*/ 1640622370 h 742"/>
              <a:gd name="T54" fmla="*/ 254534971 w 2831"/>
              <a:gd name="T55" fmla="*/ 1466730852 h 742"/>
              <a:gd name="T56" fmla="*/ 176410907 w 2831"/>
              <a:gd name="T57" fmla="*/ 1355844013 h 742"/>
              <a:gd name="T58" fmla="*/ 143648097 w 2831"/>
              <a:gd name="T59" fmla="*/ 1310481216 h 742"/>
              <a:gd name="T60" fmla="*/ 65524057 w 2831"/>
              <a:gd name="T61" fmla="*/ 1118949404 h 742"/>
              <a:gd name="T62" fmla="*/ 32761235 w 2831"/>
              <a:gd name="T63" fmla="*/ 1025702859 h 742"/>
              <a:gd name="T64" fmla="*/ 80644988 w 2831"/>
              <a:gd name="T65" fmla="*/ 599797189 h 742"/>
              <a:gd name="T66" fmla="*/ 191531837 w 2831"/>
              <a:gd name="T67" fmla="*/ 441028191 h 74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831"/>
              <a:gd name="T103" fmla="*/ 0 h 742"/>
              <a:gd name="T104" fmla="*/ 2831 w 2831"/>
              <a:gd name="T105" fmla="*/ 742 h 74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831" h="742">
                <a:moveTo>
                  <a:pt x="76" y="175"/>
                </a:moveTo>
                <a:cubicBezTo>
                  <a:pt x="118" y="133"/>
                  <a:pt x="99" y="148"/>
                  <a:pt x="132" y="125"/>
                </a:cubicBezTo>
                <a:cubicBezTo>
                  <a:pt x="154" y="93"/>
                  <a:pt x="189" y="75"/>
                  <a:pt x="226" y="63"/>
                </a:cubicBezTo>
                <a:cubicBezTo>
                  <a:pt x="290" y="19"/>
                  <a:pt x="370" y="15"/>
                  <a:pt x="445" y="0"/>
                </a:cubicBezTo>
                <a:cubicBezTo>
                  <a:pt x="524" y="2"/>
                  <a:pt x="604" y="2"/>
                  <a:pt x="683" y="6"/>
                </a:cubicBezTo>
                <a:cubicBezTo>
                  <a:pt x="749" y="9"/>
                  <a:pt x="818" y="40"/>
                  <a:pt x="884" y="50"/>
                </a:cubicBezTo>
                <a:cubicBezTo>
                  <a:pt x="1058" y="108"/>
                  <a:pt x="1210" y="119"/>
                  <a:pt x="1397" y="125"/>
                </a:cubicBezTo>
                <a:cubicBezTo>
                  <a:pt x="1560" y="121"/>
                  <a:pt x="1717" y="110"/>
                  <a:pt x="1879" y="100"/>
                </a:cubicBezTo>
                <a:cubicBezTo>
                  <a:pt x="2079" y="52"/>
                  <a:pt x="2281" y="35"/>
                  <a:pt x="2486" y="25"/>
                </a:cubicBezTo>
                <a:cubicBezTo>
                  <a:pt x="2577" y="30"/>
                  <a:pt x="2627" y="29"/>
                  <a:pt x="2699" y="75"/>
                </a:cubicBezTo>
                <a:cubicBezTo>
                  <a:pt x="2713" y="95"/>
                  <a:pt x="2729" y="111"/>
                  <a:pt x="2743" y="131"/>
                </a:cubicBezTo>
                <a:cubicBezTo>
                  <a:pt x="2750" y="153"/>
                  <a:pt x="2749" y="153"/>
                  <a:pt x="2762" y="175"/>
                </a:cubicBezTo>
                <a:cubicBezTo>
                  <a:pt x="2770" y="188"/>
                  <a:pt x="2787" y="213"/>
                  <a:pt x="2787" y="213"/>
                </a:cubicBezTo>
                <a:cubicBezTo>
                  <a:pt x="2801" y="257"/>
                  <a:pt x="2792" y="239"/>
                  <a:pt x="2812" y="269"/>
                </a:cubicBezTo>
                <a:cubicBezTo>
                  <a:pt x="2825" y="310"/>
                  <a:pt x="2827" y="352"/>
                  <a:pt x="2831" y="394"/>
                </a:cubicBezTo>
                <a:cubicBezTo>
                  <a:pt x="2828" y="437"/>
                  <a:pt x="2831" y="522"/>
                  <a:pt x="2806" y="570"/>
                </a:cubicBezTo>
                <a:cubicBezTo>
                  <a:pt x="2766" y="648"/>
                  <a:pt x="2651" y="704"/>
                  <a:pt x="2568" y="714"/>
                </a:cubicBezTo>
                <a:cubicBezTo>
                  <a:pt x="2478" y="742"/>
                  <a:pt x="2543" y="726"/>
                  <a:pt x="2367" y="720"/>
                </a:cubicBezTo>
                <a:cubicBezTo>
                  <a:pt x="2319" y="715"/>
                  <a:pt x="2270" y="712"/>
                  <a:pt x="2223" y="701"/>
                </a:cubicBezTo>
                <a:cubicBezTo>
                  <a:pt x="2146" y="682"/>
                  <a:pt x="2070" y="656"/>
                  <a:pt x="1992" y="639"/>
                </a:cubicBezTo>
                <a:cubicBezTo>
                  <a:pt x="1946" y="629"/>
                  <a:pt x="1900" y="626"/>
                  <a:pt x="1854" y="613"/>
                </a:cubicBezTo>
                <a:cubicBezTo>
                  <a:pt x="1703" y="616"/>
                  <a:pt x="1590" y="613"/>
                  <a:pt x="1453" y="632"/>
                </a:cubicBezTo>
                <a:cubicBezTo>
                  <a:pt x="1387" y="656"/>
                  <a:pt x="1257" y="660"/>
                  <a:pt x="1184" y="670"/>
                </a:cubicBezTo>
                <a:cubicBezTo>
                  <a:pt x="1146" y="682"/>
                  <a:pt x="1065" y="689"/>
                  <a:pt x="1065" y="689"/>
                </a:cubicBezTo>
                <a:cubicBezTo>
                  <a:pt x="988" y="713"/>
                  <a:pt x="862" y="714"/>
                  <a:pt x="777" y="720"/>
                </a:cubicBezTo>
                <a:cubicBezTo>
                  <a:pt x="641" y="718"/>
                  <a:pt x="506" y="718"/>
                  <a:pt x="370" y="714"/>
                </a:cubicBezTo>
                <a:cubicBezTo>
                  <a:pt x="293" y="712"/>
                  <a:pt x="249" y="672"/>
                  <a:pt x="182" y="651"/>
                </a:cubicBezTo>
                <a:cubicBezTo>
                  <a:pt x="151" y="629"/>
                  <a:pt x="123" y="614"/>
                  <a:pt x="101" y="582"/>
                </a:cubicBezTo>
                <a:cubicBezTo>
                  <a:pt x="91" y="567"/>
                  <a:pt x="80" y="553"/>
                  <a:pt x="70" y="538"/>
                </a:cubicBezTo>
                <a:cubicBezTo>
                  <a:pt x="66" y="532"/>
                  <a:pt x="57" y="520"/>
                  <a:pt x="57" y="520"/>
                </a:cubicBezTo>
                <a:cubicBezTo>
                  <a:pt x="48" y="493"/>
                  <a:pt x="35" y="472"/>
                  <a:pt x="26" y="444"/>
                </a:cubicBezTo>
                <a:cubicBezTo>
                  <a:pt x="22" y="432"/>
                  <a:pt x="13" y="407"/>
                  <a:pt x="13" y="407"/>
                </a:cubicBezTo>
                <a:cubicBezTo>
                  <a:pt x="16" y="350"/>
                  <a:pt x="0" y="285"/>
                  <a:pt x="32" y="238"/>
                </a:cubicBezTo>
                <a:cubicBezTo>
                  <a:pt x="70" y="182"/>
                  <a:pt x="89" y="244"/>
                  <a:pt x="76" y="175"/>
                </a:cubicBez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D1F9A1-1764-3B46-B76E-A8C4606FD193}"/>
                  </a:ext>
                </a:extLst>
              </p14:cNvPr>
              <p14:cNvContentPartPr/>
              <p14:nvPr/>
            </p14:nvContentPartPr>
            <p14:xfrm>
              <a:off x="3288960" y="3522240"/>
              <a:ext cx="3276360" cy="26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D1F9A1-1764-3B46-B76E-A8C4606FD1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9600" y="3512880"/>
                <a:ext cx="3295080" cy="28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8B6BB-DC3F-416C-856A-3979D58489C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2819400" y="14478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419040" progId="Equation.3">
                  <p:embed/>
                </p:oleObj>
              </mc:Choice>
              <mc:Fallback>
                <p:oleObj name="Equation" r:id="rId2" imgW="35557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3556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Line 35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0" name="Line 36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1" name="Oval 37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2" name="Oval 38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3" name="Oval 39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4" name="Line 40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47" name="Object 41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2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3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Oval 44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6" name="Line 45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7" name="Line 46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50" name="Object 47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380880" progId="Equation.3">
                  <p:embed/>
                </p:oleObj>
              </mc:Choice>
              <mc:Fallback>
                <p:oleObj name="Equation" r:id="rId8" imgW="304560" imgH="3808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Oval 48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9" name="Oval 49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51" name="Object 50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368280" progId="Equation.3">
                  <p:embed/>
                </p:oleObj>
              </mc:Choice>
              <mc:Fallback>
                <p:oleObj name="Equation" r:id="rId10" imgW="33012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1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70" name="Group 57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1754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14320" imgH="419040" progId="Equation.3">
                    <p:embed/>
                  </p:oleObj>
                </mc:Choice>
                <mc:Fallback>
                  <p:oleObj name="Equation" r:id="rId14" imgW="1714320" imgH="41904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63480" imgH="533160" progId="Equation.3">
                    <p:embed/>
                  </p:oleObj>
                </mc:Choice>
                <mc:Fallback>
                  <p:oleObj name="Equation" r:id="rId16" imgW="2463480" imgH="53316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34880" imgH="533160" progId="Equation.3">
                    <p:embed/>
                  </p:oleObj>
                </mc:Choice>
                <mc:Fallback>
                  <p:oleObj name="Equation" r:id="rId18" imgW="2234880" imgH="53316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3" name="Rectangle 61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771" name="Freeform 62"/>
          <p:cNvSpPr>
            <a:spLocks/>
          </p:cNvSpPr>
          <p:nvPr/>
        </p:nvSpPr>
        <p:spPr bwMode="auto">
          <a:xfrm>
            <a:off x="1158875" y="2882900"/>
            <a:ext cx="5699125" cy="2697163"/>
          </a:xfrm>
          <a:custGeom>
            <a:avLst/>
            <a:gdLst>
              <a:gd name="T0" fmla="*/ 178931888 w 3590"/>
              <a:gd name="T1" fmla="*/ 2147483647 h 1699"/>
              <a:gd name="T2" fmla="*/ 622477829 w 3590"/>
              <a:gd name="T3" fmla="*/ 2147483647 h 1699"/>
              <a:gd name="T4" fmla="*/ 2147483647 w 3590"/>
              <a:gd name="T5" fmla="*/ 2147483647 h 1699"/>
              <a:gd name="T6" fmla="*/ 2147483647 w 3590"/>
              <a:gd name="T7" fmla="*/ 2147483647 h 1699"/>
              <a:gd name="T8" fmla="*/ 2147483647 w 3590"/>
              <a:gd name="T9" fmla="*/ 2114412466 h 1699"/>
              <a:gd name="T10" fmla="*/ 2147483647 w 3590"/>
              <a:gd name="T11" fmla="*/ 1988404666 h 1699"/>
              <a:gd name="T12" fmla="*/ 2147483647 w 3590"/>
              <a:gd name="T13" fmla="*/ 1922880610 h 1699"/>
              <a:gd name="T14" fmla="*/ 2147483647 w 3590"/>
              <a:gd name="T15" fmla="*/ 1892638738 h 1699"/>
              <a:gd name="T16" fmla="*/ 2147483647 w 3590"/>
              <a:gd name="T17" fmla="*/ 1829634045 h 1699"/>
              <a:gd name="T18" fmla="*/ 2147483647 w 3590"/>
              <a:gd name="T19" fmla="*/ 1703626245 h 1699"/>
              <a:gd name="T20" fmla="*/ 2147483647 w 3590"/>
              <a:gd name="T21" fmla="*/ 1559977750 h 1699"/>
              <a:gd name="T22" fmla="*/ 2147483647 w 3590"/>
              <a:gd name="T23" fmla="*/ 1451610249 h 1699"/>
              <a:gd name="T24" fmla="*/ 2147483647 w 3590"/>
              <a:gd name="T25" fmla="*/ 1197075287 h 1699"/>
              <a:gd name="T26" fmla="*/ 2147483647 w 3590"/>
              <a:gd name="T27" fmla="*/ 914817816 h 1699"/>
              <a:gd name="T28" fmla="*/ 2147483647 w 3590"/>
              <a:gd name="T29" fmla="*/ 725805124 h 1699"/>
              <a:gd name="T30" fmla="*/ 2147483647 w 3590"/>
              <a:gd name="T31" fmla="*/ 582157027 h 1699"/>
              <a:gd name="T32" fmla="*/ 2147483647 w 3590"/>
              <a:gd name="T33" fmla="*/ 204133479 h 1699"/>
              <a:gd name="T34" fmla="*/ 2147483647 w 3590"/>
              <a:gd name="T35" fmla="*/ 156249721 h 1699"/>
              <a:gd name="T36" fmla="*/ 2147483647 w 3590"/>
              <a:gd name="T37" fmla="*/ 141128785 h 1699"/>
              <a:gd name="T38" fmla="*/ 2147483647 w 3590"/>
              <a:gd name="T39" fmla="*/ 0 h 1699"/>
              <a:gd name="T40" fmla="*/ 2147483647 w 3590"/>
              <a:gd name="T41" fmla="*/ 236894763 h 1699"/>
              <a:gd name="T42" fmla="*/ 2147483647 w 3590"/>
              <a:gd name="T43" fmla="*/ 330141328 h 1699"/>
              <a:gd name="T44" fmla="*/ 2147483647 w 3590"/>
              <a:gd name="T45" fmla="*/ 425907355 h 1699"/>
              <a:gd name="T46" fmla="*/ 2147483647 w 3590"/>
              <a:gd name="T47" fmla="*/ 471270163 h 1699"/>
              <a:gd name="T48" fmla="*/ 2147483647 w 3590"/>
              <a:gd name="T49" fmla="*/ 756046996 h 1699"/>
              <a:gd name="T50" fmla="*/ 2147483647 w 3590"/>
              <a:gd name="T51" fmla="*/ 1040825616 h 1699"/>
              <a:gd name="T52" fmla="*/ 2147483647 w 3590"/>
              <a:gd name="T53" fmla="*/ 1151712479 h 1699"/>
              <a:gd name="T54" fmla="*/ 2147483647 w 3590"/>
              <a:gd name="T55" fmla="*/ 1292841215 h 1699"/>
              <a:gd name="T56" fmla="*/ 2147483647 w 3590"/>
              <a:gd name="T57" fmla="*/ 1451610249 h 1699"/>
              <a:gd name="T58" fmla="*/ 2147483647 w 3590"/>
              <a:gd name="T59" fmla="*/ 1577618048 h 1699"/>
              <a:gd name="T60" fmla="*/ 2147483647 w 3590"/>
              <a:gd name="T61" fmla="*/ 1796872810 h 1699"/>
              <a:gd name="T62" fmla="*/ 2147483647 w 3590"/>
              <a:gd name="T63" fmla="*/ 1955641844 h 1699"/>
              <a:gd name="T64" fmla="*/ 2147483647 w 3590"/>
              <a:gd name="T65" fmla="*/ 2147483647 h 1699"/>
              <a:gd name="T66" fmla="*/ 2147483647 w 3590"/>
              <a:gd name="T67" fmla="*/ 2147483647 h 1699"/>
              <a:gd name="T68" fmla="*/ 2147483647 w 3590"/>
              <a:gd name="T69" fmla="*/ 2147483647 h 1699"/>
              <a:gd name="T70" fmla="*/ 2147483647 w 3590"/>
              <a:gd name="T71" fmla="*/ 2147483647 h 1699"/>
              <a:gd name="T72" fmla="*/ 2147483647 w 3590"/>
              <a:gd name="T73" fmla="*/ 2147483647 h 1699"/>
              <a:gd name="T74" fmla="*/ 2147483647 w 3590"/>
              <a:gd name="T75" fmla="*/ 2147483647 h 1699"/>
              <a:gd name="T76" fmla="*/ 2147483647 w 3590"/>
              <a:gd name="T77" fmla="*/ 2147483647 h 1699"/>
              <a:gd name="T78" fmla="*/ 2147483647 w 3590"/>
              <a:gd name="T79" fmla="*/ 2147483647 h 1699"/>
              <a:gd name="T80" fmla="*/ 2147483647 w 3590"/>
              <a:gd name="T81" fmla="*/ 2147483647 h 1699"/>
              <a:gd name="T82" fmla="*/ 2147483647 w 3590"/>
              <a:gd name="T83" fmla="*/ 2147483647 h 1699"/>
              <a:gd name="T84" fmla="*/ 2147483647 w 3590"/>
              <a:gd name="T85" fmla="*/ 2147483647 h 1699"/>
              <a:gd name="T86" fmla="*/ 2147483647 w 3590"/>
              <a:gd name="T87" fmla="*/ 2147483647 h 1699"/>
              <a:gd name="T88" fmla="*/ 2147483647 w 3590"/>
              <a:gd name="T89" fmla="*/ 2147483647 h 1699"/>
              <a:gd name="T90" fmla="*/ 1204634757 w 3590"/>
              <a:gd name="T91" fmla="*/ 2147483647 h 1699"/>
              <a:gd name="T92" fmla="*/ 778729062 w 3590"/>
              <a:gd name="T93" fmla="*/ 2147483647 h 1699"/>
              <a:gd name="T94" fmla="*/ 463708822 w 3590"/>
              <a:gd name="T95" fmla="*/ 2147483647 h 1699"/>
              <a:gd name="T96" fmla="*/ 289817195 w 3590"/>
              <a:gd name="T97" fmla="*/ 2147483647 h 1699"/>
              <a:gd name="T98" fmla="*/ 226814100 w 3590"/>
              <a:gd name="T99" fmla="*/ 2147483647 h 1699"/>
              <a:gd name="T100" fmla="*/ 211693167 w 3590"/>
              <a:gd name="T101" fmla="*/ 2147483647 h 1699"/>
              <a:gd name="T102" fmla="*/ 163810955 w 3590"/>
              <a:gd name="T103" fmla="*/ 2147483647 h 1699"/>
              <a:gd name="T104" fmla="*/ 85685314 w 3590"/>
              <a:gd name="T105" fmla="*/ 2147483647 h 1699"/>
              <a:gd name="T106" fmla="*/ 70564381 w 3590"/>
              <a:gd name="T107" fmla="*/ 2147483647 h 1699"/>
              <a:gd name="T108" fmla="*/ 52924085 w 3590"/>
              <a:gd name="T109" fmla="*/ 2147483647 h 1699"/>
              <a:gd name="T110" fmla="*/ 22682200 w 3590"/>
              <a:gd name="T111" fmla="*/ 2147483647 h 1699"/>
              <a:gd name="T112" fmla="*/ 52924085 w 3590"/>
              <a:gd name="T113" fmla="*/ 2147483647 h 1699"/>
              <a:gd name="T114" fmla="*/ 115927206 w 3590"/>
              <a:gd name="T115" fmla="*/ 2147483647 h 1699"/>
              <a:gd name="T116" fmla="*/ 211693167 w 3590"/>
              <a:gd name="T117" fmla="*/ 2147483647 h 1699"/>
              <a:gd name="T118" fmla="*/ 178931888 w 3590"/>
              <a:gd name="T119" fmla="*/ 2147483647 h 169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3590"/>
              <a:gd name="T181" fmla="*/ 0 h 1699"/>
              <a:gd name="T182" fmla="*/ 3590 w 3590"/>
              <a:gd name="T183" fmla="*/ 1699 h 1699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3590" h="1699">
                <a:moveTo>
                  <a:pt x="71" y="1051"/>
                </a:moveTo>
                <a:cubicBezTo>
                  <a:pt x="132" y="1032"/>
                  <a:pt x="184" y="991"/>
                  <a:pt x="247" y="976"/>
                </a:cubicBezTo>
                <a:cubicBezTo>
                  <a:pt x="681" y="875"/>
                  <a:pt x="1418" y="946"/>
                  <a:pt x="1643" y="945"/>
                </a:cubicBezTo>
                <a:cubicBezTo>
                  <a:pt x="1776" y="932"/>
                  <a:pt x="1900" y="901"/>
                  <a:pt x="2031" y="876"/>
                </a:cubicBezTo>
                <a:cubicBezTo>
                  <a:pt x="2085" y="866"/>
                  <a:pt x="2142" y="858"/>
                  <a:pt x="2194" y="839"/>
                </a:cubicBezTo>
                <a:cubicBezTo>
                  <a:pt x="2247" y="819"/>
                  <a:pt x="2303" y="808"/>
                  <a:pt x="2357" y="789"/>
                </a:cubicBezTo>
                <a:cubicBezTo>
                  <a:pt x="2377" y="782"/>
                  <a:pt x="2393" y="770"/>
                  <a:pt x="2413" y="763"/>
                </a:cubicBezTo>
                <a:cubicBezTo>
                  <a:pt x="2426" y="759"/>
                  <a:pt x="2451" y="751"/>
                  <a:pt x="2451" y="751"/>
                </a:cubicBezTo>
                <a:cubicBezTo>
                  <a:pt x="2494" y="705"/>
                  <a:pt x="2445" y="751"/>
                  <a:pt x="2488" y="726"/>
                </a:cubicBezTo>
                <a:cubicBezTo>
                  <a:pt x="2518" y="708"/>
                  <a:pt x="2537" y="687"/>
                  <a:pt x="2569" y="676"/>
                </a:cubicBezTo>
                <a:cubicBezTo>
                  <a:pt x="2587" y="658"/>
                  <a:pt x="2615" y="628"/>
                  <a:pt x="2638" y="619"/>
                </a:cubicBezTo>
                <a:cubicBezTo>
                  <a:pt x="2654" y="578"/>
                  <a:pt x="2632" y="627"/>
                  <a:pt x="2670" y="576"/>
                </a:cubicBezTo>
                <a:cubicBezTo>
                  <a:pt x="2693" y="545"/>
                  <a:pt x="2705" y="506"/>
                  <a:pt x="2726" y="475"/>
                </a:cubicBezTo>
                <a:cubicBezTo>
                  <a:pt x="2740" y="434"/>
                  <a:pt x="2763" y="401"/>
                  <a:pt x="2782" y="363"/>
                </a:cubicBezTo>
                <a:cubicBezTo>
                  <a:pt x="2795" y="337"/>
                  <a:pt x="2797" y="312"/>
                  <a:pt x="2814" y="288"/>
                </a:cubicBezTo>
                <a:cubicBezTo>
                  <a:pt x="2828" y="243"/>
                  <a:pt x="2818" y="261"/>
                  <a:pt x="2839" y="231"/>
                </a:cubicBezTo>
                <a:cubicBezTo>
                  <a:pt x="2857" y="176"/>
                  <a:pt x="2890" y="125"/>
                  <a:pt x="2926" y="81"/>
                </a:cubicBezTo>
                <a:cubicBezTo>
                  <a:pt x="2931" y="75"/>
                  <a:pt x="2933" y="66"/>
                  <a:pt x="2939" y="62"/>
                </a:cubicBezTo>
                <a:cubicBezTo>
                  <a:pt x="2946" y="57"/>
                  <a:pt x="2956" y="58"/>
                  <a:pt x="2964" y="56"/>
                </a:cubicBezTo>
                <a:cubicBezTo>
                  <a:pt x="3028" y="13"/>
                  <a:pt x="3086" y="6"/>
                  <a:pt x="3164" y="0"/>
                </a:cubicBezTo>
                <a:cubicBezTo>
                  <a:pt x="3296" y="8"/>
                  <a:pt x="3394" y="34"/>
                  <a:pt x="3509" y="94"/>
                </a:cubicBezTo>
                <a:cubicBezTo>
                  <a:pt x="3518" y="107"/>
                  <a:pt x="3532" y="117"/>
                  <a:pt x="3540" y="131"/>
                </a:cubicBezTo>
                <a:cubicBezTo>
                  <a:pt x="3546" y="143"/>
                  <a:pt x="3544" y="158"/>
                  <a:pt x="3552" y="169"/>
                </a:cubicBezTo>
                <a:cubicBezTo>
                  <a:pt x="3556" y="175"/>
                  <a:pt x="3561" y="181"/>
                  <a:pt x="3565" y="187"/>
                </a:cubicBezTo>
                <a:cubicBezTo>
                  <a:pt x="3574" y="224"/>
                  <a:pt x="3579" y="264"/>
                  <a:pt x="3590" y="300"/>
                </a:cubicBezTo>
                <a:cubicBezTo>
                  <a:pt x="3588" y="338"/>
                  <a:pt x="3588" y="375"/>
                  <a:pt x="3584" y="413"/>
                </a:cubicBezTo>
                <a:cubicBezTo>
                  <a:pt x="3581" y="444"/>
                  <a:pt x="3576" y="432"/>
                  <a:pt x="3565" y="457"/>
                </a:cubicBezTo>
                <a:cubicBezTo>
                  <a:pt x="3557" y="475"/>
                  <a:pt x="3557" y="497"/>
                  <a:pt x="3546" y="513"/>
                </a:cubicBezTo>
                <a:cubicBezTo>
                  <a:pt x="3532" y="534"/>
                  <a:pt x="3511" y="556"/>
                  <a:pt x="3496" y="576"/>
                </a:cubicBezTo>
                <a:cubicBezTo>
                  <a:pt x="3488" y="601"/>
                  <a:pt x="3473" y="611"/>
                  <a:pt x="3452" y="626"/>
                </a:cubicBezTo>
                <a:cubicBezTo>
                  <a:pt x="3428" y="664"/>
                  <a:pt x="3396" y="699"/>
                  <a:pt x="3352" y="713"/>
                </a:cubicBezTo>
                <a:cubicBezTo>
                  <a:pt x="3326" y="739"/>
                  <a:pt x="3265" y="764"/>
                  <a:pt x="3227" y="776"/>
                </a:cubicBezTo>
                <a:cubicBezTo>
                  <a:pt x="3160" y="822"/>
                  <a:pt x="3038" y="846"/>
                  <a:pt x="2958" y="857"/>
                </a:cubicBezTo>
                <a:cubicBezTo>
                  <a:pt x="2925" y="869"/>
                  <a:pt x="2915" y="877"/>
                  <a:pt x="2876" y="882"/>
                </a:cubicBezTo>
                <a:cubicBezTo>
                  <a:pt x="2853" y="890"/>
                  <a:pt x="2830" y="894"/>
                  <a:pt x="2807" y="901"/>
                </a:cubicBezTo>
                <a:cubicBezTo>
                  <a:pt x="2766" y="930"/>
                  <a:pt x="2716" y="948"/>
                  <a:pt x="2670" y="970"/>
                </a:cubicBezTo>
                <a:cubicBezTo>
                  <a:pt x="2609" y="1031"/>
                  <a:pt x="2687" y="959"/>
                  <a:pt x="2632" y="995"/>
                </a:cubicBezTo>
                <a:cubicBezTo>
                  <a:pt x="2601" y="1015"/>
                  <a:pt x="2574" y="1053"/>
                  <a:pt x="2538" y="1064"/>
                </a:cubicBezTo>
                <a:cubicBezTo>
                  <a:pt x="2505" y="1116"/>
                  <a:pt x="2451" y="1154"/>
                  <a:pt x="2413" y="1202"/>
                </a:cubicBezTo>
                <a:cubicBezTo>
                  <a:pt x="2381" y="1243"/>
                  <a:pt x="2354" y="1290"/>
                  <a:pt x="2325" y="1333"/>
                </a:cubicBezTo>
                <a:cubicBezTo>
                  <a:pt x="2307" y="1361"/>
                  <a:pt x="2298" y="1390"/>
                  <a:pt x="2269" y="1408"/>
                </a:cubicBezTo>
                <a:cubicBezTo>
                  <a:pt x="2223" y="1478"/>
                  <a:pt x="2150" y="1544"/>
                  <a:pt x="2069" y="1571"/>
                </a:cubicBezTo>
                <a:cubicBezTo>
                  <a:pt x="2018" y="1604"/>
                  <a:pt x="1960" y="1617"/>
                  <a:pt x="1900" y="1627"/>
                </a:cubicBezTo>
                <a:cubicBezTo>
                  <a:pt x="1850" y="1645"/>
                  <a:pt x="1795" y="1651"/>
                  <a:pt x="1743" y="1659"/>
                </a:cubicBezTo>
                <a:cubicBezTo>
                  <a:pt x="1730" y="1661"/>
                  <a:pt x="1705" y="1665"/>
                  <a:pt x="1705" y="1665"/>
                </a:cubicBezTo>
                <a:cubicBezTo>
                  <a:pt x="1603" y="1699"/>
                  <a:pt x="706" y="1657"/>
                  <a:pt x="478" y="1653"/>
                </a:cubicBezTo>
                <a:cubicBezTo>
                  <a:pt x="425" y="1649"/>
                  <a:pt x="362" y="1650"/>
                  <a:pt x="309" y="1634"/>
                </a:cubicBezTo>
                <a:cubicBezTo>
                  <a:pt x="265" y="1621"/>
                  <a:pt x="227" y="1598"/>
                  <a:pt x="184" y="1584"/>
                </a:cubicBezTo>
                <a:cubicBezTo>
                  <a:pt x="155" y="1565"/>
                  <a:pt x="142" y="1545"/>
                  <a:pt x="115" y="1527"/>
                </a:cubicBezTo>
                <a:cubicBezTo>
                  <a:pt x="100" y="1483"/>
                  <a:pt x="122" y="1538"/>
                  <a:pt x="90" y="1490"/>
                </a:cubicBezTo>
                <a:cubicBezTo>
                  <a:pt x="86" y="1484"/>
                  <a:pt x="87" y="1477"/>
                  <a:pt x="84" y="1471"/>
                </a:cubicBezTo>
                <a:cubicBezTo>
                  <a:pt x="79" y="1462"/>
                  <a:pt x="71" y="1454"/>
                  <a:pt x="65" y="1446"/>
                </a:cubicBezTo>
                <a:cubicBezTo>
                  <a:pt x="59" y="1426"/>
                  <a:pt x="34" y="1390"/>
                  <a:pt x="34" y="1390"/>
                </a:cubicBezTo>
                <a:cubicBezTo>
                  <a:pt x="32" y="1384"/>
                  <a:pt x="30" y="1377"/>
                  <a:pt x="28" y="1371"/>
                </a:cubicBezTo>
                <a:cubicBezTo>
                  <a:pt x="26" y="1365"/>
                  <a:pt x="23" y="1358"/>
                  <a:pt x="21" y="1352"/>
                </a:cubicBezTo>
                <a:cubicBezTo>
                  <a:pt x="17" y="1339"/>
                  <a:pt x="9" y="1314"/>
                  <a:pt x="9" y="1314"/>
                </a:cubicBezTo>
                <a:cubicBezTo>
                  <a:pt x="0" y="1250"/>
                  <a:pt x="0" y="1188"/>
                  <a:pt x="21" y="1127"/>
                </a:cubicBezTo>
                <a:cubicBezTo>
                  <a:pt x="29" y="1103"/>
                  <a:pt x="24" y="1110"/>
                  <a:pt x="46" y="1095"/>
                </a:cubicBezTo>
                <a:cubicBezTo>
                  <a:pt x="59" y="1086"/>
                  <a:pt x="84" y="1070"/>
                  <a:pt x="84" y="1070"/>
                </a:cubicBezTo>
                <a:cubicBezTo>
                  <a:pt x="92" y="1045"/>
                  <a:pt x="97" y="1051"/>
                  <a:pt x="71" y="1051"/>
                </a:cubicBez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72" name="Text Box 63"/>
          <p:cNvSpPr txBox="1">
            <a:spLocks noChangeArrowheads="1"/>
          </p:cNvSpPr>
          <p:nvPr/>
        </p:nvSpPr>
        <p:spPr bwMode="auto">
          <a:xfrm>
            <a:off x="5943600" y="43434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1753" name="Object 64"/>
          <p:cNvGraphicFramePr>
            <a:graphicFrameLocks noChangeAspect="1"/>
          </p:cNvGraphicFramePr>
          <p:nvPr/>
        </p:nvGraphicFramePr>
        <p:xfrm>
          <a:off x="7086600" y="44196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31640" imgH="177480" progId="Equation.3">
                  <p:embed/>
                </p:oleObj>
              </mc:Choice>
              <mc:Fallback>
                <p:oleObj name="Equation" r:id="rId20" imgW="431640" imgH="177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19600"/>
                        <a:ext cx="12017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050B78-4542-40C2-A4F4-4950A45F937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1828800" y="144780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51280" imgH="431640" progId="Equation.3">
                  <p:embed/>
                </p:oleObj>
              </mc:Choice>
              <mc:Fallback>
                <p:oleObj name="Equation" r:id="rId2" imgW="56512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5651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Oval 2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6" name="Line 3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7" name="Line 3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1" name="Object 3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Oval 3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89" name="Oval 3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2" name="Object 3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Line 3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1" name="Line 3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2" name="Oval 3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3" name="Oval 4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4" name="Oval 4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5" name="Line 4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4" name="Object 4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4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4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Oval 4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7" name="Object 4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Oval 4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8" name="Object 4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8" name="Line 5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99" name="Line 5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2800" name="Group 5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2780" name="Object 5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14320" imgH="419040" progId="Equation.3">
                    <p:embed/>
                  </p:oleObj>
                </mc:Choice>
                <mc:Fallback>
                  <p:oleObj name="Equation" r:id="rId18" imgW="1714320" imgH="41904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5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63480" imgH="533160" progId="Equation.3">
                    <p:embed/>
                  </p:oleObj>
                </mc:Choice>
                <mc:Fallback>
                  <p:oleObj name="Equation" r:id="rId20" imgW="2463480" imgH="53316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5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234880" imgH="533160" progId="Equation.3">
                    <p:embed/>
                  </p:oleObj>
                </mc:Choice>
                <mc:Fallback>
                  <p:oleObj name="Equation" r:id="rId22" imgW="2234880" imgH="53316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3" name="Rectangle 5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2801" name="Freeform 57"/>
          <p:cNvSpPr>
            <a:spLocks/>
          </p:cNvSpPr>
          <p:nvPr/>
        </p:nvSpPr>
        <p:spPr bwMode="auto">
          <a:xfrm>
            <a:off x="1143000" y="4333875"/>
            <a:ext cx="6316663" cy="1235075"/>
          </a:xfrm>
          <a:custGeom>
            <a:avLst/>
            <a:gdLst>
              <a:gd name="T0" fmla="*/ 252015682 w 3979"/>
              <a:gd name="T1" fmla="*/ 219254418 h 778"/>
              <a:gd name="T2" fmla="*/ 330141307 w 3979"/>
              <a:gd name="T3" fmla="*/ 156249688 h 778"/>
              <a:gd name="T4" fmla="*/ 488910430 w 3979"/>
              <a:gd name="T5" fmla="*/ 78124050 h 778"/>
              <a:gd name="T6" fmla="*/ 866934003 w 3979"/>
              <a:gd name="T7" fmla="*/ 30241878 h 778"/>
              <a:gd name="T8" fmla="*/ 2147483647 w 3979"/>
              <a:gd name="T9" fmla="*/ 47883760 h 778"/>
              <a:gd name="T10" fmla="*/ 2147483647 w 3979"/>
              <a:gd name="T11" fmla="*/ 0 h 778"/>
              <a:gd name="T12" fmla="*/ 2147483647 w 3979"/>
              <a:gd name="T13" fmla="*/ 30241878 h 778"/>
              <a:gd name="T14" fmla="*/ 2147483647 w 3979"/>
              <a:gd name="T15" fmla="*/ 156249688 h 778"/>
              <a:gd name="T16" fmla="*/ 2147483647 w 3979"/>
              <a:gd name="T17" fmla="*/ 236894712 h 778"/>
              <a:gd name="T18" fmla="*/ 2147483647 w 3979"/>
              <a:gd name="T19" fmla="*/ 393144351 h 778"/>
              <a:gd name="T20" fmla="*/ 2147483647 w 3979"/>
              <a:gd name="T21" fmla="*/ 630039063 h 778"/>
              <a:gd name="T22" fmla="*/ 2147483647 w 3979"/>
              <a:gd name="T23" fmla="*/ 1370964967 h 778"/>
              <a:gd name="T24" fmla="*/ 2147483647 w 3979"/>
              <a:gd name="T25" fmla="*/ 1562496782 h 778"/>
              <a:gd name="T26" fmla="*/ 2147483647 w 3979"/>
              <a:gd name="T27" fmla="*/ 1625501462 h 778"/>
              <a:gd name="T28" fmla="*/ 2147483647 w 3979"/>
              <a:gd name="T29" fmla="*/ 1655743327 h 778"/>
              <a:gd name="T30" fmla="*/ 2147483647 w 3979"/>
              <a:gd name="T31" fmla="*/ 1844754590 h 778"/>
              <a:gd name="T32" fmla="*/ 2147483647 w 3979"/>
              <a:gd name="T33" fmla="*/ 1862396472 h 778"/>
              <a:gd name="T34" fmla="*/ 2147483647 w 3979"/>
              <a:gd name="T35" fmla="*/ 1877517405 h 778"/>
              <a:gd name="T36" fmla="*/ 2147483647 w 3979"/>
              <a:gd name="T37" fmla="*/ 1844754590 h 778"/>
              <a:gd name="T38" fmla="*/ 1025704614 w 3979"/>
              <a:gd name="T39" fmla="*/ 1796872430 h 778"/>
              <a:gd name="T40" fmla="*/ 458668560 w 3979"/>
              <a:gd name="T41" fmla="*/ 1688504951 h 778"/>
              <a:gd name="T42" fmla="*/ 267136617 w 3979"/>
              <a:gd name="T43" fmla="*/ 1544856487 h 778"/>
              <a:gd name="T44" fmla="*/ 236894747 w 3979"/>
              <a:gd name="T45" fmla="*/ 1499493689 h 778"/>
              <a:gd name="T46" fmla="*/ 189012531 w 3979"/>
              <a:gd name="T47" fmla="*/ 1466730874 h 778"/>
              <a:gd name="T48" fmla="*/ 126007841 w 3979"/>
              <a:gd name="T49" fmla="*/ 1370964967 h 778"/>
              <a:gd name="T50" fmla="*/ 78125649 w 3979"/>
              <a:gd name="T51" fmla="*/ 1277718421 h 778"/>
              <a:gd name="T52" fmla="*/ 0 w 3979"/>
              <a:gd name="T53" fmla="*/ 929938555 h 778"/>
              <a:gd name="T54" fmla="*/ 158770661 w 3979"/>
              <a:gd name="T55" fmla="*/ 345262191 h 778"/>
              <a:gd name="T56" fmla="*/ 267136617 w 3979"/>
              <a:gd name="T57" fmla="*/ 236894712 h 778"/>
              <a:gd name="T58" fmla="*/ 252015682 w 3979"/>
              <a:gd name="T59" fmla="*/ 219254418 h 7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979"/>
              <a:gd name="T91" fmla="*/ 0 h 778"/>
              <a:gd name="T92" fmla="*/ 3979 w 3979"/>
              <a:gd name="T93" fmla="*/ 778 h 77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979" h="778">
                <a:moveTo>
                  <a:pt x="100" y="87"/>
                </a:moveTo>
                <a:cubicBezTo>
                  <a:pt x="148" y="72"/>
                  <a:pt x="91" y="94"/>
                  <a:pt x="131" y="62"/>
                </a:cubicBezTo>
                <a:cubicBezTo>
                  <a:pt x="144" y="52"/>
                  <a:pt x="178" y="38"/>
                  <a:pt x="194" y="31"/>
                </a:cubicBezTo>
                <a:cubicBezTo>
                  <a:pt x="237" y="13"/>
                  <a:pt x="307" y="14"/>
                  <a:pt x="344" y="12"/>
                </a:cubicBezTo>
                <a:cubicBezTo>
                  <a:pt x="1080" y="16"/>
                  <a:pt x="1797" y="26"/>
                  <a:pt x="2529" y="19"/>
                </a:cubicBezTo>
                <a:cubicBezTo>
                  <a:pt x="2663" y="11"/>
                  <a:pt x="2796" y="5"/>
                  <a:pt x="2930" y="0"/>
                </a:cubicBezTo>
                <a:cubicBezTo>
                  <a:pt x="3174" y="5"/>
                  <a:pt x="3419" y="5"/>
                  <a:pt x="3663" y="12"/>
                </a:cubicBezTo>
                <a:cubicBezTo>
                  <a:pt x="3705" y="13"/>
                  <a:pt x="3743" y="50"/>
                  <a:pt x="3782" y="62"/>
                </a:cubicBezTo>
                <a:cubicBezTo>
                  <a:pt x="3801" y="75"/>
                  <a:pt x="3817" y="86"/>
                  <a:pt x="3838" y="94"/>
                </a:cubicBezTo>
                <a:cubicBezTo>
                  <a:pt x="3856" y="121"/>
                  <a:pt x="3886" y="131"/>
                  <a:pt x="3907" y="156"/>
                </a:cubicBezTo>
                <a:cubicBezTo>
                  <a:pt x="3924" y="176"/>
                  <a:pt x="3942" y="225"/>
                  <a:pt x="3951" y="250"/>
                </a:cubicBezTo>
                <a:cubicBezTo>
                  <a:pt x="3963" y="352"/>
                  <a:pt x="3979" y="455"/>
                  <a:pt x="3919" y="544"/>
                </a:cubicBezTo>
                <a:cubicBezTo>
                  <a:pt x="3897" y="577"/>
                  <a:pt x="3866" y="601"/>
                  <a:pt x="3832" y="620"/>
                </a:cubicBezTo>
                <a:cubicBezTo>
                  <a:pt x="3819" y="628"/>
                  <a:pt x="3808" y="640"/>
                  <a:pt x="3794" y="645"/>
                </a:cubicBezTo>
                <a:cubicBezTo>
                  <a:pt x="3782" y="649"/>
                  <a:pt x="3757" y="657"/>
                  <a:pt x="3757" y="657"/>
                </a:cubicBezTo>
                <a:cubicBezTo>
                  <a:pt x="3700" y="714"/>
                  <a:pt x="3562" y="727"/>
                  <a:pt x="3487" y="732"/>
                </a:cubicBezTo>
                <a:cubicBezTo>
                  <a:pt x="3437" y="735"/>
                  <a:pt x="3387" y="737"/>
                  <a:pt x="3337" y="739"/>
                </a:cubicBezTo>
                <a:cubicBezTo>
                  <a:pt x="3289" y="741"/>
                  <a:pt x="3241" y="743"/>
                  <a:pt x="3193" y="745"/>
                </a:cubicBezTo>
                <a:cubicBezTo>
                  <a:pt x="2881" y="778"/>
                  <a:pt x="2566" y="745"/>
                  <a:pt x="2254" y="732"/>
                </a:cubicBezTo>
                <a:cubicBezTo>
                  <a:pt x="1697" y="679"/>
                  <a:pt x="807" y="715"/>
                  <a:pt x="407" y="713"/>
                </a:cubicBezTo>
                <a:cubicBezTo>
                  <a:pt x="329" y="706"/>
                  <a:pt x="258" y="688"/>
                  <a:pt x="182" y="670"/>
                </a:cubicBezTo>
                <a:cubicBezTo>
                  <a:pt x="154" y="652"/>
                  <a:pt x="133" y="631"/>
                  <a:pt x="106" y="613"/>
                </a:cubicBezTo>
                <a:cubicBezTo>
                  <a:pt x="102" y="607"/>
                  <a:pt x="99" y="600"/>
                  <a:pt x="94" y="595"/>
                </a:cubicBezTo>
                <a:cubicBezTo>
                  <a:pt x="89" y="590"/>
                  <a:pt x="80" y="588"/>
                  <a:pt x="75" y="582"/>
                </a:cubicBezTo>
                <a:cubicBezTo>
                  <a:pt x="65" y="571"/>
                  <a:pt x="50" y="544"/>
                  <a:pt x="50" y="544"/>
                </a:cubicBezTo>
                <a:cubicBezTo>
                  <a:pt x="34" y="497"/>
                  <a:pt x="56" y="558"/>
                  <a:pt x="31" y="507"/>
                </a:cubicBezTo>
                <a:cubicBezTo>
                  <a:pt x="11" y="468"/>
                  <a:pt x="6" y="411"/>
                  <a:pt x="0" y="369"/>
                </a:cubicBezTo>
                <a:cubicBezTo>
                  <a:pt x="6" y="247"/>
                  <a:pt x="2" y="228"/>
                  <a:pt x="63" y="137"/>
                </a:cubicBezTo>
                <a:cubicBezTo>
                  <a:pt x="78" y="115"/>
                  <a:pt x="81" y="102"/>
                  <a:pt x="106" y="94"/>
                </a:cubicBezTo>
                <a:cubicBezTo>
                  <a:pt x="123" y="69"/>
                  <a:pt x="125" y="71"/>
                  <a:pt x="100" y="87"/>
                </a:cubicBez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802" name="Text Box 58"/>
          <p:cNvSpPr txBox="1">
            <a:spLocks noChangeArrowheads="1"/>
          </p:cNvSpPr>
          <p:nvPr/>
        </p:nvSpPr>
        <p:spPr bwMode="auto">
          <a:xfrm>
            <a:off x="3276600" y="56388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2779" name="Object 59"/>
          <p:cNvGraphicFramePr>
            <a:graphicFrameLocks noChangeAspect="1"/>
          </p:cNvGraphicFramePr>
          <p:nvPr/>
        </p:nvGraphicFramePr>
        <p:xfrm>
          <a:off x="4419600" y="5638800"/>
          <a:ext cx="141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07960" imgH="190440" progId="Equation.3">
                  <p:embed/>
                </p:oleObj>
              </mc:Choice>
              <mc:Fallback>
                <p:oleObj name="Equation" r:id="rId24" imgW="507960" imgH="1904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14144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BCE6AF-EC61-8547-AE9A-8A8E9C38E2C5}"/>
                  </a:ext>
                </a:extLst>
              </p14:cNvPr>
              <p14:cNvContentPartPr/>
              <p14:nvPr/>
            </p14:nvContentPartPr>
            <p14:xfrm>
              <a:off x="475200" y="1804320"/>
              <a:ext cx="6826320" cy="3654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BCE6AF-EC61-8547-AE9A-8A8E9C38E2C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5840" y="1794960"/>
                <a:ext cx="6845040" cy="367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68311-BA28-4403-A4B9-70501AB38F6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33794" name="Object 1024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41920" imgH="431640" progId="Equation.3">
                  <p:embed/>
                </p:oleObj>
              </mc:Choice>
              <mc:Fallback>
                <p:oleObj name="Equation" r:id="rId2" imgW="744192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0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1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2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5" name="Object 1025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380880" progId="Equation.3">
                  <p:embed/>
                </p:oleObj>
              </mc:Choice>
              <mc:Fallback>
                <p:oleObj name="Equation" r:id="rId4" imgW="304560" imgH="380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4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6" name="Object 1026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68280" progId="Equation.3">
                  <p:embed/>
                </p:oleObj>
              </mc:Choice>
              <mc:Fallback>
                <p:oleObj name="Equation" r:id="rId6" imgW="330120" imgH="3682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027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5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6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7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8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19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0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8" name="Object 1028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029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030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68280" progId="Equation.3">
                  <p:embed/>
                </p:oleObj>
              </mc:Choice>
              <mc:Fallback>
                <p:oleObj name="Equation" r:id="rId12" imgW="330120" imgH="3682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1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801" name="Object 1031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802" name="Object 1032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24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5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6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3" name="Object 1033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560" imgH="380880" progId="Equation.3">
                  <p:embed/>
                </p:oleObj>
              </mc:Choice>
              <mc:Fallback>
                <p:oleObj name="Equation" r:id="rId18" imgW="304560" imgH="38088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7" name="Group 3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3805" name="Object 1035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14320" imgH="419040" progId="Equation.3">
                    <p:embed/>
                  </p:oleObj>
                </mc:Choice>
                <mc:Fallback>
                  <p:oleObj name="Equation" r:id="rId20" imgW="1714320" imgH="41904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" name="Object 1036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463480" imgH="533160" progId="Equation.3">
                    <p:embed/>
                  </p:oleObj>
                </mc:Choice>
                <mc:Fallback>
                  <p:oleObj name="Equation" r:id="rId22" imgW="2463480" imgH="53316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Object 1037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234880" imgH="533160" progId="Equation.3">
                    <p:embed/>
                  </p:oleObj>
                </mc:Choice>
                <mc:Fallback>
                  <p:oleObj name="Equation" r:id="rId24" imgW="2234880" imgH="53316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0" name="Rectangle 3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3828" name="Freeform 37"/>
          <p:cNvSpPr>
            <a:spLocks/>
          </p:cNvSpPr>
          <p:nvPr/>
        </p:nvSpPr>
        <p:spPr bwMode="auto">
          <a:xfrm>
            <a:off x="923925" y="4303713"/>
            <a:ext cx="6510338" cy="2474912"/>
          </a:xfrm>
          <a:custGeom>
            <a:avLst/>
            <a:gdLst>
              <a:gd name="T0" fmla="*/ 1184473361 w 4101"/>
              <a:gd name="T1" fmla="*/ 173889948 h 1559"/>
              <a:gd name="T2" fmla="*/ 2147483647 w 4101"/>
              <a:gd name="T3" fmla="*/ 141128727 h 1559"/>
              <a:gd name="T4" fmla="*/ 2147483647 w 4101"/>
              <a:gd name="T5" fmla="*/ 204131807 h 1559"/>
              <a:gd name="T6" fmla="*/ 2147483647 w 4101"/>
              <a:gd name="T7" fmla="*/ 425905591 h 1559"/>
              <a:gd name="T8" fmla="*/ 2147483647 w 4101"/>
              <a:gd name="T9" fmla="*/ 1166831346 h 1559"/>
              <a:gd name="T10" fmla="*/ 2147483647 w 4101"/>
              <a:gd name="T11" fmla="*/ 1766628621 h 1559"/>
              <a:gd name="T12" fmla="*/ 2147483647 w 4101"/>
              <a:gd name="T13" fmla="*/ 1940520106 h 1559"/>
              <a:gd name="T14" fmla="*/ 2147483647 w 4101"/>
              <a:gd name="T15" fmla="*/ 2129530934 h 1559"/>
              <a:gd name="T16" fmla="*/ 2147483647 w 4101"/>
              <a:gd name="T17" fmla="*/ 2147483647 h 1559"/>
              <a:gd name="T18" fmla="*/ 2147483647 w 4101"/>
              <a:gd name="T19" fmla="*/ 2147483647 h 1559"/>
              <a:gd name="T20" fmla="*/ 2147483647 w 4101"/>
              <a:gd name="T21" fmla="*/ 2036285995 h 1559"/>
              <a:gd name="T22" fmla="*/ 2147483647 w 4101"/>
              <a:gd name="T23" fmla="*/ 1766628621 h 1559"/>
              <a:gd name="T24" fmla="*/ 2147483647 w 4101"/>
              <a:gd name="T25" fmla="*/ 1673383682 h 1559"/>
              <a:gd name="T26" fmla="*/ 2147483647 w 4101"/>
              <a:gd name="T27" fmla="*/ 1466730579 h 1559"/>
              <a:gd name="T28" fmla="*/ 2147483647 w 4101"/>
              <a:gd name="T29" fmla="*/ 410784563 h 1559"/>
              <a:gd name="T30" fmla="*/ 2147483647 w 4101"/>
              <a:gd name="T31" fmla="*/ 284776815 h 1559"/>
              <a:gd name="T32" fmla="*/ 2147483647 w 4101"/>
              <a:gd name="T33" fmla="*/ 110886867 h 1559"/>
              <a:gd name="T34" fmla="*/ 2147483647 w 4101"/>
              <a:gd name="T35" fmla="*/ 110886867 h 1559"/>
              <a:gd name="T36" fmla="*/ 2147483647 w 4101"/>
              <a:gd name="T37" fmla="*/ 378023342 h 1559"/>
              <a:gd name="T38" fmla="*/ 2147483647 w 4101"/>
              <a:gd name="T39" fmla="*/ 630038936 h 1559"/>
              <a:gd name="T40" fmla="*/ 2147483647 w 4101"/>
              <a:gd name="T41" fmla="*/ 1799391429 h 1559"/>
              <a:gd name="T42" fmla="*/ 2147483647 w 4101"/>
              <a:gd name="T43" fmla="*/ 2018644116 h 1559"/>
              <a:gd name="T44" fmla="*/ 2147483647 w 4101"/>
              <a:gd name="T45" fmla="*/ 2147483647 h 1559"/>
              <a:gd name="T46" fmla="*/ 2147483647 w 4101"/>
              <a:gd name="T47" fmla="*/ 2147483647 h 1559"/>
              <a:gd name="T48" fmla="*/ 2147483647 w 4101"/>
              <a:gd name="T49" fmla="*/ 2147483647 h 1559"/>
              <a:gd name="T50" fmla="*/ 2147483647 w 4101"/>
              <a:gd name="T51" fmla="*/ 2147483647 h 1559"/>
              <a:gd name="T52" fmla="*/ 2147483647 w 4101"/>
              <a:gd name="T53" fmla="*/ 2147483647 h 1559"/>
              <a:gd name="T54" fmla="*/ 2147483647 w 4101"/>
              <a:gd name="T55" fmla="*/ 2147483647 h 1559"/>
              <a:gd name="T56" fmla="*/ 2147483647 w 4101"/>
              <a:gd name="T57" fmla="*/ 2147483647 h 1559"/>
              <a:gd name="T58" fmla="*/ 2147483647 w 4101"/>
              <a:gd name="T59" fmla="*/ 2147483647 h 1559"/>
              <a:gd name="T60" fmla="*/ 2147483647 w 4101"/>
              <a:gd name="T61" fmla="*/ 2147483647 h 1559"/>
              <a:gd name="T62" fmla="*/ 2147483647 w 4101"/>
              <a:gd name="T63" fmla="*/ 2147483647 h 1559"/>
              <a:gd name="T64" fmla="*/ 2147483647 w 4101"/>
              <a:gd name="T65" fmla="*/ 2147483647 h 1559"/>
              <a:gd name="T66" fmla="*/ 2147483647 w 4101"/>
              <a:gd name="T67" fmla="*/ 2147483647 h 1559"/>
              <a:gd name="T68" fmla="*/ 2147483647 w 4101"/>
              <a:gd name="T69" fmla="*/ 1892636369 h 1559"/>
              <a:gd name="T70" fmla="*/ 2147483647 w 4101"/>
              <a:gd name="T71" fmla="*/ 1814512359 h 1559"/>
              <a:gd name="T72" fmla="*/ 2147483647 w 4101"/>
              <a:gd name="T73" fmla="*/ 1610378617 h 1559"/>
              <a:gd name="T74" fmla="*/ 599797146 w 4101"/>
              <a:gd name="T75" fmla="*/ 1703625541 h 1559"/>
              <a:gd name="T76" fmla="*/ 315018711 w 4101"/>
              <a:gd name="T77" fmla="*/ 1562496467 h 1559"/>
              <a:gd name="T78" fmla="*/ 47883756 w 4101"/>
              <a:gd name="T79" fmla="*/ 1184473224 h 1559"/>
              <a:gd name="T80" fmla="*/ 17640299 w 4101"/>
              <a:gd name="T81" fmla="*/ 677921087 h 1559"/>
              <a:gd name="T82" fmla="*/ 380544335 w 4101"/>
              <a:gd name="T83" fmla="*/ 236894665 h 1559"/>
              <a:gd name="T84" fmla="*/ 584676215 w 4101"/>
              <a:gd name="T85" fmla="*/ 141128727 h 155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4101"/>
              <a:gd name="T130" fmla="*/ 0 h 1559"/>
              <a:gd name="T131" fmla="*/ 4101 w 4101"/>
              <a:gd name="T132" fmla="*/ 1559 h 155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4101" h="1559">
                <a:moveTo>
                  <a:pt x="219" y="81"/>
                </a:moveTo>
                <a:cubicBezTo>
                  <a:pt x="312" y="51"/>
                  <a:pt x="224" y="78"/>
                  <a:pt x="470" y="69"/>
                </a:cubicBezTo>
                <a:cubicBezTo>
                  <a:pt x="508" y="68"/>
                  <a:pt x="545" y="64"/>
                  <a:pt x="583" y="63"/>
                </a:cubicBezTo>
                <a:cubicBezTo>
                  <a:pt x="706" y="60"/>
                  <a:pt x="829" y="58"/>
                  <a:pt x="952" y="56"/>
                </a:cubicBezTo>
                <a:cubicBezTo>
                  <a:pt x="1106" y="45"/>
                  <a:pt x="1254" y="46"/>
                  <a:pt x="1409" y="50"/>
                </a:cubicBezTo>
                <a:cubicBezTo>
                  <a:pt x="1464" y="56"/>
                  <a:pt x="1519" y="65"/>
                  <a:pt x="1572" y="81"/>
                </a:cubicBezTo>
                <a:cubicBezTo>
                  <a:pt x="1593" y="87"/>
                  <a:pt x="1628" y="113"/>
                  <a:pt x="1628" y="113"/>
                </a:cubicBezTo>
                <a:cubicBezTo>
                  <a:pt x="1642" y="133"/>
                  <a:pt x="1658" y="149"/>
                  <a:pt x="1672" y="169"/>
                </a:cubicBezTo>
                <a:cubicBezTo>
                  <a:pt x="1681" y="196"/>
                  <a:pt x="1688" y="223"/>
                  <a:pt x="1697" y="250"/>
                </a:cubicBezTo>
                <a:cubicBezTo>
                  <a:pt x="1704" y="322"/>
                  <a:pt x="1719" y="393"/>
                  <a:pt x="1735" y="463"/>
                </a:cubicBezTo>
                <a:cubicBezTo>
                  <a:pt x="1748" y="519"/>
                  <a:pt x="1750" y="584"/>
                  <a:pt x="1785" y="632"/>
                </a:cubicBezTo>
                <a:cubicBezTo>
                  <a:pt x="1796" y="667"/>
                  <a:pt x="1797" y="681"/>
                  <a:pt x="1828" y="701"/>
                </a:cubicBezTo>
                <a:cubicBezTo>
                  <a:pt x="1844" y="725"/>
                  <a:pt x="1858" y="721"/>
                  <a:pt x="1879" y="739"/>
                </a:cubicBezTo>
                <a:cubicBezTo>
                  <a:pt x="1921" y="775"/>
                  <a:pt x="1873" y="743"/>
                  <a:pt x="1916" y="770"/>
                </a:cubicBezTo>
                <a:cubicBezTo>
                  <a:pt x="1925" y="798"/>
                  <a:pt x="1938" y="790"/>
                  <a:pt x="1960" y="808"/>
                </a:cubicBezTo>
                <a:cubicBezTo>
                  <a:pt x="1980" y="825"/>
                  <a:pt x="1991" y="837"/>
                  <a:pt x="2016" y="845"/>
                </a:cubicBezTo>
                <a:cubicBezTo>
                  <a:pt x="2028" y="853"/>
                  <a:pt x="2072" y="891"/>
                  <a:pt x="2091" y="895"/>
                </a:cubicBezTo>
                <a:cubicBezTo>
                  <a:pt x="2129" y="903"/>
                  <a:pt x="2113" y="899"/>
                  <a:pt x="2141" y="908"/>
                </a:cubicBezTo>
                <a:cubicBezTo>
                  <a:pt x="2239" y="903"/>
                  <a:pt x="2223" y="912"/>
                  <a:pt x="2279" y="895"/>
                </a:cubicBezTo>
                <a:cubicBezTo>
                  <a:pt x="2327" y="881"/>
                  <a:pt x="2307" y="886"/>
                  <a:pt x="2354" y="870"/>
                </a:cubicBezTo>
                <a:cubicBezTo>
                  <a:pt x="2360" y="868"/>
                  <a:pt x="2373" y="864"/>
                  <a:pt x="2373" y="864"/>
                </a:cubicBezTo>
                <a:cubicBezTo>
                  <a:pt x="2404" y="843"/>
                  <a:pt x="2440" y="827"/>
                  <a:pt x="2473" y="808"/>
                </a:cubicBezTo>
                <a:cubicBezTo>
                  <a:pt x="2495" y="795"/>
                  <a:pt x="2511" y="774"/>
                  <a:pt x="2530" y="758"/>
                </a:cubicBezTo>
                <a:cubicBezTo>
                  <a:pt x="2550" y="742"/>
                  <a:pt x="2559" y="723"/>
                  <a:pt x="2573" y="701"/>
                </a:cubicBezTo>
                <a:cubicBezTo>
                  <a:pt x="2577" y="695"/>
                  <a:pt x="2586" y="682"/>
                  <a:pt x="2586" y="682"/>
                </a:cubicBezTo>
                <a:cubicBezTo>
                  <a:pt x="2588" y="676"/>
                  <a:pt x="2589" y="670"/>
                  <a:pt x="2592" y="664"/>
                </a:cubicBezTo>
                <a:cubicBezTo>
                  <a:pt x="2596" y="657"/>
                  <a:pt x="2602" y="652"/>
                  <a:pt x="2605" y="645"/>
                </a:cubicBezTo>
                <a:cubicBezTo>
                  <a:pt x="2610" y="635"/>
                  <a:pt x="2620" y="596"/>
                  <a:pt x="2624" y="582"/>
                </a:cubicBezTo>
                <a:cubicBezTo>
                  <a:pt x="2631" y="513"/>
                  <a:pt x="2638" y="384"/>
                  <a:pt x="2680" y="326"/>
                </a:cubicBezTo>
                <a:cubicBezTo>
                  <a:pt x="2697" y="253"/>
                  <a:pt x="2773" y="185"/>
                  <a:pt x="2843" y="163"/>
                </a:cubicBezTo>
                <a:cubicBezTo>
                  <a:pt x="2867" y="145"/>
                  <a:pt x="2882" y="145"/>
                  <a:pt x="2912" y="138"/>
                </a:cubicBezTo>
                <a:cubicBezTo>
                  <a:pt x="2941" y="131"/>
                  <a:pt x="2970" y="122"/>
                  <a:pt x="2999" y="113"/>
                </a:cubicBezTo>
                <a:cubicBezTo>
                  <a:pt x="3035" y="101"/>
                  <a:pt x="3075" y="102"/>
                  <a:pt x="3112" y="94"/>
                </a:cubicBezTo>
                <a:cubicBezTo>
                  <a:pt x="3186" y="78"/>
                  <a:pt x="3264" y="67"/>
                  <a:pt x="3337" y="44"/>
                </a:cubicBezTo>
                <a:cubicBezTo>
                  <a:pt x="3406" y="22"/>
                  <a:pt x="3465" y="8"/>
                  <a:pt x="3538" y="0"/>
                </a:cubicBezTo>
                <a:cubicBezTo>
                  <a:pt x="3684" y="4"/>
                  <a:pt x="3789" y="3"/>
                  <a:pt x="3920" y="44"/>
                </a:cubicBezTo>
                <a:cubicBezTo>
                  <a:pt x="3958" y="69"/>
                  <a:pt x="4001" y="87"/>
                  <a:pt x="4039" y="113"/>
                </a:cubicBezTo>
                <a:cubicBezTo>
                  <a:pt x="4047" y="125"/>
                  <a:pt x="4056" y="138"/>
                  <a:pt x="4064" y="150"/>
                </a:cubicBezTo>
                <a:cubicBezTo>
                  <a:pt x="4070" y="158"/>
                  <a:pt x="4082" y="175"/>
                  <a:pt x="4082" y="175"/>
                </a:cubicBezTo>
                <a:cubicBezTo>
                  <a:pt x="4089" y="200"/>
                  <a:pt x="4101" y="250"/>
                  <a:pt x="4101" y="250"/>
                </a:cubicBezTo>
                <a:cubicBezTo>
                  <a:pt x="4097" y="372"/>
                  <a:pt x="4096" y="626"/>
                  <a:pt x="3938" y="676"/>
                </a:cubicBezTo>
                <a:cubicBezTo>
                  <a:pt x="3911" y="705"/>
                  <a:pt x="3881" y="703"/>
                  <a:pt x="3844" y="714"/>
                </a:cubicBezTo>
                <a:cubicBezTo>
                  <a:pt x="3712" y="754"/>
                  <a:pt x="3565" y="747"/>
                  <a:pt x="3431" y="751"/>
                </a:cubicBezTo>
                <a:cubicBezTo>
                  <a:pt x="3244" y="757"/>
                  <a:pt x="3032" y="747"/>
                  <a:pt x="2849" y="801"/>
                </a:cubicBezTo>
                <a:cubicBezTo>
                  <a:pt x="2805" y="814"/>
                  <a:pt x="2773" y="850"/>
                  <a:pt x="2730" y="864"/>
                </a:cubicBezTo>
                <a:cubicBezTo>
                  <a:pt x="2706" y="882"/>
                  <a:pt x="2685" y="902"/>
                  <a:pt x="2661" y="920"/>
                </a:cubicBezTo>
                <a:cubicBezTo>
                  <a:pt x="2641" y="951"/>
                  <a:pt x="2605" y="994"/>
                  <a:pt x="2573" y="1014"/>
                </a:cubicBezTo>
                <a:cubicBezTo>
                  <a:pt x="2548" y="1052"/>
                  <a:pt x="2526" y="1088"/>
                  <a:pt x="2505" y="1127"/>
                </a:cubicBezTo>
                <a:cubicBezTo>
                  <a:pt x="2498" y="1140"/>
                  <a:pt x="2485" y="1150"/>
                  <a:pt x="2480" y="1164"/>
                </a:cubicBezTo>
                <a:cubicBezTo>
                  <a:pt x="2467" y="1199"/>
                  <a:pt x="2450" y="1247"/>
                  <a:pt x="2429" y="1277"/>
                </a:cubicBezTo>
                <a:cubicBezTo>
                  <a:pt x="2415" y="1322"/>
                  <a:pt x="2425" y="1304"/>
                  <a:pt x="2404" y="1334"/>
                </a:cubicBezTo>
                <a:cubicBezTo>
                  <a:pt x="2397" y="1356"/>
                  <a:pt x="2361" y="1390"/>
                  <a:pt x="2361" y="1390"/>
                </a:cubicBezTo>
                <a:cubicBezTo>
                  <a:pt x="2352" y="1414"/>
                  <a:pt x="2329" y="1438"/>
                  <a:pt x="2304" y="1446"/>
                </a:cubicBezTo>
                <a:cubicBezTo>
                  <a:pt x="2279" y="1463"/>
                  <a:pt x="2240" y="1499"/>
                  <a:pt x="2210" y="1509"/>
                </a:cubicBezTo>
                <a:cubicBezTo>
                  <a:pt x="2191" y="1515"/>
                  <a:pt x="2172" y="1519"/>
                  <a:pt x="2154" y="1528"/>
                </a:cubicBezTo>
                <a:cubicBezTo>
                  <a:pt x="2130" y="1540"/>
                  <a:pt x="2079" y="1553"/>
                  <a:pt x="2079" y="1553"/>
                </a:cubicBezTo>
                <a:cubicBezTo>
                  <a:pt x="1854" y="1544"/>
                  <a:pt x="1963" y="1559"/>
                  <a:pt x="1866" y="1528"/>
                </a:cubicBezTo>
                <a:cubicBezTo>
                  <a:pt x="1846" y="1514"/>
                  <a:pt x="1830" y="1497"/>
                  <a:pt x="1810" y="1484"/>
                </a:cubicBezTo>
                <a:cubicBezTo>
                  <a:pt x="1806" y="1478"/>
                  <a:pt x="1802" y="1470"/>
                  <a:pt x="1797" y="1465"/>
                </a:cubicBezTo>
                <a:cubicBezTo>
                  <a:pt x="1792" y="1460"/>
                  <a:pt x="1783" y="1458"/>
                  <a:pt x="1778" y="1452"/>
                </a:cubicBezTo>
                <a:cubicBezTo>
                  <a:pt x="1774" y="1447"/>
                  <a:pt x="1776" y="1439"/>
                  <a:pt x="1772" y="1434"/>
                </a:cubicBezTo>
                <a:cubicBezTo>
                  <a:pt x="1767" y="1427"/>
                  <a:pt x="1759" y="1421"/>
                  <a:pt x="1753" y="1415"/>
                </a:cubicBezTo>
                <a:cubicBezTo>
                  <a:pt x="1741" y="1389"/>
                  <a:pt x="1704" y="1316"/>
                  <a:pt x="1684" y="1296"/>
                </a:cubicBezTo>
                <a:cubicBezTo>
                  <a:pt x="1668" y="1245"/>
                  <a:pt x="1644" y="1205"/>
                  <a:pt x="1622" y="1158"/>
                </a:cubicBezTo>
                <a:cubicBezTo>
                  <a:pt x="1611" y="1135"/>
                  <a:pt x="1605" y="1098"/>
                  <a:pt x="1591" y="1077"/>
                </a:cubicBezTo>
                <a:cubicBezTo>
                  <a:pt x="1563" y="1035"/>
                  <a:pt x="1543" y="986"/>
                  <a:pt x="1515" y="945"/>
                </a:cubicBezTo>
                <a:cubicBezTo>
                  <a:pt x="1506" y="932"/>
                  <a:pt x="1493" y="921"/>
                  <a:pt x="1484" y="908"/>
                </a:cubicBezTo>
                <a:cubicBezTo>
                  <a:pt x="1473" y="872"/>
                  <a:pt x="1487" y="904"/>
                  <a:pt x="1459" y="876"/>
                </a:cubicBezTo>
                <a:cubicBezTo>
                  <a:pt x="1425" y="842"/>
                  <a:pt x="1394" y="804"/>
                  <a:pt x="1353" y="776"/>
                </a:cubicBezTo>
                <a:cubicBezTo>
                  <a:pt x="1340" y="767"/>
                  <a:pt x="1326" y="762"/>
                  <a:pt x="1315" y="751"/>
                </a:cubicBezTo>
                <a:cubicBezTo>
                  <a:pt x="1309" y="745"/>
                  <a:pt x="1304" y="736"/>
                  <a:pt x="1296" y="732"/>
                </a:cubicBezTo>
                <a:cubicBezTo>
                  <a:pt x="1285" y="726"/>
                  <a:pt x="1259" y="720"/>
                  <a:pt x="1259" y="720"/>
                </a:cubicBezTo>
                <a:cubicBezTo>
                  <a:pt x="1234" y="701"/>
                  <a:pt x="1188" y="668"/>
                  <a:pt x="1159" y="657"/>
                </a:cubicBezTo>
                <a:cubicBezTo>
                  <a:pt x="1124" y="644"/>
                  <a:pt x="1076" y="643"/>
                  <a:pt x="1040" y="639"/>
                </a:cubicBezTo>
                <a:cubicBezTo>
                  <a:pt x="865" y="644"/>
                  <a:pt x="695" y="663"/>
                  <a:pt x="520" y="670"/>
                </a:cubicBezTo>
                <a:cubicBezTo>
                  <a:pt x="426" y="688"/>
                  <a:pt x="332" y="681"/>
                  <a:pt x="238" y="676"/>
                </a:cubicBezTo>
                <a:cubicBezTo>
                  <a:pt x="234" y="675"/>
                  <a:pt x="196" y="669"/>
                  <a:pt x="188" y="664"/>
                </a:cubicBezTo>
                <a:cubicBezTo>
                  <a:pt x="164" y="648"/>
                  <a:pt x="152" y="633"/>
                  <a:pt x="125" y="620"/>
                </a:cubicBezTo>
                <a:cubicBezTo>
                  <a:pt x="109" y="594"/>
                  <a:pt x="88" y="567"/>
                  <a:pt x="63" y="551"/>
                </a:cubicBezTo>
                <a:cubicBezTo>
                  <a:pt x="55" y="526"/>
                  <a:pt x="35" y="492"/>
                  <a:pt x="19" y="470"/>
                </a:cubicBezTo>
                <a:cubicBezTo>
                  <a:pt x="14" y="447"/>
                  <a:pt x="6" y="424"/>
                  <a:pt x="0" y="401"/>
                </a:cubicBezTo>
                <a:cubicBezTo>
                  <a:pt x="2" y="357"/>
                  <a:pt x="1" y="313"/>
                  <a:pt x="7" y="269"/>
                </a:cubicBezTo>
                <a:cubicBezTo>
                  <a:pt x="8" y="262"/>
                  <a:pt x="16" y="257"/>
                  <a:pt x="19" y="250"/>
                </a:cubicBezTo>
                <a:cubicBezTo>
                  <a:pt x="50" y="181"/>
                  <a:pt x="71" y="119"/>
                  <a:pt x="151" y="94"/>
                </a:cubicBezTo>
                <a:cubicBezTo>
                  <a:pt x="170" y="80"/>
                  <a:pt x="191" y="73"/>
                  <a:pt x="213" y="63"/>
                </a:cubicBezTo>
                <a:cubicBezTo>
                  <a:pt x="219" y="60"/>
                  <a:pt x="230" y="50"/>
                  <a:pt x="232" y="56"/>
                </a:cubicBezTo>
                <a:cubicBezTo>
                  <a:pt x="235" y="65"/>
                  <a:pt x="223" y="73"/>
                  <a:pt x="219" y="81"/>
                </a:cubicBez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829" name="Text Box 38"/>
          <p:cNvSpPr txBox="1">
            <a:spLocks noChangeArrowheads="1"/>
          </p:cNvSpPr>
          <p:nvPr/>
        </p:nvSpPr>
        <p:spPr bwMode="auto">
          <a:xfrm>
            <a:off x="6248400" y="55626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3804" name="Object 1034"/>
          <p:cNvGraphicFramePr>
            <a:graphicFrameLocks noChangeAspect="1"/>
          </p:cNvGraphicFramePr>
          <p:nvPr/>
        </p:nvGraphicFramePr>
        <p:xfrm>
          <a:off x="5410200" y="6096000"/>
          <a:ext cx="2794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02960" imgH="190440" progId="Equation.3">
                  <p:embed/>
                </p:oleObj>
              </mc:Choice>
              <mc:Fallback>
                <p:oleObj name="Equation" r:id="rId26" imgW="1002960" imgH="19044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96000"/>
                        <a:ext cx="27940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31269C-6221-E44F-ABC8-5E40E090A221}"/>
                  </a:ext>
                </a:extLst>
              </p14:cNvPr>
              <p14:cNvContentPartPr/>
              <p14:nvPr/>
            </p14:nvContentPartPr>
            <p14:xfrm>
              <a:off x="7072920" y="1930680"/>
              <a:ext cx="11221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31269C-6221-E44F-ABC8-5E40E090A2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63560" y="1921320"/>
                <a:ext cx="1140840" cy="3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B80CA7-2492-45A8-81D2-1A0C2D1B2AD0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4818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15400" imgH="431640" progId="Equation.3">
                  <p:embed/>
                </p:oleObj>
              </mc:Choice>
              <mc:Fallback>
                <p:oleObj name="Equation" r:id="rId2" imgW="8915400" imgH="4316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Text Box 34"/>
          <p:cNvSpPr txBox="1">
            <a:spLocks noChangeArrowheads="1"/>
          </p:cNvSpPr>
          <p:nvPr/>
        </p:nvSpPr>
        <p:spPr bwMode="auto">
          <a:xfrm>
            <a:off x="7315200" y="5410200"/>
            <a:ext cx="1081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yield</a:t>
            </a:r>
          </a:p>
        </p:txBody>
      </p:sp>
      <p:graphicFrame>
        <p:nvGraphicFramePr>
          <p:cNvPr id="34819" name="Object 35"/>
          <p:cNvGraphicFramePr>
            <a:graphicFrameLocks noChangeAspect="1"/>
          </p:cNvGraphicFramePr>
          <p:nvPr/>
        </p:nvGraphicFramePr>
        <p:xfrm>
          <a:off x="6629400" y="6019800"/>
          <a:ext cx="2438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190440" progId="Equation.3">
                  <p:embed/>
                </p:oleObj>
              </mc:Choice>
              <mc:Fallback>
                <p:oleObj name="Equation" r:id="rId4" imgW="901440" imgH="1904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6019800"/>
                        <a:ext cx="24384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7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8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0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0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1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368280" progId="Equation.3">
                  <p:embed/>
                </p:oleObj>
              </mc:Choice>
              <mc:Fallback>
                <p:oleObj name="Equation" r:id="rId8" imgW="33012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368280" progId="Equation.3">
                  <p:embed/>
                </p:oleObj>
              </mc:Choice>
              <mc:Fallback>
                <p:oleObj name="Equation" r:id="rId10" imgW="330120" imgH="3682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1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2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3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4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5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6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3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368280" progId="Equation.3">
                  <p:embed/>
                </p:oleObj>
              </mc:Choice>
              <mc:Fallback>
                <p:oleObj name="Equation" r:id="rId14" imgW="33012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6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120" imgH="368280" progId="Equation.3">
                  <p:embed/>
                </p:oleObj>
              </mc:Choice>
              <mc:Fallback>
                <p:oleObj name="Equation" r:id="rId16" imgW="33012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7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93480" progId="Equation.3">
                  <p:embed/>
                </p:oleObj>
              </mc:Choice>
              <mc:Fallback>
                <p:oleObj name="Equation" r:id="rId18" imgW="253800" imgH="3934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50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1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2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8" name="Object 64"/>
          <p:cNvGraphicFramePr>
            <a:graphicFrameLocks noChangeAspect="1"/>
          </p:cNvGraphicFramePr>
          <p:nvPr/>
        </p:nvGraphicFramePr>
        <p:xfrm>
          <a:off x="40386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560" imgH="380880" progId="Equation.3">
                  <p:embed/>
                </p:oleObj>
              </mc:Choice>
              <mc:Fallback>
                <p:oleObj name="Equation" r:id="rId20" imgW="304560" imgH="3808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3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4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9" name="Object 67"/>
          <p:cNvGraphicFramePr>
            <a:graphicFrameLocks noChangeAspect="1"/>
          </p:cNvGraphicFramePr>
          <p:nvPr/>
        </p:nvGraphicFramePr>
        <p:xfrm>
          <a:off x="5334000" y="61722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560" imgH="380880" progId="Equation.3">
                  <p:embed/>
                </p:oleObj>
              </mc:Choice>
              <mc:Fallback>
                <p:oleObj name="Equation" r:id="rId20" imgW="304560" imgH="3808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1722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5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Derivation Tree</a:t>
            </a:r>
          </a:p>
        </p:txBody>
      </p:sp>
      <p:grpSp>
        <p:nvGrpSpPr>
          <p:cNvPr id="34856" name="Group 72"/>
          <p:cNvGrpSpPr>
            <a:grpSpLocks/>
          </p:cNvGrpSpPr>
          <p:nvPr/>
        </p:nvGrpSpPr>
        <p:grpSpPr bwMode="auto">
          <a:xfrm>
            <a:off x="381000" y="228600"/>
            <a:ext cx="8534400" cy="762000"/>
            <a:chOff x="96" y="1104"/>
            <a:chExt cx="5376" cy="480"/>
          </a:xfrm>
        </p:grpSpPr>
        <p:graphicFrame>
          <p:nvGraphicFramePr>
            <p:cNvPr id="34830" name="Object 73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14320" imgH="419040" progId="Equation.3">
                    <p:embed/>
                  </p:oleObj>
                </mc:Choice>
                <mc:Fallback>
                  <p:oleObj name="Equation" r:id="rId22" imgW="1714320" imgH="41904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74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463480" imgH="533160" progId="Equation.3">
                    <p:embed/>
                  </p:oleObj>
                </mc:Choice>
                <mc:Fallback>
                  <p:oleObj name="Equation" r:id="rId24" imgW="2463480" imgH="53316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75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234880" imgH="533160" progId="Equation.3">
                    <p:embed/>
                  </p:oleObj>
                </mc:Choice>
                <mc:Fallback>
                  <p:oleObj name="Equation" r:id="rId26" imgW="2234880" imgH="53316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9" name="Rectangle 76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4857" name="Freeform 77"/>
          <p:cNvSpPr>
            <a:spLocks/>
          </p:cNvSpPr>
          <p:nvPr/>
        </p:nvSpPr>
        <p:spPr bwMode="auto">
          <a:xfrm>
            <a:off x="1114425" y="4298950"/>
            <a:ext cx="6397625" cy="2470150"/>
          </a:xfrm>
          <a:custGeom>
            <a:avLst/>
            <a:gdLst>
              <a:gd name="T0" fmla="*/ 534273194 w 4030"/>
              <a:gd name="T1" fmla="*/ 166330310 h 1556"/>
              <a:gd name="T2" fmla="*/ 171370633 w 4030"/>
              <a:gd name="T3" fmla="*/ 355342813 h 1556"/>
              <a:gd name="T4" fmla="*/ 12601575 w 4030"/>
              <a:gd name="T5" fmla="*/ 829132138 h 1556"/>
              <a:gd name="T6" fmla="*/ 597277879 w 4030"/>
              <a:gd name="T7" fmla="*/ 1806953052 h 1556"/>
              <a:gd name="T8" fmla="*/ 1023183586 w 4030"/>
              <a:gd name="T9" fmla="*/ 1932960825 h 1556"/>
              <a:gd name="T10" fmla="*/ 1874996589 w 4030"/>
              <a:gd name="T11" fmla="*/ 1900198010 h 1556"/>
              <a:gd name="T12" fmla="*/ 2147483647 w 4030"/>
              <a:gd name="T13" fmla="*/ 1806953052 h 1556"/>
              <a:gd name="T14" fmla="*/ 2147483647 w 4030"/>
              <a:gd name="T15" fmla="*/ 1885077077 h 1556"/>
              <a:gd name="T16" fmla="*/ 2147483647 w 4030"/>
              <a:gd name="T17" fmla="*/ 2147483647 h 1556"/>
              <a:gd name="T18" fmla="*/ 2147483647 w 4030"/>
              <a:gd name="T19" fmla="*/ 2147483647 h 1556"/>
              <a:gd name="T20" fmla="*/ 2147483647 w 4030"/>
              <a:gd name="T21" fmla="*/ 2147483647 h 1556"/>
              <a:gd name="T22" fmla="*/ 2147483647 w 4030"/>
              <a:gd name="T23" fmla="*/ 2147483647 h 1556"/>
              <a:gd name="T24" fmla="*/ 2147483647 w 4030"/>
              <a:gd name="T25" fmla="*/ 2147483647 h 1556"/>
              <a:gd name="T26" fmla="*/ 2147483647 w 4030"/>
              <a:gd name="T27" fmla="*/ 2147483647 h 1556"/>
              <a:gd name="T28" fmla="*/ 2147483647 w 4030"/>
              <a:gd name="T29" fmla="*/ 2147483647 h 1556"/>
              <a:gd name="T30" fmla="*/ 2147483647 w 4030"/>
              <a:gd name="T31" fmla="*/ 2147483647 h 1556"/>
              <a:gd name="T32" fmla="*/ 2147483647 w 4030"/>
              <a:gd name="T33" fmla="*/ 1885077077 h 1556"/>
              <a:gd name="T34" fmla="*/ 2147483647 w 4030"/>
              <a:gd name="T35" fmla="*/ 1726308077 h 1556"/>
              <a:gd name="T36" fmla="*/ 2147483647 w 4030"/>
              <a:gd name="T37" fmla="*/ 1680945279 h 1556"/>
              <a:gd name="T38" fmla="*/ 2147483647 w 4030"/>
              <a:gd name="T39" fmla="*/ 1474292134 h 1556"/>
              <a:gd name="T40" fmla="*/ 2147483647 w 4030"/>
              <a:gd name="T41" fmla="*/ 574595643 h 1556"/>
              <a:gd name="T42" fmla="*/ 2147483647 w 4030"/>
              <a:gd name="T43" fmla="*/ 70564378 h 1556"/>
              <a:gd name="T44" fmla="*/ 2147483647 w 4030"/>
              <a:gd name="T45" fmla="*/ 37801551 h 1556"/>
              <a:gd name="T46" fmla="*/ 2147483647 w 4030"/>
              <a:gd name="T47" fmla="*/ 244455973 h 1556"/>
              <a:gd name="T48" fmla="*/ 2147483647 w 4030"/>
              <a:gd name="T49" fmla="*/ 700603416 h 1556"/>
              <a:gd name="T50" fmla="*/ 2147483647 w 4030"/>
              <a:gd name="T51" fmla="*/ 1033264135 h 1556"/>
              <a:gd name="T52" fmla="*/ 2147483647 w 4030"/>
              <a:gd name="T53" fmla="*/ 1444050269 h 1556"/>
              <a:gd name="T54" fmla="*/ 2147483647 w 4030"/>
              <a:gd name="T55" fmla="*/ 1726308077 h 1556"/>
              <a:gd name="T56" fmla="*/ 2147483647 w 4030"/>
              <a:gd name="T57" fmla="*/ 2147483647 h 1556"/>
              <a:gd name="T58" fmla="*/ 2147483647 w 4030"/>
              <a:gd name="T59" fmla="*/ 2137092623 h 1556"/>
              <a:gd name="T60" fmla="*/ 2147483647 w 4030"/>
              <a:gd name="T61" fmla="*/ 2026205783 h 1556"/>
              <a:gd name="T62" fmla="*/ 2147483647 w 4030"/>
              <a:gd name="T63" fmla="*/ 1917839892 h 1556"/>
              <a:gd name="T64" fmla="*/ 2147483647 w 4030"/>
              <a:gd name="T65" fmla="*/ 1789311170 h 1556"/>
              <a:gd name="T66" fmla="*/ 2147483647 w 4030"/>
              <a:gd name="T67" fmla="*/ 1663303000 h 1556"/>
              <a:gd name="T68" fmla="*/ 2147483647 w 4030"/>
              <a:gd name="T69" fmla="*/ 1459171201 h 1556"/>
              <a:gd name="T70" fmla="*/ 2147483647 w 4030"/>
              <a:gd name="T71" fmla="*/ 559474710 h 1556"/>
              <a:gd name="T72" fmla="*/ 2147483647 w 4030"/>
              <a:gd name="T73" fmla="*/ 148688428 h 15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030"/>
              <a:gd name="T112" fmla="*/ 0 h 1556"/>
              <a:gd name="T113" fmla="*/ 4030 w 4030"/>
              <a:gd name="T114" fmla="*/ 1556 h 155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030" h="1556">
                <a:moveTo>
                  <a:pt x="1458" y="59"/>
                </a:moveTo>
                <a:cubicBezTo>
                  <a:pt x="1043" y="61"/>
                  <a:pt x="627" y="60"/>
                  <a:pt x="212" y="66"/>
                </a:cubicBezTo>
                <a:cubicBezTo>
                  <a:pt x="186" y="66"/>
                  <a:pt x="127" y="84"/>
                  <a:pt x="106" y="103"/>
                </a:cubicBezTo>
                <a:cubicBezTo>
                  <a:pt x="93" y="115"/>
                  <a:pt x="68" y="141"/>
                  <a:pt x="68" y="141"/>
                </a:cubicBezTo>
                <a:cubicBezTo>
                  <a:pt x="57" y="173"/>
                  <a:pt x="65" y="154"/>
                  <a:pt x="37" y="197"/>
                </a:cubicBezTo>
                <a:cubicBezTo>
                  <a:pt x="18" y="225"/>
                  <a:pt x="12" y="293"/>
                  <a:pt x="5" y="329"/>
                </a:cubicBezTo>
                <a:cubicBezTo>
                  <a:pt x="9" y="426"/>
                  <a:pt x="0" y="632"/>
                  <a:pt x="131" y="673"/>
                </a:cubicBezTo>
                <a:cubicBezTo>
                  <a:pt x="162" y="694"/>
                  <a:pt x="201" y="707"/>
                  <a:pt x="237" y="717"/>
                </a:cubicBezTo>
                <a:cubicBezTo>
                  <a:pt x="268" y="737"/>
                  <a:pt x="313" y="745"/>
                  <a:pt x="350" y="754"/>
                </a:cubicBezTo>
                <a:cubicBezTo>
                  <a:pt x="369" y="758"/>
                  <a:pt x="406" y="767"/>
                  <a:pt x="406" y="767"/>
                </a:cubicBezTo>
                <a:cubicBezTo>
                  <a:pt x="504" y="765"/>
                  <a:pt x="602" y="765"/>
                  <a:pt x="700" y="761"/>
                </a:cubicBezTo>
                <a:cubicBezTo>
                  <a:pt x="715" y="760"/>
                  <a:pt x="729" y="755"/>
                  <a:pt x="744" y="754"/>
                </a:cubicBezTo>
                <a:cubicBezTo>
                  <a:pt x="834" y="749"/>
                  <a:pt x="1013" y="742"/>
                  <a:pt x="1013" y="742"/>
                </a:cubicBezTo>
                <a:cubicBezTo>
                  <a:pt x="1085" y="733"/>
                  <a:pt x="1149" y="722"/>
                  <a:pt x="1220" y="717"/>
                </a:cubicBezTo>
                <a:cubicBezTo>
                  <a:pt x="1301" y="719"/>
                  <a:pt x="1383" y="719"/>
                  <a:pt x="1464" y="723"/>
                </a:cubicBezTo>
                <a:cubicBezTo>
                  <a:pt x="1489" y="724"/>
                  <a:pt x="1480" y="732"/>
                  <a:pt x="1496" y="748"/>
                </a:cubicBezTo>
                <a:cubicBezTo>
                  <a:pt x="1512" y="765"/>
                  <a:pt x="1531" y="779"/>
                  <a:pt x="1546" y="798"/>
                </a:cubicBezTo>
                <a:cubicBezTo>
                  <a:pt x="1560" y="815"/>
                  <a:pt x="1564" y="836"/>
                  <a:pt x="1577" y="854"/>
                </a:cubicBezTo>
                <a:cubicBezTo>
                  <a:pt x="1587" y="886"/>
                  <a:pt x="1595" y="920"/>
                  <a:pt x="1615" y="948"/>
                </a:cubicBezTo>
                <a:cubicBezTo>
                  <a:pt x="1626" y="982"/>
                  <a:pt x="1640" y="1019"/>
                  <a:pt x="1646" y="1055"/>
                </a:cubicBezTo>
                <a:cubicBezTo>
                  <a:pt x="1656" y="1118"/>
                  <a:pt x="1654" y="1181"/>
                  <a:pt x="1665" y="1243"/>
                </a:cubicBezTo>
                <a:cubicBezTo>
                  <a:pt x="1667" y="1301"/>
                  <a:pt x="1664" y="1365"/>
                  <a:pt x="1677" y="1424"/>
                </a:cubicBezTo>
                <a:cubicBezTo>
                  <a:pt x="1679" y="1434"/>
                  <a:pt x="1686" y="1456"/>
                  <a:pt x="1696" y="1462"/>
                </a:cubicBezTo>
                <a:cubicBezTo>
                  <a:pt x="1707" y="1469"/>
                  <a:pt x="1733" y="1474"/>
                  <a:pt x="1733" y="1474"/>
                </a:cubicBezTo>
                <a:cubicBezTo>
                  <a:pt x="1756" y="1489"/>
                  <a:pt x="1783" y="1504"/>
                  <a:pt x="1809" y="1512"/>
                </a:cubicBezTo>
                <a:cubicBezTo>
                  <a:pt x="1837" y="1530"/>
                  <a:pt x="1872" y="1545"/>
                  <a:pt x="1903" y="1556"/>
                </a:cubicBezTo>
                <a:cubicBezTo>
                  <a:pt x="2172" y="1551"/>
                  <a:pt x="2441" y="1542"/>
                  <a:pt x="2710" y="1537"/>
                </a:cubicBezTo>
                <a:cubicBezTo>
                  <a:pt x="2794" y="1533"/>
                  <a:pt x="2862" y="1525"/>
                  <a:pt x="2942" y="1506"/>
                </a:cubicBezTo>
                <a:cubicBezTo>
                  <a:pt x="2963" y="1501"/>
                  <a:pt x="2978" y="1487"/>
                  <a:pt x="2998" y="1481"/>
                </a:cubicBezTo>
                <a:cubicBezTo>
                  <a:pt x="3023" y="1462"/>
                  <a:pt x="3043" y="1444"/>
                  <a:pt x="3061" y="1418"/>
                </a:cubicBezTo>
                <a:cubicBezTo>
                  <a:pt x="3070" y="1406"/>
                  <a:pt x="3086" y="1380"/>
                  <a:pt x="3086" y="1380"/>
                </a:cubicBezTo>
                <a:cubicBezTo>
                  <a:pt x="3088" y="1359"/>
                  <a:pt x="3091" y="1339"/>
                  <a:pt x="3092" y="1318"/>
                </a:cubicBezTo>
                <a:cubicBezTo>
                  <a:pt x="3098" y="1163"/>
                  <a:pt x="3056" y="1001"/>
                  <a:pt x="3105" y="854"/>
                </a:cubicBezTo>
                <a:cubicBezTo>
                  <a:pt x="3118" y="816"/>
                  <a:pt x="3118" y="761"/>
                  <a:pt x="3161" y="748"/>
                </a:cubicBezTo>
                <a:cubicBezTo>
                  <a:pt x="3253" y="685"/>
                  <a:pt x="3415" y="712"/>
                  <a:pt x="3499" y="710"/>
                </a:cubicBezTo>
                <a:cubicBezTo>
                  <a:pt x="3555" y="705"/>
                  <a:pt x="3596" y="696"/>
                  <a:pt x="3649" y="685"/>
                </a:cubicBezTo>
                <a:cubicBezTo>
                  <a:pt x="3660" y="683"/>
                  <a:pt x="3670" y="681"/>
                  <a:pt x="3681" y="679"/>
                </a:cubicBezTo>
                <a:cubicBezTo>
                  <a:pt x="3698" y="675"/>
                  <a:pt x="3731" y="667"/>
                  <a:pt x="3731" y="667"/>
                </a:cubicBezTo>
                <a:cubicBezTo>
                  <a:pt x="3762" y="651"/>
                  <a:pt x="3792" y="644"/>
                  <a:pt x="3825" y="635"/>
                </a:cubicBezTo>
                <a:cubicBezTo>
                  <a:pt x="3849" y="619"/>
                  <a:pt x="3880" y="593"/>
                  <a:pt x="3906" y="585"/>
                </a:cubicBezTo>
                <a:cubicBezTo>
                  <a:pt x="3955" y="548"/>
                  <a:pt x="3997" y="527"/>
                  <a:pt x="4019" y="466"/>
                </a:cubicBezTo>
                <a:cubicBezTo>
                  <a:pt x="4030" y="401"/>
                  <a:pt x="4001" y="286"/>
                  <a:pt x="3962" y="228"/>
                </a:cubicBezTo>
                <a:cubicBezTo>
                  <a:pt x="3953" y="202"/>
                  <a:pt x="3941" y="193"/>
                  <a:pt x="3925" y="172"/>
                </a:cubicBezTo>
                <a:cubicBezTo>
                  <a:pt x="3879" y="112"/>
                  <a:pt x="3838" y="52"/>
                  <a:pt x="3762" y="28"/>
                </a:cubicBezTo>
                <a:cubicBezTo>
                  <a:pt x="3736" y="10"/>
                  <a:pt x="3720" y="8"/>
                  <a:pt x="3687" y="3"/>
                </a:cubicBezTo>
                <a:cubicBezTo>
                  <a:pt x="3658" y="4"/>
                  <a:pt x="3531" y="0"/>
                  <a:pt x="3468" y="15"/>
                </a:cubicBezTo>
                <a:cubicBezTo>
                  <a:pt x="3439" y="22"/>
                  <a:pt x="3402" y="34"/>
                  <a:pt x="3374" y="47"/>
                </a:cubicBezTo>
                <a:cubicBezTo>
                  <a:pt x="3342" y="62"/>
                  <a:pt x="3320" y="89"/>
                  <a:pt x="3286" y="97"/>
                </a:cubicBezTo>
                <a:cubicBezTo>
                  <a:pt x="3230" y="133"/>
                  <a:pt x="3186" y="167"/>
                  <a:pt x="3148" y="222"/>
                </a:cubicBezTo>
                <a:cubicBezTo>
                  <a:pt x="3134" y="267"/>
                  <a:pt x="3144" y="249"/>
                  <a:pt x="3123" y="278"/>
                </a:cubicBezTo>
                <a:cubicBezTo>
                  <a:pt x="3113" y="308"/>
                  <a:pt x="3109" y="329"/>
                  <a:pt x="3092" y="354"/>
                </a:cubicBezTo>
                <a:cubicBezTo>
                  <a:pt x="3078" y="398"/>
                  <a:pt x="3087" y="380"/>
                  <a:pt x="3067" y="410"/>
                </a:cubicBezTo>
                <a:cubicBezTo>
                  <a:pt x="3058" y="438"/>
                  <a:pt x="3043" y="465"/>
                  <a:pt x="3023" y="485"/>
                </a:cubicBezTo>
                <a:cubicBezTo>
                  <a:pt x="3015" y="517"/>
                  <a:pt x="2996" y="545"/>
                  <a:pt x="2979" y="573"/>
                </a:cubicBezTo>
                <a:cubicBezTo>
                  <a:pt x="2971" y="586"/>
                  <a:pt x="2954" y="610"/>
                  <a:pt x="2954" y="610"/>
                </a:cubicBezTo>
                <a:cubicBezTo>
                  <a:pt x="2945" y="638"/>
                  <a:pt x="2921" y="660"/>
                  <a:pt x="2904" y="685"/>
                </a:cubicBezTo>
                <a:cubicBezTo>
                  <a:pt x="2852" y="761"/>
                  <a:pt x="2816" y="848"/>
                  <a:pt x="2723" y="879"/>
                </a:cubicBezTo>
                <a:cubicBezTo>
                  <a:pt x="2662" y="921"/>
                  <a:pt x="2569" y="928"/>
                  <a:pt x="2497" y="936"/>
                </a:cubicBezTo>
                <a:cubicBezTo>
                  <a:pt x="2240" y="930"/>
                  <a:pt x="2258" y="941"/>
                  <a:pt x="2084" y="886"/>
                </a:cubicBezTo>
                <a:cubicBezTo>
                  <a:pt x="2058" y="868"/>
                  <a:pt x="2033" y="858"/>
                  <a:pt x="2003" y="848"/>
                </a:cubicBezTo>
                <a:cubicBezTo>
                  <a:pt x="1997" y="846"/>
                  <a:pt x="1984" y="842"/>
                  <a:pt x="1984" y="842"/>
                </a:cubicBezTo>
                <a:cubicBezTo>
                  <a:pt x="1965" y="828"/>
                  <a:pt x="1943" y="814"/>
                  <a:pt x="1921" y="804"/>
                </a:cubicBezTo>
                <a:cubicBezTo>
                  <a:pt x="1909" y="799"/>
                  <a:pt x="1884" y="792"/>
                  <a:pt x="1884" y="792"/>
                </a:cubicBezTo>
                <a:cubicBezTo>
                  <a:pt x="1840" y="763"/>
                  <a:pt x="1860" y="772"/>
                  <a:pt x="1827" y="761"/>
                </a:cubicBezTo>
                <a:cubicBezTo>
                  <a:pt x="1785" y="731"/>
                  <a:pt x="1804" y="740"/>
                  <a:pt x="1771" y="729"/>
                </a:cubicBezTo>
                <a:cubicBezTo>
                  <a:pt x="1765" y="723"/>
                  <a:pt x="1759" y="715"/>
                  <a:pt x="1752" y="710"/>
                </a:cubicBezTo>
                <a:cubicBezTo>
                  <a:pt x="1744" y="705"/>
                  <a:pt x="1734" y="704"/>
                  <a:pt x="1727" y="698"/>
                </a:cubicBezTo>
                <a:cubicBezTo>
                  <a:pt x="1713" y="687"/>
                  <a:pt x="1690" y="660"/>
                  <a:pt x="1690" y="660"/>
                </a:cubicBezTo>
                <a:cubicBezTo>
                  <a:pt x="1677" y="627"/>
                  <a:pt x="1691" y="656"/>
                  <a:pt x="1665" y="623"/>
                </a:cubicBezTo>
                <a:cubicBezTo>
                  <a:pt x="1654" y="609"/>
                  <a:pt x="1633" y="579"/>
                  <a:pt x="1633" y="579"/>
                </a:cubicBezTo>
                <a:cubicBezTo>
                  <a:pt x="1616" y="526"/>
                  <a:pt x="1593" y="471"/>
                  <a:pt x="1583" y="416"/>
                </a:cubicBezTo>
                <a:cubicBezTo>
                  <a:pt x="1571" y="351"/>
                  <a:pt x="1566" y="286"/>
                  <a:pt x="1546" y="222"/>
                </a:cubicBezTo>
                <a:cubicBezTo>
                  <a:pt x="1532" y="178"/>
                  <a:pt x="1537" y="118"/>
                  <a:pt x="1496" y="91"/>
                </a:cubicBezTo>
                <a:cubicBezTo>
                  <a:pt x="1476" y="62"/>
                  <a:pt x="1475" y="79"/>
                  <a:pt x="1458" y="59"/>
                </a:cubicBezTo>
                <a:close/>
              </a:path>
            </a:pathLst>
          </a:custGeom>
          <a:noFill/>
          <a:ln w="9525">
            <a:solidFill>
              <a:srgbClr val="0000FF"/>
            </a:solidFill>
            <a:prstDash val="dash"/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858" name="Text Box 78"/>
          <p:cNvSpPr txBox="1">
            <a:spLocks noChangeArrowheads="1"/>
          </p:cNvSpPr>
          <p:nvPr/>
        </p:nvSpPr>
        <p:spPr bwMode="auto">
          <a:xfrm>
            <a:off x="76200" y="2743200"/>
            <a:ext cx="2478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(parse tree)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CF347F-8FFF-1345-8E23-DDBD258F2681}"/>
                  </a:ext>
                </a:extLst>
              </p14:cNvPr>
              <p14:cNvContentPartPr/>
              <p14:nvPr/>
            </p14:nvContentPartPr>
            <p14:xfrm>
              <a:off x="279360" y="3382560"/>
              <a:ext cx="8666280" cy="325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CF347F-8FFF-1345-8E23-DDBD258F268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0000" y="3373200"/>
                <a:ext cx="8685000" cy="327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8F4E2-0EF1-4E5B-9B81-69D84C7ACF3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58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457200" y="1295400"/>
          <a:ext cx="792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56320" imgH="431640" progId="Equation.3">
                  <p:embed/>
                </p:oleObj>
              </mc:Choice>
              <mc:Fallback>
                <p:oleObj name="Equation" r:id="rId2" imgW="83563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924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457200" y="2590800"/>
          <a:ext cx="7543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12080" imgH="431640" progId="Equation.3">
                  <p:embed/>
                </p:oleObj>
              </mc:Choice>
              <mc:Fallback>
                <p:oleObj name="Equation" r:id="rId4" imgW="7912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5438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7" name="Group 38"/>
          <p:cNvGrpSpPr>
            <a:grpSpLocks/>
          </p:cNvGrpSpPr>
          <p:nvPr/>
        </p:nvGrpSpPr>
        <p:grpSpPr bwMode="auto">
          <a:xfrm>
            <a:off x="3505200" y="3200400"/>
            <a:ext cx="4495800" cy="3505200"/>
            <a:chOff x="1632" y="1392"/>
            <a:chExt cx="3648" cy="2880"/>
          </a:xfrm>
        </p:grpSpPr>
        <p:sp>
          <p:nvSpPr>
            <p:cNvPr id="35862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3" name="Line 7"/>
            <p:cNvSpPr>
              <a:spLocks noChangeShapeType="1"/>
            </p:cNvSpPr>
            <p:nvPr/>
          </p:nvSpPr>
          <p:spPr bwMode="auto">
            <a:xfrm flipH="1">
              <a:off x="2688" y="1728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4" name="Line 8"/>
            <p:cNvSpPr>
              <a:spLocks noChangeShapeType="1"/>
            </p:cNvSpPr>
            <p:nvPr/>
          </p:nvSpPr>
          <p:spPr bwMode="auto">
            <a:xfrm>
              <a:off x="3744" y="1728"/>
              <a:ext cx="8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844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380880" progId="Equation.3">
                    <p:embed/>
                  </p:oleObj>
                </mc:Choice>
                <mc:Fallback>
                  <p:oleObj name="Equation" r:id="rId6" imgW="304560" imgH="380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5" name="Oval 10"/>
            <p:cNvSpPr>
              <a:spLocks noChangeArrowheads="1"/>
            </p:cNvSpPr>
            <p:nvPr/>
          </p:nvSpPr>
          <p:spPr bwMode="auto">
            <a:xfrm>
              <a:off x="2448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6" name="Oval 11"/>
            <p:cNvSpPr>
              <a:spLocks noChangeArrowheads="1"/>
            </p:cNvSpPr>
            <p:nvPr/>
          </p:nvSpPr>
          <p:spPr bwMode="auto">
            <a:xfrm>
              <a:off x="4464" y="21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845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0120" imgH="368280" progId="Equation.3">
                    <p:embed/>
                  </p:oleObj>
                </mc:Choice>
                <mc:Fallback>
                  <p:oleObj name="Equation" r:id="rId8" imgW="330120" imgH="3682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0120" imgH="368280" progId="Equation.3">
                    <p:embed/>
                  </p:oleObj>
                </mc:Choice>
                <mc:Fallback>
                  <p:oleObj name="Equation" r:id="rId10" imgW="330120" imgH="3682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7" name="Line 14"/>
            <p:cNvSpPr>
              <a:spLocks noChangeShapeType="1"/>
            </p:cNvSpPr>
            <p:nvPr/>
          </p:nvSpPr>
          <p:spPr bwMode="auto">
            <a:xfrm flipH="1">
              <a:off x="1920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8" name="Line 15"/>
            <p:cNvSpPr>
              <a:spLocks noChangeShapeType="1"/>
            </p:cNvSpPr>
            <p:nvPr/>
          </p:nvSpPr>
          <p:spPr bwMode="auto">
            <a:xfrm>
              <a:off x="2640" y="249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69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70" name="Oval 17"/>
            <p:cNvSpPr>
              <a:spLocks noChangeArrowheads="1"/>
            </p:cNvSpPr>
            <p:nvPr/>
          </p:nvSpPr>
          <p:spPr bwMode="auto">
            <a:xfrm>
              <a:off x="2448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71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72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847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0120" imgH="368280" progId="Equation.3">
                    <p:embed/>
                  </p:oleObj>
                </mc:Choice>
                <mc:Fallback>
                  <p:oleObj name="Equation" r:id="rId14" imgW="330120" imgH="3682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3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850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120" imgH="368280" progId="Equation.3">
                    <p:embed/>
                  </p:oleObj>
                </mc:Choice>
                <mc:Fallback>
                  <p:oleObj name="Equation" r:id="rId16" imgW="330120" imgH="3682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851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800" imgH="393480" progId="Equation.3">
                    <p:embed/>
                  </p:oleObj>
                </mc:Choice>
                <mc:Fallback>
                  <p:oleObj name="Equation" r:id="rId18" imgW="253800" imgH="393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5" name="Line 27"/>
            <p:cNvSpPr>
              <a:spLocks noChangeShapeType="1"/>
            </p:cNvSpPr>
            <p:nvPr/>
          </p:nvSpPr>
          <p:spPr bwMode="auto">
            <a:xfrm flipH="1">
              <a:off x="4272" y="2496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5876" name="Line 28"/>
            <p:cNvSpPr>
              <a:spLocks noChangeShapeType="1"/>
            </p:cNvSpPr>
            <p:nvPr/>
          </p:nvSpPr>
          <p:spPr bwMode="auto">
            <a:xfrm>
              <a:off x="4800" y="2448"/>
              <a:ext cx="28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77" name="Oval 29"/>
            <p:cNvSpPr>
              <a:spLocks noChangeArrowheads="1"/>
            </p:cNvSpPr>
            <p:nvPr/>
          </p:nvSpPr>
          <p:spPr bwMode="auto">
            <a:xfrm>
              <a:off x="3216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78" name="Line 30"/>
            <p:cNvSpPr>
              <a:spLocks noChangeShapeType="1"/>
            </p:cNvSpPr>
            <p:nvPr/>
          </p:nvSpPr>
          <p:spPr bwMode="auto">
            <a:xfrm>
              <a:off x="3408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852" name="Object 31"/>
            <p:cNvGraphicFramePr>
              <a:graphicFrameLocks noChangeAspect="1"/>
            </p:cNvGraphicFramePr>
            <p:nvPr/>
          </p:nvGraphicFramePr>
          <p:xfrm>
            <a:off x="3312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560" imgH="380880" progId="Equation.3">
                    <p:embed/>
                  </p:oleObj>
                </mc:Choice>
                <mc:Fallback>
                  <p:oleObj name="Equation" r:id="rId20" imgW="304560" imgH="3808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9" name="Oval 32"/>
            <p:cNvSpPr>
              <a:spLocks noChangeArrowheads="1"/>
            </p:cNvSpPr>
            <p:nvPr/>
          </p:nvSpPr>
          <p:spPr bwMode="auto">
            <a:xfrm>
              <a:off x="4032" y="38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80" name="Line 33"/>
            <p:cNvSpPr>
              <a:spLocks noChangeShapeType="1"/>
            </p:cNvSpPr>
            <p:nvPr/>
          </p:nvSpPr>
          <p:spPr bwMode="auto">
            <a:xfrm>
              <a:off x="4224" y="34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5853" name="Object 34"/>
            <p:cNvGraphicFramePr>
              <a:graphicFrameLocks noChangeAspect="1"/>
            </p:cNvGraphicFramePr>
            <p:nvPr/>
          </p:nvGraphicFramePr>
          <p:xfrm>
            <a:off x="4128" y="3984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560" imgH="380880" progId="Equation.3">
                    <p:embed/>
                  </p:oleObj>
                </mc:Choice>
                <mc:Fallback>
                  <p:oleObj name="Equation" r:id="rId20" imgW="304560" imgH="3808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984"/>
                          <a:ext cx="19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8" name="Text Box 35"/>
          <p:cNvSpPr txBox="1">
            <a:spLocks noChangeArrowheads="1"/>
          </p:cNvSpPr>
          <p:nvPr/>
        </p:nvSpPr>
        <p:spPr bwMode="auto">
          <a:xfrm>
            <a:off x="381000" y="3810000"/>
            <a:ext cx="30480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Give same </a:t>
            </a: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</a:p>
        </p:txBody>
      </p:sp>
      <p:sp>
        <p:nvSpPr>
          <p:cNvPr id="3585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Sometimes, derivation order doesn’t matter</a:t>
            </a:r>
          </a:p>
        </p:txBody>
      </p:sp>
      <p:sp>
        <p:nvSpPr>
          <p:cNvPr id="35860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4103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Leftmost derivation:</a:t>
            </a:r>
          </a:p>
        </p:txBody>
      </p:sp>
      <p:sp>
        <p:nvSpPr>
          <p:cNvPr id="35861" name="Text Box 40"/>
          <p:cNvSpPr txBox="1">
            <a:spLocks noChangeArrowheads="1"/>
          </p:cNvSpPr>
          <p:nvPr/>
        </p:nvSpPr>
        <p:spPr bwMode="auto">
          <a:xfrm>
            <a:off x="0" y="1981200"/>
            <a:ext cx="4271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Rightmost derivation: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6C016-0118-4DF4-9A58-2428CF2444D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Recap: PDA</a:t>
            </a: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5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6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4349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143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1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2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3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4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4355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1435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1435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1435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143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1435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1436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1436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1436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304800" y="2209800"/>
            <a:ext cx="208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PDA       : </a:t>
            </a:r>
          </a:p>
        </p:txBody>
      </p:sp>
      <p:graphicFrame>
        <p:nvGraphicFramePr>
          <p:cNvPr id="14364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863" imgH="393529" progId="Equation.3">
                  <p:embed/>
                </p:oleObj>
              </mc:Choice>
              <mc:Fallback>
                <p:oleObj name="Equation" r:id="rId19" imgW="545863" imgH="393529" progId="Equation.3">
                  <p:embed/>
                  <p:pic>
                    <p:nvPicPr>
                      <p:cNvPr id="1436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3581400" y="2057400"/>
          <a:ext cx="495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500" imgH="228600" progId="Equation.3">
                  <p:embed/>
                </p:oleObj>
              </mc:Choice>
              <mc:Fallback>
                <p:oleObj name="Equation" r:id="rId21" imgW="1333500" imgH="228600" progId="Equation.3">
                  <p:embed/>
                  <p:pic>
                    <p:nvPicPr>
                      <p:cNvPr id="1436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953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F7A1DF-5FBE-4E66-AD7A-80B7C61167E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Ambiguity</a:t>
            </a:r>
          </a:p>
        </p:txBody>
      </p:sp>
      <p:pic>
        <p:nvPicPr>
          <p:cNvPr id="58375" name="Picture 7" descr="http://carltonassociatesinc.com/images/confusion-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533400"/>
            <a:ext cx="2343150" cy="2476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0877F7-B0EE-4DBD-B793-47FD12A5AB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70" name="Text Box 68"/>
          <p:cNvSpPr txBox="1">
            <a:spLocks noChangeArrowheads="1"/>
          </p:cNvSpPr>
          <p:nvPr/>
        </p:nvSpPr>
        <p:spPr bwMode="auto">
          <a:xfrm>
            <a:off x="381000" y="533400"/>
            <a:ext cx="7646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Grammar for mathematical expressions</a:t>
            </a:r>
          </a:p>
        </p:txBody>
      </p:sp>
      <p:graphicFrame>
        <p:nvGraphicFramePr>
          <p:cNvPr id="36866" name="Object 70"/>
          <p:cNvGraphicFramePr>
            <a:graphicFrameLocks noChangeAspect="1"/>
          </p:cNvGraphicFramePr>
          <p:nvPr/>
        </p:nvGraphicFramePr>
        <p:xfrm>
          <a:off x="2133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215640" progId="Equation.3">
                  <p:embed/>
                </p:oleObj>
              </mc:Choice>
              <mc:Fallback>
                <p:oleObj name="Equation" r:id="rId2" imgW="1904760" imgH="2156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1"/>
          <p:cNvSpPr txBox="1">
            <a:spLocks noChangeArrowheads="1"/>
          </p:cNvSpPr>
          <p:nvPr/>
        </p:nvSpPr>
        <p:spPr bwMode="auto">
          <a:xfrm>
            <a:off x="533400" y="3276600"/>
            <a:ext cx="3324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 strings:</a:t>
            </a:r>
          </a:p>
        </p:txBody>
      </p:sp>
      <p:sp>
        <p:nvSpPr>
          <p:cNvPr id="36872" name="Line 73"/>
          <p:cNvSpPr>
            <a:spLocks noChangeShapeType="1"/>
          </p:cNvSpPr>
          <p:nvPr/>
        </p:nvSpPr>
        <p:spPr bwMode="auto">
          <a:xfrm flipV="1">
            <a:off x="2057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73" name="Text Box 74"/>
          <p:cNvSpPr txBox="1">
            <a:spLocks noChangeArrowheads="1"/>
          </p:cNvSpPr>
          <p:nvPr/>
        </p:nvSpPr>
        <p:spPr bwMode="auto">
          <a:xfrm>
            <a:off x="533400" y="5334000"/>
            <a:ext cx="4014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Denotes any number</a:t>
            </a:r>
          </a:p>
        </p:txBody>
      </p:sp>
      <p:grpSp>
        <p:nvGrpSpPr>
          <p:cNvPr id="36874" name="Group 76"/>
          <p:cNvGrpSpPr>
            <a:grpSpLocks/>
          </p:cNvGrpSpPr>
          <p:nvPr/>
        </p:nvGrpSpPr>
        <p:grpSpPr bwMode="auto">
          <a:xfrm>
            <a:off x="990600" y="1447800"/>
            <a:ext cx="6400800" cy="762000"/>
            <a:chOff x="624" y="912"/>
            <a:chExt cx="4032" cy="480"/>
          </a:xfrm>
        </p:grpSpPr>
        <p:graphicFrame>
          <p:nvGraphicFramePr>
            <p:cNvPr id="36867" name="Object 2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108480" imgH="545760" progId="Equation.3">
                    <p:embed/>
                  </p:oleObj>
                </mc:Choice>
                <mc:Fallback>
                  <p:oleObj name="Equation" r:id="rId4" imgW="6108480" imgH="5457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5" name="Rectangle 75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3A54B5-E0D8-42C8-84CE-68AC32B97BE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905" name="Text Box 34"/>
          <p:cNvSpPr txBox="1">
            <a:spLocks noChangeArrowheads="1"/>
          </p:cNvSpPr>
          <p:nvPr/>
        </p:nvSpPr>
        <p:spPr bwMode="auto">
          <a:xfrm>
            <a:off x="4724400" y="3733800"/>
            <a:ext cx="42878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A leftmost derivation</a:t>
            </a:r>
          </a:p>
          <a:p>
            <a:r>
              <a:rPr lang="en-US">
                <a:solidFill>
                  <a:srgbClr val="CC0099"/>
                </a:solidFill>
              </a:rPr>
              <a:t>for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5562600" y="4495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342720" progId="Equation.3">
                  <p:embed/>
                </p:oleObj>
              </mc:Choice>
              <mc:Fallback>
                <p:oleObj name="Equation" r:id="rId2" imgW="16761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Oval 6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8" name="Oval 8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3" name="Object 9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Oval 10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0" name="Oval 11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4" name="Object 12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5" name="Object 14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Oval 15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3" name="Oval 16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4" name="Oval 17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5" name="Oval 18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6" name="Object 19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20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21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22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23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3">
                  <p:embed/>
                </p:oleObj>
              </mc:Choice>
              <mc:Fallback>
                <p:oleObj name="Equation" r:id="rId10" imgW="21564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Line 24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7" name="Line 25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8" name="Line 26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9" name="Line 27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0" name="Line 28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1" name="Line 29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2" name="Line 30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3" name="Line 31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4" name="Line 32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01" name="Object 33"/>
          <p:cNvGraphicFramePr>
            <a:graphicFrameLocks noChangeAspect="1"/>
          </p:cNvGraphicFramePr>
          <p:nvPr/>
        </p:nvGraphicFramePr>
        <p:xfrm>
          <a:off x="2209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578280" imgH="1295280" progId="Equation.3">
                  <p:embed/>
                </p:oleObj>
              </mc:Choice>
              <mc:Fallback>
                <p:oleObj name="Equation" r:id="rId12" imgW="6578280" imgH="1295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25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37902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108480" imgH="545760" progId="Equation.3">
                    <p:embed/>
                  </p:oleObj>
                </mc:Choice>
                <mc:Fallback>
                  <p:oleObj name="Equation" r:id="rId14" imgW="6108480" imgH="5457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6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0EA11-28DE-47BB-BFED-D94813CEE15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8929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4" name="Object 1024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5" name="Object 102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1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6" name="Object 1026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2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33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34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7" name="Object 1027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91960" progId="Equation.3">
                  <p:embed/>
                </p:oleObj>
              </mc:Choice>
              <mc:Fallback>
                <p:oleObj name="Equation" r:id="rId4" imgW="291960" imgH="2919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028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029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030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241200" progId="Equation.3">
                  <p:embed/>
                </p:oleObj>
              </mc:Choice>
              <mc:Fallback>
                <p:oleObj name="Equation" r:id="rId8" imgW="215640" imgH="241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6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37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8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39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0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1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2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3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4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21" name="Object 1031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22" name="Object 1032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68280" progId="Equation.3">
                  <p:embed/>
                </p:oleObj>
              </mc:Choice>
              <mc:Fallback>
                <p:oleObj name="Equation" r:id="rId10" imgW="355320" imgH="3682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47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23" name="Object 1033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034"/>
          <p:cNvGraphicFramePr>
            <a:graphicFrameLocks noChangeAspect="1"/>
          </p:cNvGraphicFramePr>
          <p:nvPr/>
        </p:nvGraphicFramePr>
        <p:xfrm>
          <a:off x="152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27800" imgH="1295280" progId="Equation.3">
                  <p:embed/>
                </p:oleObj>
              </mc:Choice>
              <mc:Fallback>
                <p:oleObj name="Equation" r:id="rId11" imgW="7327800" imgH="129528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8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386873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Another </a:t>
            </a:r>
          </a:p>
          <a:p>
            <a:r>
              <a:rPr lang="en-US">
                <a:solidFill>
                  <a:srgbClr val="CC0099"/>
                </a:solidFill>
              </a:rPr>
              <a:t>leftmost derivation</a:t>
            </a:r>
          </a:p>
          <a:p>
            <a:r>
              <a:rPr lang="en-US">
                <a:solidFill>
                  <a:srgbClr val="CC0099"/>
                </a:solidFill>
              </a:rPr>
              <a:t>for</a:t>
            </a:r>
          </a:p>
        </p:txBody>
      </p:sp>
      <p:grpSp>
        <p:nvGrpSpPr>
          <p:cNvPr id="38949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38926" name="Object 10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108480" imgH="545760" progId="Equation.3">
                    <p:embed/>
                  </p:oleObj>
                </mc:Choice>
                <mc:Fallback>
                  <p:oleObj name="Equation" r:id="rId13" imgW="6108480" imgH="54576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0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38925" name="Object 1035"/>
          <p:cNvGraphicFramePr>
            <a:graphicFrameLocks noChangeAspect="1"/>
          </p:cNvGraphicFramePr>
          <p:nvPr/>
        </p:nvGraphicFramePr>
        <p:xfrm>
          <a:off x="1066800" y="50292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76160" imgH="342720" progId="Equation.3">
                  <p:embed/>
                </p:oleObj>
              </mc:Choice>
              <mc:Fallback>
                <p:oleObj name="Equation" r:id="rId15" imgW="1676160" imgH="3427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CED816-A68F-4B4C-8A7B-5ECE04D77B8A}"/>
                  </a:ext>
                </a:extLst>
              </p14:cNvPr>
              <p14:cNvContentPartPr/>
              <p14:nvPr/>
            </p14:nvContentPartPr>
            <p14:xfrm>
              <a:off x="820800" y="28440"/>
              <a:ext cx="8211600" cy="682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CED816-A68F-4B4C-8A7B-5ECE04D77B8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1440" y="19080"/>
                <a:ext cx="8230320" cy="684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208CF7-C94A-4D83-AAB1-3D894E3F83C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39938" name="Object 1024"/>
          <p:cNvGraphicFramePr>
            <a:graphicFrameLocks noChangeAspect="1"/>
          </p:cNvGraphicFramePr>
          <p:nvPr/>
        </p:nvGraphicFramePr>
        <p:xfrm>
          <a:off x="3505200" y="220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342720" progId="Equation.3">
                  <p:embed/>
                </p:oleObj>
              </mc:Choice>
              <mc:Fallback>
                <p:oleObj name="Equation" r:id="rId2" imgW="1676160" imgH="342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2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39" name="Object 102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0" name="Object 1026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1" name="Object 102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5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6" name="Oval 15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7" name="Oval 16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2" name="Object 1028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91960" progId="Equation.3">
                  <p:embed/>
                </p:oleObj>
              </mc:Choice>
              <mc:Fallback>
                <p:oleObj name="Equation" r:id="rId6" imgW="291960" imgH="2919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029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030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031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3">
                  <p:embed/>
                </p:oleObj>
              </mc:Choice>
              <mc:Fallback>
                <p:oleObj name="Equation" r:id="rId10" imgW="215640" imgH="241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Line 22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9" name="Line 23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70" name="Line 24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1" name="Line 25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2" name="Line 26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3" name="Line 27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4" name="Line 28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5" name="Line 29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6" name="Line 30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7" name="Oval 31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6" name="Object 1032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8" name="Oval 33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7" name="Object 1033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9" name="Oval 35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0" name="Oval 36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8" name="Object 1034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1" name="Oval 3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9" name="Object 1035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2" name="Oval 4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0" name="Object 1036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3" name="Oval 4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1" name="Object 1037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4" name="Oval 4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5" name="Oval 4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2" name="Object 1038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6" name="Oval 4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3" name="Object 1039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368280" progId="Equation.3">
                  <p:embed/>
                </p:oleObj>
              </mc:Choice>
              <mc:Fallback>
                <p:oleObj name="Equation" r:id="rId12" imgW="355320" imgH="36828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7" name="Oval 4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8" name="Oval 5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9" name="Oval 5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90" name="Oval 5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4" name="Object 1040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1960" imgH="291960" progId="Equation.3">
                  <p:embed/>
                </p:oleObj>
              </mc:Choice>
              <mc:Fallback>
                <p:oleObj name="Equation" r:id="rId13" imgW="291960" imgH="29196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041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1042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1043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10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640" imgH="241200" progId="Equation.3">
                  <p:embed/>
                </p:oleObj>
              </mc:Choice>
              <mc:Fallback>
                <p:oleObj name="Equation" r:id="rId15" imgW="215640" imgH="2412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1" name="Line 58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92" name="Line 59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93" name="Line 60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94" name="Line 61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95" name="Line 62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96" name="Line 63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97" name="Line 64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98" name="Line 65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99" name="Line 66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000" name="Text Box 70"/>
          <p:cNvSpPr txBox="1">
            <a:spLocks noChangeArrowheads="1"/>
          </p:cNvSpPr>
          <p:nvPr/>
        </p:nvSpPr>
        <p:spPr bwMode="auto">
          <a:xfrm>
            <a:off x="2514600" y="1447800"/>
            <a:ext cx="41370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Two derivation trees</a:t>
            </a:r>
          </a:p>
          <a:p>
            <a:r>
              <a:rPr lang="en-US"/>
              <a:t>for</a:t>
            </a:r>
          </a:p>
        </p:txBody>
      </p:sp>
      <p:grpSp>
        <p:nvGrpSpPr>
          <p:cNvPr id="40001" name="Group 72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39959" name="Object 1045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108480" imgH="545760" progId="Equation.3">
                    <p:embed/>
                  </p:oleObj>
                </mc:Choice>
                <mc:Fallback>
                  <p:oleObj name="Equation" r:id="rId16" imgW="6108480" imgH="54576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02" name="Rectangle 74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5CF98A-93E5-F44C-8758-1C9387096950}"/>
                  </a:ext>
                </a:extLst>
              </p14:cNvPr>
              <p14:cNvContentPartPr/>
              <p14:nvPr/>
            </p14:nvContentPartPr>
            <p14:xfrm>
              <a:off x="190800" y="2383200"/>
              <a:ext cx="8553240" cy="393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5CF98A-93E5-F44C-8758-1C938709695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1440" y="2373840"/>
                <a:ext cx="8571960" cy="395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23C394-E169-4B58-B01B-3556BBC83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86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2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7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3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4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9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0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1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5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91960" progId="Equation.3">
                  <p:embed/>
                </p:oleObj>
              </mc:Choice>
              <mc:Fallback>
                <p:oleObj name="Equation" r:id="rId4" imgW="291960" imgH="291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41200" progId="Equation.3">
                  <p:embed/>
                </p:oleObj>
              </mc:Choice>
              <mc:Fallback>
                <p:oleObj name="Equation" r:id="rId6" imgW="21564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2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3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4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5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6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7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8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9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0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01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7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2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8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3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4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5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9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6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0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7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1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8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9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2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0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3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1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2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3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4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4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91960" progId="Equation.3">
                  <p:embed/>
                </p:oleObj>
              </mc:Choice>
              <mc:Fallback>
                <p:oleObj name="Equation" r:id="rId4" imgW="291960" imgH="2919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41200" progId="Equation.3">
                  <p:embed/>
                </p:oleObj>
              </mc:Choice>
              <mc:Fallback>
                <p:oleObj name="Equation" r:id="rId6" imgW="21564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5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6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7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8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9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0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1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2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3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76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61"/>
          <p:cNvGraphicFramePr>
            <a:graphicFrameLocks noChangeAspect="1"/>
          </p:cNvGraphicFramePr>
          <p:nvPr/>
        </p:nvGraphicFramePr>
        <p:xfrm>
          <a:off x="2514600" y="1219200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07880" imgH="177480" progId="Equation.3">
                  <p:embed/>
                </p:oleObj>
              </mc:Choice>
              <mc:Fallback>
                <p:oleObj name="Equation" r:id="rId11" imgW="1307880" imgH="1774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3434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4" name="Text Box 62"/>
          <p:cNvSpPr txBox="1">
            <a:spLocks noChangeArrowheads="1"/>
          </p:cNvSpPr>
          <p:nvPr/>
        </p:nvSpPr>
        <p:spPr bwMode="auto">
          <a:xfrm>
            <a:off x="3397250" y="171450"/>
            <a:ext cx="102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take</a:t>
            </a:r>
          </a:p>
        </p:txBody>
      </p:sp>
      <p:graphicFrame>
        <p:nvGraphicFramePr>
          <p:cNvPr id="40983" name="Object 63"/>
          <p:cNvGraphicFramePr>
            <a:graphicFrameLocks noChangeAspect="1"/>
          </p:cNvGraphicFramePr>
          <p:nvPr/>
        </p:nvGraphicFramePr>
        <p:xfrm>
          <a:off x="4572000" y="2286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41120" imgH="419040" progId="Equation.3">
                  <p:embed/>
                </p:oleObj>
              </mc:Choice>
              <mc:Fallback>
                <p:oleObj name="Equation" r:id="rId13" imgW="1041120" imgH="4190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1041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F1F9AE-57E1-0245-A847-EE0A431AAD76}"/>
                  </a:ext>
                </a:extLst>
              </p14:cNvPr>
              <p14:cNvContentPartPr/>
              <p14:nvPr/>
            </p14:nvContentPartPr>
            <p14:xfrm>
              <a:off x="141480" y="1874880"/>
              <a:ext cx="8913240" cy="297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F1F9AE-57E1-0245-A847-EE0A431AAD7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32120" y="1865520"/>
                <a:ext cx="8931960" cy="2994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D3098-F852-41A4-89FA-152D2B1A15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2020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1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87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2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88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3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4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5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89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91960" progId="Equation.3">
                  <p:embed/>
                </p:oleObj>
              </mc:Choice>
              <mc:Fallback>
                <p:oleObj name="Equation" r:id="rId4" imgW="291960" imgH="291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41200" progId="Equation.3">
                  <p:embed/>
                </p:oleObj>
              </mc:Choice>
              <mc:Fallback>
                <p:oleObj name="Equation" r:id="rId6" imgW="21564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6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27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8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29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0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1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2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3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4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35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1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6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2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7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8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9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3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0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4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1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5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2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43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6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7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368280" progId="Equation.3">
                  <p:embed/>
                </p:oleObj>
              </mc:Choice>
              <mc:Fallback>
                <p:oleObj name="Equation" r:id="rId2" imgW="35532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5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46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47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48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8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91960" progId="Equation.3">
                  <p:embed/>
                </p:oleObj>
              </mc:Choice>
              <mc:Fallback>
                <p:oleObj name="Equation" r:id="rId4" imgW="291960" imgH="2919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41200" progId="Equation.3">
                  <p:embed/>
                </p:oleObj>
              </mc:Choice>
              <mc:Fallback>
                <p:oleObj name="Equation" r:id="rId6" imgW="21564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9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50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51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52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53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54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55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56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57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00" name="Object 54"/>
          <p:cNvGraphicFramePr>
            <a:graphicFrameLocks noChangeAspect="1"/>
          </p:cNvGraphicFramePr>
          <p:nvPr/>
        </p:nvGraphicFramePr>
        <p:xfrm>
          <a:off x="381000" y="9144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560" imgH="419040" progId="Equation.3">
                  <p:embed/>
                </p:oleObj>
              </mc:Choice>
              <mc:Fallback>
                <p:oleObj name="Equation" r:id="rId8" imgW="2374560" imgH="41904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237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61"/>
          <p:cNvGraphicFramePr>
            <a:graphicFrameLocks noChangeAspect="1"/>
          </p:cNvGraphicFramePr>
          <p:nvPr/>
        </p:nvGraphicFramePr>
        <p:xfrm>
          <a:off x="6400800" y="9144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49360" imgH="419040" progId="Equation.3">
                  <p:embed/>
                </p:oleObj>
              </mc:Choice>
              <mc:Fallback>
                <p:oleObj name="Equation" r:id="rId12" imgW="2349360" imgH="4190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14400"/>
                        <a:ext cx="2349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62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63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0" name="Object 64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1" name="Object 65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66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80880" progId="Equation.3">
                  <p:embed/>
                </p:oleObj>
              </mc:Choice>
              <mc:Fallback>
                <p:oleObj name="Equation" r:id="rId16" imgW="253800" imgH="38088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67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68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5" name="Object 69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68280" progId="Equation.3">
                  <p:embed/>
                </p:oleObj>
              </mc:Choice>
              <mc:Fallback>
                <p:oleObj name="Equation" r:id="rId10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6" name="Object 70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7" name="Object 71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" imgH="380880" progId="Equation.3">
                  <p:embed/>
                </p:oleObj>
              </mc:Choice>
              <mc:Fallback>
                <p:oleObj name="Equation" r:id="rId18" imgW="228600" imgH="3808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58" name="Text Box 72"/>
          <p:cNvSpPr txBox="1">
            <a:spLocks noChangeArrowheads="1"/>
          </p:cNvSpPr>
          <p:nvPr/>
        </p:nvSpPr>
        <p:spPr bwMode="auto">
          <a:xfrm>
            <a:off x="381000" y="228600"/>
            <a:ext cx="216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33CC33"/>
                </a:solidFill>
              </a:rPr>
              <a:t>Good Tree</a:t>
            </a:r>
          </a:p>
        </p:txBody>
      </p:sp>
      <p:sp>
        <p:nvSpPr>
          <p:cNvPr id="42059" name="Text Box 73"/>
          <p:cNvSpPr txBox="1">
            <a:spLocks noChangeArrowheads="1"/>
          </p:cNvSpPr>
          <p:nvPr/>
        </p:nvSpPr>
        <p:spPr bwMode="auto">
          <a:xfrm>
            <a:off x="6477000" y="228600"/>
            <a:ext cx="1924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Bad Tree</a:t>
            </a:r>
          </a:p>
        </p:txBody>
      </p:sp>
      <p:sp>
        <p:nvSpPr>
          <p:cNvPr id="42060" name="Text Box 74"/>
          <p:cNvSpPr txBox="1">
            <a:spLocks noChangeArrowheads="1"/>
          </p:cNvSpPr>
          <p:nvPr/>
        </p:nvSpPr>
        <p:spPr bwMode="auto">
          <a:xfrm>
            <a:off x="2057400" y="1828800"/>
            <a:ext cx="52117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Compute expression result</a:t>
            </a:r>
          </a:p>
          <a:p>
            <a:r>
              <a:rPr lang="en-US"/>
              <a:t>       using the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58B70B-2069-BB4A-A9D0-F94B5D1F4F33}"/>
                  </a:ext>
                </a:extLst>
              </p14:cNvPr>
              <p14:cNvContentPartPr/>
              <p14:nvPr/>
            </p14:nvContentPartPr>
            <p14:xfrm>
              <a:off x="284760" y="1344960"/>
              <a:ext cx="8737560" cy="113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58B70B-2069-BB4A-A9D0-F94B5D1F4F3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5400" y="1335600"/>
                <a:ext cx="8756280" cy="114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F7C6F0-5E2B-456B-97A7-943345CC6B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88925" y="254000"/>
            <a:ext cx="79121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Two different derivation trees</a:t>
            </a:r>
          </a:p>
          <a:p>
            <a:r>
              <a:rPr lang="en-US"/>
              <a:t>may cause problems in applications which</a:t>
            </a:r>
          </a:p>
          <a:p>
            <a:r>
              <a:rPr lang="en-US"/>
              <a:t>use the derivation trees:</a:t>
            </a:r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914400" y="2743200"/>
            <a:ext cx="4745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Evaluating expressions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838200" y="4267200"/>
            <a:ext cx="55133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In general, in compilers</a:t>
            </a:r>
          </a:p>
          <a:p>
            <a:r>
              <a:rPr lang="en-US"/>
              <a:t>  for programming languages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170F0D-C329-3747-AD18-DBDB9D37F06C}"/>
                  </a:ext>
                </a:extLst>
              </p14:cNvPr>
              <p14:cNvContentPartPr/>
              <p14:nvPr/>
            </p14:nvContentPartPr>
            <p14:xfrm>
              <a:off x="752760" y="1402920"/>
              <a:ext cx="7030800" cy="331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170F0D-C329-3747-AD18-DBDB9D37F0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400" y="1393560"/>
                <a:ext cx="7049520" cy="333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995C9-5F5A-4252-9777-78E4B7A006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014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46561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Ambiguous Grammar:</a:t>
            </a:r>
          </a:p>
        </p:txBody>
      </p:sp>
      <p:sp>
        <p:nvSpPr>
          <p:cNvPr id="43015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21663" cy="3354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context-free grammar        is ambiguous</a:t>
            </a:r>
            <a:endParaRPr lang="en-US" b="1">
              <a:solidFill>
                <a:srgbClr val="FF0000"/>
              </a:solidFill>
            </a:endParaRPr>
          </a:p>
          <a:p>
            <a:r>
              <a:rPr lang="en-US"/>
              <a:t>if there is a string                   which has:</a:t>
            </a:r>
          </a:p>
          <a:p>
            <a:endParaRPr lang="en-US" sz="2400"/>
          </a:p>
          <a:p>
            <a:r>
              <a:rPr lang="en-US"/>
              <a:t>       two different derivation trees</a:t>
            </a:r>
          </a:p>
          <a:p>
            <a:r>
              <a:rPr lang="en-US">
                <a:solidFill>
                  <a:srgbClr val="FF0000"/>
                </a:solidFill>
              </a:rPr>
              <a:t>       </a:t>
            </a:r>
            <a:r>
              <a:rPr lang="en-US"/>
              <a:t>or</a:t>
            </a:r>
          </a:p>
          <a:p>
            <a:r>
              <a:rPr lang="en-US"/>
              <a:t>       two leftmost derivations</a:t>
            </a:r>
          </a:p>
        </p:txBody>
      </p:sp>
      <p:graphicFrame>
        <p:nvGraphicFramePr>
          <p:cNvPr id="43010" name="Object 1024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19040" progId="Equation.3">
                  <p:embed/>
                </p:oleObj>
              </mc:Choice>
              <mc:Fallback>
                <p:oleObj name="Equation" r:id="rId2" imgW="39348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1025"/>
          <p:cNvGraphicFramePr>
            <a:graphicFrameLocks noChangeAspect="1"/>
          </p:cNvGraphicFramePr>
          <p:nvPr/>
        </p:nvGraphicFramePr>
        <p:xfrm>
          <a:off x="45720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533160" progId="Equation.3">
                  <p:embed/>
                </p:oleObj>
              </mc:Choice>
              <mc:Fallback>
                <p:oleObj name="Equation" r:id="rId4" imgW="1879560" imgH="5331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7"/>
          <p:cNvSpPr txBox="1">
            <a:spLocks noChangeArrowheads="1"/>
          </p:cNvSpPr>
          <p:nvPr/>
        </p:nvSpPr>
        <p:spPr bwMode="auto">
          <a:xfrm>
            <a:off x="1219200" y="5486400"/>
            <a:ext cx="695483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99"/>
                </a:solidFill>
              </a:rPr>
              <a:t>(Two different derivation trees give two </a:t>
            </a:r>
          </a:p>
          <a:p>
            <a:r>
              <a:rPr lang="en-US" sz="2400">
                <a:solidFill>
                  <a:srgbClr val="CC0099"/>
                </a:solidFill>
              </a:rPr>
              <a:t>  different leftmost derivations and vice-versa)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0F6EC9-0E7B-964F-89D6-AF33438987B8}"/>
                  </a:ext>
                </a:extLst>
              </p14:cNvPr>
              <p14:cNvContentPartPr/>
              <p14:nvPr/>
            </p14:nvContentPartPr>
            <p14:xfrm>
              <a:off x="1797840" y="2445120"/>
              <a:ext cx="4710960" cy="212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0F6EC9-0E7B-964F-89D6-AF33438987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8480" y="2435760"/>
                <a:ext cx="4729680" cy="214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2963BE-0A20-40F8-B9BF-531193920FB5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4058" name="Group 71"/>
          <p:cNvGrpSpPr>
            <a:grpSpLocks/>
          </p:cNvGrpSpPr>
          <p:nvPr/>
        </p:nvGrpSpPr>
        <p:grpSpPr bwMode="auto">
          <a:xfrm>
            <a:off x="762000" y="2971800"/>
            <a:ext cx="7620000" cy="3429000"/>
            <a:chOff x="702" y="2574"/>
            <a:chExt cx="4098" cy="1485"/>
          </a:xfrm>
        </p:grpSpPr>
        <p:sp>
          <p:nvSpPr>
            <p:cNvPr id="44066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36" name="Object 1026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368280" progId="Equation.3">
                    <p:embed/>
                  </p:oleObj>
                </mc:Choice>
                <mc:Fallback>
                  <p:oleObj name="Equation" r:id="rId2" imgW="355320" imgH="36828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7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37" name="Object 1027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55320" imgH="368280" progId="Equation.3">
                    <p:embed/>
                  </p:oleObj>
                </mc:Choice>
                <mc:Fallback>
                  <p:oleObj name="Equation" r:id="rId2" imgW="355320" imgH="36828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8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38" name="Object 1028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9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70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71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39" name="Object 1029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1960" imgH="291960" progId="Equation.3">
                    <p:embed/>
                  </p:oleObj>
                </mc:Choice>
                <mc:Fallback>
                  <p:oleObj name="Equation" r:id="rId5" imgW="291960" imgH="29196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0" name="Object 1030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1031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2" name="Object 1032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15640" imgH="241200" progId="Equation.3">
                    <p:embed/>
                  </p:oleObj>
                </mc:Choice>
                <mc:Fallback>
                  <p:oleObj name="Equation" r:id="rId9" imgW="215640" imgH="2412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2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73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74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75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76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78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79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80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81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43" name="Object 1033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44" name="Object 1034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3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84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45" name="Object 1035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5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46" name="Object 1036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6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47" name="Object 1037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48" name="Object 1038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8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89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49" name="Object 103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0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50" name="Object 1040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320" imgH="368280" progId="Equation.3">
                    <p:embed/>
                  </p:oleObj>
                </mc:Choice>
                <mc:Fallback>
                  <p:oleObj name="Equation" r:id="rId4" imgW="355320" imgH="368280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1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92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93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94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4051" name="Object 1041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91960" imgH="291960" progId="Equation.3">
                    <p:embed/>
                  </p:oleObj>
                </mc:Choice>
                <mc:Fallback>
                  <p:oleObj name="Equation" r:id="rId5" imgW="291960" imgH="29196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Object 1042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1043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4" name="Object 1044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Object 1045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241200" progId="Equation.3">
                    <p:embed/>
                  </p:oleObj>
                </mc:Choice>
                <mc:Fallback>
                  <p:oleObj name="Equation" r:id="rId12" imgW="215640" imgH="24120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5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96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097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98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099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00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01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02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103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059" name="Text Box 72"/>
          <p:cNvSpPr txBox="1">
            <a:spLocks noChangeArrowheads="1"/>
          </p:cNvSpPr>
          <p:nvPr/>
        </p:nvSpPr>
        <p:spPr bwMode="auto">
          <a:xfrm>
            <a:off x="227013" y="19812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44034" name="Object 1024"/>
          <p:cNvGraphicFramePr>
            <a:graphicFrameLocks noChangeAspect="1"/>
          </p:cNvGraphicFramePr>
          <p:nvPr/>
        </p:nvGraphicFramePr>
        <p:xfrm>
          <a:off x="1674813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76160" imgH="342720" progId="Equation.3">
                  <p:embed/>
                </p:oleObj>
              </mc:Choice>
              <mc:Fallback>
                <p:oleObj name="Equation" r:id="rId13" imgW="1676160" imgH="342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0" name="Text Box 74"/>
          <p:cNvSpPr txBox="1">
            <a:spLocks noChangeArrowheads="1"/>
          </p:cNvSpPr>
          <p:nvPr/>
        </p:nvSpPr>
        <p:spPr bwMode="auto">
          <a:xfrm>
            <a:off x="3505200" y="1981200"/>
            <a:ext cx="4816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has two derivation trees</a:t>
            </a:r>
          </a:p>
        </p:txBody>
      </p:sp>
      <p:grpSp>
        <p:nvGrpSpPr>
          <p:cNvPr id="44061" name="Group 75"/>
          <p:cNvGrpSpPr>
            <a:grpSpLocks/>
          </p:cNvGrpSpPr>
          <p:nvPr/>
        </p:nvGrpSpPr>
        <p:grpSpPr bwMode="auto">
          <a:xfrm>
            <a:off x="2133600" y="152400"/>
            <a:ext cx="6400800" cy="762000"/>
            <a:chOff x="624" y="912"/>
            <a:chExt cx="4032" cy="480"/>
          </a:xfrm>
        </p:grpSpPr>
        <p:graphicFrame>
          <p:nvGraphicFramePr>
            <p:cNvPr id="44035" name="Object 1025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108480" imgH="545760" progId="Equation.3">
                    <p:embed/>
                  </p:oleObj>
                </mc:Choice>
                <mc:Fallback>
                  <p:oleObj name="Equation" r:id="rId15" imgW="6108480" imgH="54576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5" name="Rectangle 7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062" name="Text Box 78"/>
          <p:cNvSpPr txBox="1">
            <a:spLocks noChangeArrowheads="1"/>
          </p:cNvSpPr>
          <p:nvPr/>
        </p:nvSpPr>
        <p:spPr bwMode="auto">
          <a:xfrm>
            <a:off x="152400" y="1295400"/>
            <a:ext cx="6267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this grammar is ambiguous since</a:t>
            </a:r>
          </a:p>
        </p:txBody>
      </p:sp>
      <p:sp>
        <p:nvSpPr>
          <p:cNvPr id="44063" name="Text Box 79"/>
          <p:cNvSpPr txBox="1">
            <a:spLocks noChangeArrowheads="1"/>
          </p:cNvSpPr>
          <p:nvPr/>
        </p:nvSpPr>
        <p:spPr bwMode="auto">
          <a:xfrm>
            <a:off x="60325" y="-1270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4064" name="Text Box 80"/>
          <p:cNvSpPr txBox="1">
            <a:spLocks noChangeArrowheads="1"/>
          </p:cNvSpPr>
          <p:nvPr/>
        </p:nvSpPr>
        <p:spPr bwMode="auto">
          <a:xfrm>
            <a:off x="136525" y="1016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3EEBE6-363A-DC41-A387-572D742367A7}"/>
                  </a:ext>
                </a:extLst>
              </p14:cNvPr>
              <p14:cNvContentPartPr/>
              <p14:nvPr/>
            </p14:nvContentPartPr>
            <p14:xfrm>
              <a:off x="2537280" y="750960"/>
              <a:ext cx="3661920" cy="292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3EEBE6-363A-DC41-A387-572D742367A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27920" y="741600"/>
                <a:ext cx="3680640" cy="294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CE2C-F04F-4F3A-8C2C-41281143B0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1033" name="Oval 8"/>
          <p:cNvSpPr>
            <a:spLocks noChangeArrowheads="1"/>
          </p:cNvSpPr>
          <p:nvPr/>
        </p:nvSpPr>
        <p:spPr bwMode="auto">
          <a:xfrm>
            <a:off x="2133600" y="3886200"/>
            <a:ext cx="4876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2743200" y="4267200"/>
            <a:ext cx="3641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447800" y="2819400"/>
          <a:ext cx="2578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596880" progId="Equation.3">
                  <p:embed/>
                </p:oleObj>
              </mc:Choice>
              <mc:Fallback>
                <p:oleObj name="Equation" r:id="rId2" imgW="2184120" imgH="596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5781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5194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711000" progId="Equation.3">
                  <p:embed/>
                </p:oleObj>
              </mc:Choice>
              <mc:Fallback>
                <p:oleObj name="Equation" r:id="rId4" imgW="140940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4"/>
          <p:cNvGraphicFramePr>
            <a:graphicFrameLocks noChangeAspect="1"/>
          </p:cNvGraphicFramePr>
          <p:nvPr/>
        </p:nvGraphicFramePr>
        <p:xfrm>
          <a:off x="3124200" y="5105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355320" progId="Equation.3">
                  <p:embed/>
                </p:oleObj>
              </mc:Choice>
              <mc:Fallback>
                <p:oleObj name="Equation" r:id="rId6" imgW="952200" imgH="355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952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5"/>
          <p:cNvGraphicFramePr>
            <a:graphicFrameLocks noChangeAspect="1"/>
          </p:cNvGraphicFramePr>
          <p:nvPr/>
        </p:nvGraphicFramePr>
        <p:xfrm>
          <a:off x="4876800" y="50292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31640" progId="Equation.3">
                  <p:embed/>
                </p:oleObj>
              </mc:Choice>
              <mc:Fallback>
                <p:oleObj name="Equation" r:id="rId8" imgW="13078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29200"/>
                        <a:ext cx="1308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Oval 17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6" name="Text Box 18"/>
          <p:cNvSpPr txBox="1">
            <a:spLocks noChangeArrowheads="1"/>
          </p:cNvSpPr>
          <p:nvPr/>
        </p:nvSpPr>
        <p:spPr bwMode="auto">
          <a:xfrm>
            <a:off x="2133600" y="19050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CBC77-B2DF-874C-98EC-C9683F355134}"/>
              </a:ext>
            </a:extLst>
          </p:cNvPr>
          <p:cNvSpPr txBox="1"/>
          <p:nvPr/>
        </p:nvSpPr>
        <p:spPr>
          <a:xfrm>
            <a:off x="762000" y="60198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CFG is related to PDA?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B8B61-9059-D34E-AC70-F1A48F4C7232}"/>
              </a:ext>
            </a:extLst>
          </p:cNvPr>
          <p:cNvSpPr txBox="1"/>
          <p:nvPr/>
        </p:nvSpPr>
        <p:spPr>
          <a:xfrm>
            <a:off x="7391400" y="6019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C1726-D90A-4E96-8586-EF1C6138235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143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string </a:t>
            </a:r>
          </a:p>
        </p:txBody>
      </p:sp>
      <p:graphicFrame>
        <p:nvGraphicFramePr>
          <p:cNvPr id="45058" name="Object 6"/>
          <p:cNvGraphicFramePr>
            <a:graphicFrameLocks noChangeAspect="1"/>
          </p:cNvGraphicFramePr>
          <p:nvPr/>
        </p:nvGraphicFramePr>
        <p:xfrm>
          <a:off x="1676400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342720" progId="Equation.3">
                  <p:embed/>
                </p:oleObj>
              </mc:Choice>
              <mc:Fallback>
                <p:oleObj name="Equation" r:id="rId2" imgW="167616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3506788" y="1981200"/>
            <a:ext cx="5637212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has two leftmost derivations</a:t>
            </a:r>
          </a:p>
        </p:txBody>
      </p:sp>
      <p:graphicFrame>
        <p:nvGraphicFramePr>
          <p:cNvPr id="45059" name="Object 9"/>
          <p:cNvGraphicFramePr>
            <a:graphicFrameLocks noChangeAspect="1"/>
          </p:cNvGraphicFramePr>
          <p:nvPr/>
        </p:nvGraphicFramePr>
        <p:xfrm>
          <a:off x="533400" y="5029200"/>
          <a:ext cx="6934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27800" imgH="1295280" progId="Equation.3">
                  <p:embed/>
                </p:oleObj>
              </mc:Choice>
              <mc:Fallback>
                <p:oleObj name="Equation" r:id="rId4" imgW="7327800" imgH="1295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69342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10"/>
          <p:cNvGraphicFramePr>
            <a:graphicFrameLocks noChangeAspect="1"/>
          </p:cNvGraphicFramePr>
          <p:nvPr/>
        </p:nvGraphicFramePr>
        <p:xfrm>
          <a:off x="609600" y="3048000"/>
          <a:ext cx="6248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78280" imgH="1295280" progId="Equation.3">
                  <p:embed/>
                </p:oleObj>
              </mc:Choice>
              <mc:Fallback>
                <p:oleObj name="Equation" r:id="rId6" imgW="6578280" imgH="1295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6248400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6" name="Group 16"/>
          <p:cNvGrpSpPr>
            <a:grpSpLocks/>
          </p:cNvGrpSpPr>
          <p:nvPr/>
        </p:nvGrpSpPr>
        <p:grpSpPr bwMode="auto">
          <a:xfrm>
            <a:off x="1219200" y="228600"/>
            <a:ext cx="6400800" cy="762000"/>
            <a:chOff x="624" y="912"/>
            <a:chExt cx="4032" cy="480"/>
          </a:xfrm>
        </p:grpSpPr>
        <p:graphicFrame>
          <p:nvGraphicFramePr>
            <p:cNvPr id="45061" name="Object 17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108480" imgH="545760" progId="Equation.3">
                    <p:embed/>
                  </p:oleObj>
                </mc:Choice>
                <mc:Fallback>
                  <p:oleObj name="Equation" r:id="rId8" imgW="6108480" imgH="5457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8" name="Rectangle 18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5067" name="Text Box 22"/>
          <p:cNvSpPr txBox="1">
            <a:spLocks noChangeArrowheads="1"/>
          </p:cNvSpPr>
          <p:nvPr/>
        </p:nvSpPr>
        <p:spPr bwMode="auto">
          <a:xfrm>
            <a:off x="152400" y="1295400"/>
            <a:ext cx="7677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this grammar is ambiguous also because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42B5F2-83DF-480D-90C5-4B24573697E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6086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IF_STMT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 EXPR then STMT</a:t>
            </a:r>
          </a:p>
        </p:txBody>
      </p:sp>
      <p:graphicFrame>
        <p:nvGraphicFramePr>
          <p:cNvPr id="46082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66400" progId="Equation.3">
                  <p:embed/>
                </p:oleObj>
              </mc:Choice>
              <mc:Fallback>
                <p:oleObj name="Equation" r:id="rId2" imgW="41904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533400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6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960" imgH="431640" progId="Equation.3">
                  <p:embed/>
                </p:oleObj>
              </mc:Choice>
              <mc:Fallback>
                <p:oleObj name="Equation" r:id="rId4" imgW="759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if EXPR then STMT else STMT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36525" y="330200"/>
            <a:ext cx="5703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ambiguous grammar:</a:t>
            </a: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1946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 flipV="1">
            <a:off x="3810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 flipV="1">
            <a:off x="7010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093" name="Text Box 14"/>
          <p:cNvSpPr txBox="1">
            <a:spLocks noChangeArrowheads="1"/>
          </p:cNvSpPr>
          <p:nvPr/>
        </p:nvSpPr>
        <p:spPr bwMode="auto">
          <a:xfrm>
            <a:off x="6172200" y="3810000"/>
            <a:ext cx="2038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Terminals</a:t>
            </a:r>
          </a:p>
        </p:txBody>
      </p:sp>
      <p:sp>
        <p:nvSpPr>
          <p:cNvPr id="46094" name="Text Box 15"/>
          <p:cNvSpPr txBox="1">
            <a:spLocks noChangeArrowheads="1"/>
          </p:cNvSpPr>
          <p:nvPr/>
        </p:nvSpPr>
        <p:spPr bwMode="auto">
          <a:xfrm>
            <a:off x="1143000" y="5105400"/>
            <a:ext cx="62309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Very common piece of grammar </a:t>
            </a:r>
          </a:p>
          <a:p>
            <a:r>
              <a:rPr lang="en-US"/>
              <a:t>in programming languages</a:t>
            </a:r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 flipV="1">
            <a:off x="4114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B8BD2-577A-459D-9CDB-A9D9313B57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 </a:t>
            </a:r>
            <a:r>
              <a:rPr lang="en-US">
                <a:solidFill>
                  <a:srgbClr val="33CC33"/>
                </a:solidFill>
              </a:rPr>
              <a:t>expr1</a:t>
            </a:r>
            <a:r>
              <a:rPr lang="en-US"/>
              <a:t> then if </a:t>
            </a:r>
            <a:r>
              <a:rPr lang="en-US">
                <a:solidFill>
                  <a:srgbClr val="33CC33"/>
                </a:solidFill>
              </a:rPr>
              <a:t>expr2</a:t>
            </a:r>
            <a:r>
              <a:rPr lang="en-US"/>
              <a:t> then </a:t>
            </a:r>
            <a:r>
              <a:rPr lang="en-US">
                <a:solidFill>
                  <a:srgbClr val="33CC33"/>
                </a:solidFill>
              </a:rPr>
              <a:t>stmt1</a:t>
            </a:r>
            <a:r>
              <a:rPr lang="en-US"/>
              <a:t> else </a:t>
            </a:r>
            <a:r>
              <a:rPr lang="en-US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60421" name="Oval 3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60423" name="Oval 5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60425" name="Oval 7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60427" name="Oval 9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28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60429" name="Oval 11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0" name="Text Box 12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60431" name="Oval 13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2" name="Text Box 14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60433" name="Oval 15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4" name="Text Box 16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60435" name="Oval 17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6" name="Text Box 18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60437" name="Oval 19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8" name="Text Box 20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60439" name="Oval 21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0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60441" name="Line 23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42" name="Line 24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43" name="Line 25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44" name="Line 26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45" name="Line 27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46" name="Line 28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47" name="Line 29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48" name="Line 30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49" name="Line 31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50" name="Oval 32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1" name="Text Box 33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IF_STMT</a:t>
            </a:r>
          </a:p>
        </p:txBody>
      </p:sp>
      <p:sp>
        <p:nvSpPr>
          <p:cNvPr id="60452" name="Oval 34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3" name="Text Box 35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expr1</a:t>
            </a:r>
          </a:p>
        </p:txBody>
      </p:sp>
      <p:sp>
        <p:nvSpPr>
          <p:cNvPr id="60454" name="Oval 36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5" name="Text Box 37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60456" name="Oval 38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7" name="Text Box 39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else</a:t>
            </a:r>
          </a:p>
        </p:txBody>
      </p:sp>
      <p:sp>
        <p:nvSpPr>
          <p:cNvPr id="60458" name="Oval 40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9" name="Text Box 41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60460" name="Oval 42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61" name="Text Box 43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expr2</a:t>
            </a:r>
          </a:p>
        </p:txBody>
      </p:sp>
      <p:sp>
        <p:nvSpPr>
          <p:cNvPr id="60462" name="Oval 44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63" name="Text Box 45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then</a:t>
            </a:r>
          </a:p>
        </p:txBody>
      </p:sp>
      <p:sp>
        <p:nvSpPr>
          <p:cNvPr id="60464" name="Oval 46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65" name="Text Box 47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STMT</a:t>
            </a:r>
          </a:p>
        </p:txBody>
      </p:sp>
      <p:sp>
        <p:nvSpPr>
          <p:cNvPr id="60466" name="Oval 48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67" name="Text Box 49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60468" name="Oval 50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69" name="Text Box 51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2400"/>
              <a:t>if</a:t>
            </a:r>
          </a:p>
        </p:txBody>
      </p:sp>
      <p:sp>
        <p:nvSpPr>
          <p:cNvPr id="60470" name="Line 52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71" name="Line 53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72" name="Line 54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73" name="Line 55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74" name="Line 56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75" name="Line 57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76" name="Line 58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77" name="Oval 59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78" name="Text Box 60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stmt1</a:t>
            </a:r>
          </a:p>
        </p:txBody>
      </p:sp>
      <p:sp>
        <p:nvSpPr>
          <p:cNvPr id="60479" name="Line 61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80" name="Line 62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81" name="Line 63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82" name="Oval 64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83" name="Text Box 65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33CC33"/>
                </a:solidFill>
              </a:rPr>
              <a:t>stmt2</a:t>
            </a:r>
          </a:p>
        </p:txBody>
      </p:sp>
      <p:sp>
        <p:nvSpPr>
          <p:cNvPr id="60484" name="Line 66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85" name="Text Box 67"/>
          <p:cNvSpPr txBox="1">
            <a:spLocks noChangeArrowheads="1"/>
          </p:cNvSpPr>
          <p:nvPr/>
        </p:nvSpPr>
        <p:spPr bwMode="auto">
          <a:xfrm>
            <a:off x="4724400" y="3657600"/>
            <a:ext cx="4137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Two derivation trees</a:t>
            </a:r>
          </a:p>
        </p:txBody>
      </p:sp>
      <p:sp>
        <p:nvSpPr>
          <p:cNvPr id="60486" name="Line 68"/>
          <p:cNvSpPr>
            <a:spLocks noChangeShapeType="1"/>
          </p:cNvSpPr>
          <p:nvPr/>
        </p:nvSpPr>
        <p:spPr bwMode="auto">
          <a:xfrm>
            <a:off x="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F58E16-D54D-0145-996B-C2AC136ECED1}"/>
                  </a:ext>
                </a:extLst>
              </p14:cNvPr>
              <p14:cNvContentPartPr/>
              <p14:nvPr/>
            </p14:nvContentPartPr>
            <p14:xfrm>
              <a:off x="755640" y="2473560"/>
              <a:ext cx="6661800" cy="414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F58E16-D54D-0145-996B-C2AC136EC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2464200"/>
                <a:ext cx="6680520" cy="415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5CBF8-3C85-435F-B239-8CDA10E6A6E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1444" name="Text Box 5"/>
          <p:cNvSpPr txBox="1">
            <a:spLocks noChangeArrowheads="1"/>
          </p:cNvSpPr>
          <p:nvPr/>
        </p:nvSpPr>
        <p:spPr bwMode="auto">
          <a:xfrm>
            <a:off x="1600200" y="152400"/>
            <a:ext cx="5554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In general, ambiguity is bad </a:t>
            </a:r>
          </a:p>
          <a:p>
            <a:r>
              <a:rPr lang="en-US">
                <a:solidFill>
                  <a:srgbClr val="CC0099"/>
                </a:solidFill>
              </a:rPr>
              <a:t>and we want to remove it</a:t>
            </a: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609600" y="2057400"/>
            <a:ext cx="7826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Sometimes it is possible to find </a:t>
            </a:r>
          </a:p>
          <a:p>
            <a:r>
              <a:rPr lang="en-US"/>
              <a:t>a non-ambiguous grammar for a language</a:t>
            </a:r>
          </a:p>
        </p:txBody>
      </p:sp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304800" y="4572000"/>
            <a:ext cx="8426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But, in general </a:t>
            </a:r>
            <a:r>
              <a:rPr lang="el-GR"/>
              <a:t>ι</a:t>
            </a:r>
            <a:r>
              <a:rPr lang="en-US"/>
              <a:t>t is difficult to achieve this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D3A8D4-41DC-4BA1-BE7E-8880CC592528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47106" name="Object 0"/>
          <p:cNvGraphicFramePr>
            <a:graphicFrameLocks noChangeAspect="1"/>
          </p:cNvGraphicFramePr>
          <p:nvPr/>
        </p:nvGraphicFramePr>
        <p:xfrm>
          <a:off x="473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939600" progId="Equation.3">
                  <p:embed/>
                </p:oleObj>
              </mc:Choice>
              <mc:Fallback>
                <p:oleObj name="Equation" r:id="rId2" imgW="888840" imgH="939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1"/>
          <p:cNvGraphicFramePr>
            <a:graphicFrameLocks noChangeAspect="1"/>
          </p:cNvGraphicFramePr>
          <p:nvPr/>
        </p:nvGraphicFramePr>
        <p:xfrm>
          <a:off x="5257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723600" progId="Equation.3">
                  <p:embed/>
                </p:oleObj>
              </mc:Choice>
              <mc:Fallback>
                <p:oleObj name="Equation" r:id="rId4" imgW="1002960" imgH="723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23256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Ambiguous </a:t>
            </a:r>
          </a:p>
          <a:p>
            <a:r>
              <a:rPr lang="en-US"/>
              <a:t>Grammar</a:t>
            </a:r>
          </a:p>
        </p:txBody>
      </p:sp>
      <p:sp>
        <p:nvSpPr>
          <p:cNvPr id="47111" name="Text Box 10"/>
          <p:cNvSpPr txBox="1">
            <a:spLocks noChangeArrowheads="1"/>
          </p:cNvSpPr>
          <p:nvPr/>
        </p:nvSpPr>
        <p:spPr bwMode="auto">
          <a:xfrm>
            <a:off x="5410200" y="1371600"/>
            <a:ext cx="31242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Non-Ambiguous</a:t>
            </a:r>
          </a:p>
          <a:p>
            <a:r>
              <a:rPr lang="en-US"/>
              <a:t>Grammar</a:t>
            </a:r>
          </a:p>
        </p:txBody>
      </p:sp>
      <p:sp>
        <p:nvSpPr>
          <p:cNvPr id="47112" name="Text Box 12"/>
          <p:cNvSpPr txBox="1">
            <a:spLocks noChangeArrowheads="1"/>
          </p:cNvSpPr>
          <p:nvPr/>
        </p:nvSpPr>
        <p:spPr bwMode="auto">
          <a:xfrm>
            <a:off x="5334000" y="685800"/>
            <a:ext cx="2119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</p:txBody>
      </p:sp>
      <p:sp>
        <p:nvSpPr>
          <p:cNvPr id="47113" name="Text Box 13"/>
          <p:cNvSpPr txBox="1">
            <a:spLocks noChangeArrowheads="1"/>
          </p:cNvSpPr>
          <p:nvPr/>
        </p:nvSpPr>
        <p:spPr bwMode="auto">
          <a:xfrm>
            <a:off x="4897438" y="5160963"/>
            <a:ext cx="4033837" cy="1163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generates the same </a:t>
            </a:r>
          </a:p>
          <a:p>
            <a:r>
              <a:rPr lang="en-US">
                <a:solidFill>
                  <a:schemeClr val="tx2"/>
                </a:solidFill>
              </a:rPr>
              <a:t>language</a:t>
            </a:r>
          </a:p>
        </p:txBody>
      </p:sp>
      <p:sp>
        <p:nvSpPr>
          <p:cNvPr id="47114" name="Text Box 14"/>
          <p:cNvSpPr txBox="1">
            <a:spLocks noChangeArrowheads="1"/>
          </p:cNvSpPr>
          <p:nvPr/>
        </p:nvSpPr>
        <p:spPr bwMode="auto">
          <a:xfrm>
            <a:off x="212725" y="177800"/>
            <a:ext cx="4360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 successful example: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F5FD55-3560-4EB6-A45E-95AC62159B51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48130" name="Object 0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56600" imgH="1168200" progId="Equation.3">
                  <p:embed/>
                </p:oleObj>
              </mc:Choice>
              <mc:Fallback>
                <p:oleObj name="Equation" r:id="rId2" imgW="9156600" imgH="1168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1" name="Object 1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68280" progId="Equation.3">
                  <p:embed/>
                </p:oleObj>
              </mc:Choice>
              <mc:Fallback>
                <p:oleObj name="Equation" r:id="rId4" imgW="35532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0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3" name="Object 3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368280" progId="Equation.3">
                  <p:embed/>
                </p:oleObj>
              </mc:Choice>
              <mc:Fallback>
                <p:oleObj name="Equation" r:id="rId6" imgW="3171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52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53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91960" progId="Equation.3">
                  <p:embed/>
                </p:oleObj>
              </mc:Choice>
              <mc:Fallback>
                <p:oleObj name="Equation" r:id="rId8" imgW="29196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5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5" name="Object 5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368280" progId="Equation.3">
                  <p:embed/>
                </p:oleObj>
              </mc:Choice>
              <mc:Fallback>
                <p:oleObj name="Equation" r:id="rId6" imgW="31716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6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241200" progId="Equation.3">
                  <p:embed/>
                </p:oleObj>
              </mc:Choice>
              <mc:Fallback>
                <p:oleObj name="Equation" r:id="rId10" imgW="21564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7" name="Object 7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368280" progId="Equation.3">
                  <p:embed/>
                </p:oleObj>
              </mc:Choice>
              <mc:Fallback>
                <p:oleObj name="Equation" r:id="rId12" imgW="36828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8" name="Object 8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368280" progId="Equation.3">
                  <p:embed/>
                </p:oleObj>
              </mc:Choice>
              <mc:Fallback>
                <p:oleObj name="Equation" r:id="rId12" imgW="36828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9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39" name="Object 9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0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40" name="Object 10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368280" progId="Equation.3">
                  <p:embed/>
                </p:oleObj>
              </mc:Choice>
              <mc:Fallback>
                <p:oleObj name="Equation" r:id="rId6" imgW="31716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1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41" name="Object 11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368280" progId="Equation.3">
                  <p:embed/>
                </p:oleObj>
              </mc:Choice>
              <mc:Fallback>
                <p:oleObj name="Equation" r:id="rId12" imgW="36828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42" name="Object 12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3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8143" name="Object 13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4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5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6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7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8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69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70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71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72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44" name="Object 14"/>
          <p:cNvGraphicFramePr>
            <a:graphicFrameLocks noChangeAspect="1"/>
          </p:cNvGraphicFramePr>
          <p:nvPr/>
        </p:nvGraphicFramePr>
        <p:xfrm>
          <a:off x="228600" y="1676400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47840" imgH="1650960" progId="Equation.3">
                  <p:embed/>
                </p:oleObj>
              </mc:Choice>
              <mc:Fallback>
                <p:oleObj name="Equation" r:id="rId16" imgW="2247840" imgH="1650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971800" cy="218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3" name="Text Box 45"/>
          <p:cNvSpPr txBox="1">
            <a:spLocks noChangeArrowheads="1"/>
          </p:cNvSpPr>
          <p:nvPr/>
        </p:nvSpPr>
        <p:spPr bwMode="auto">
          <a:xfrm>
            <a:off x="762000" y="4724400"/>
            <a:ext cx="30480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Unique </a:t>
            </a:r>
          </a:p>
          <a:p>
            <a:r>
              <a:rPr lang="en-US">
                <a:solidFill>
                  <a:srgbClr val="FF0000"/>
                </a:solidFill>
              </a:rPr>
              <a:t>derivation tree</a:t>
            </a:r>
          </a:p>
          <a:p>
            <a:r>
              <a:rPr lang="en-US">
                <a:solidFill>
                  <a:srgbClr val="FF0000"/>
                </a:solidFill>
              </a:rPr>
              <a:t>for</a:t>
            </a:r>
          </a:p>
        </p:txBody>
      </p:sp>
      <p:graphicFrame>
        <p:nvGraphicFramePr>
          <p:cNvPr id="48145" name="Object 15"/>
          <p:cNvGraphicFramePr>
            <a:graphicFrameLocks noChangeAspect="1"/>
          </p:cNvGraphicFramePr>
          <p:nvPr/>
        </p:nvGraphicFramePr>
        <p:xfrm>
          <a:off x="1676400" y="601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76160" imgH="342720" progId="Equation.3">
                  <p:embed/>
                </p:oleObj>
              </mc:Choice>
              <mc:Fallback>
                <p:oleObj name="Equation" r:id="rId18" imgW="1676160" imgH="342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1676400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8580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Application Area of Context Free Languages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33600"/>
            <a:ext cx="8839200" cy="294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Natural Language understanding (AI)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Formulation of New Programming Languages</a:t>
            </a: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Compiler Construction and Optimization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0CB700-B312-432E-90BD-575F7A518A5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4600" y="25146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Thank You 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6328F-B342-4CE2-8565-7B612D3049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133600" y="6096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 flipH="1">
            <a:off x="2514600" y="13716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4953000" y="1371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5638800" y="2743200"/>
            <a:ext cx="2164375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Pushdown</a:t>
            </a:r>
          </a:p>
          <a:p>
            <a:r>
              <a:rPr lang="en-US"/>
              <a:t> Automata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2757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  <a:p>
            <a:r>
              <a:rPr lang="en-US"/>
              <a:t>Grammars</a:t>
            </a: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334000" y="5105400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8001000" y="4953000"/>
            <a:ext cx="533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>
            <a:off x="8001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>
            <a:off x="8001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8001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80010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76200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7620000" y="43434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54289" name="Text Box 18"/>
          <p:cNvSpPr txBox="1">
            <a:spLocks noChangeArrowheads="1"/>
          </p:cNvSpPr>
          <p:nvPr/>
        </p:nvSpPr>
        <p:spPr bwMode="auto">
          <a:xfrm>
            <a:off x="5410200" y="5334000"/>
            <a:ext cx="2152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automaton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A14E6-5CAB-48B6-816E-6591A006BA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Context-Free Grammars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2B0B0-C2DA-47C2-90C9-3476FA2F0E5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Grammar: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Derivation of string       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193760" progId="Equation.3">
                  <p:embed/>
                </p:oleObj>
              </mc:Choice>
              <mc:Fallback>
                <p:oleObj name="Equation" r:id="rId2" imgW="180324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160" imgH="431640" progId="Equation.3">
                  <p:embed/>
                </p:oleObj>
              </mc:Choice>
              <mc:Fallback>
                <p:oleObj name="Equation" r:id="rId4" imgW="30351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48150"/>
                        <a:ext cx="30353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4267200" y="3276600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431640" progId="Equation.3">
                  <p:embed/>
                </p:oleObj>
              </mc:Choice>
              <mc:Fallback>
                <p:oleObj name="Equation" r:id="rId6" imgW="545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5445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431640" progId="Equation.3">
                  <p:embed/>
                </p:oleObj>
              </mc:Choice>
              <mc:Fallback>
                <p:oleObj name="Equation" r:id="rId8" imgW="18032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419040" progId="Equation.3">
                  <p:embed/>
                </p:oleObj>
              </mc:Choice>
              <mc:Fallback>
                <p:oleObj name="Equation" r:id="rId10" imgW="13460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619750"/>
                        <a:ext cx="1346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F97CC-F0B5-4D83-8C83-8F5A5993877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5" name="Rectangle 1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/>
              <a:t>Grammar: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Derivation of string            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4200" imgH="431640" progId="Equation.3">
                  <p:embed/>
                </p:oleObj>
              </mc:Choice>
              <mc:Fallback>
                <p:oleObj name="Equation" r:id="rId2" imgW="552420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393480" progId="Equation.3">
                  <p:embed/>
                </p:oleObj>
              </mc:Choice>
              <mc:Fallback>
                <p:oleObj name="Equation" r:id="rId4" imgW="1638000" imgH="393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1026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380880" progId="Equation.3">
                  <p:embed/>
                </p:oleObj>
              </mc:Choice>
              <mc:Fallback>
                <p:oleObj name="Equation" r:id="rId6" imgW="1218960" imgH="380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43600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1" name="Object 1027"/>
          <p:cNvGraphicFramePr>
            <a:graphicFrameLocks noChangeAspect="1"/>
          </p:cNvGraphicFramePr>
          <p:nvPr/>
        </p:nvGraphicFramePr>
        <p:xfrm>
          <a:off x="4267200" y="32004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431640" progId="Equation.3">
                  <p:embed/>
                </p:oleObj>
              </mc:Choice>
              <mc:Fallback>
                <p:oleObj name="Equation" r:id="rId8" imgW="1054080" imgH="431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8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240" imgH="1193760" progId="Equation.3">
                  <p:embed/>
                </p:oleObj>
              </mc:Choice>
              <mc:Fallback>
                <p:oleObj name="Equation" r:id="rId10" imgW="1803240" imgH="11937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3D029-6745-4004-87A0-99D897B5146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Derivation Order</a:t>
            </a:r>
            <a:br>
              <a:rPr lang="en-US"/>
            </a:br>
            <a:r>
              <a:rPr lang="en-US"/>
              <a:t>and</a:t>
            </a:r>
            <a:br>
              <a:rPr lang="en-US"/>
            </a:br>
            <a:r>
              <a:rPr lang="en-US"/>
              <a:t>Derivation Trees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237BEE-61E5-4DC4-83B7-8CB4EAC457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6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Order</a:t>
            </a:r>
          </a:p>
        </p:txBody>
      </p:sp>
      <p:sp>
        <p:nvSpPr>
          <p:cNvPr id="256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136525" y="1168400"/>
            <a:ext cx="7953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Consider the following example grammar </a:t>
            </a:r>
          </a:p>
          <a:p>
            <a:r>
              <a:rPr lang="en-US"/>
              <a:t>with 5 productions:</a:t>
            </a:r>
          </a:p>
        </p:txBody>
      </p:sp>
      <p:grpSp>
        <p:nvGrpSpPr>
          <p:cNvPr id="25610" name="Group 15"/>
          <p:cNvGrpSpPr>
            <a:grpSpLocks/>
          </p:cNvGrpSpPr>
          <p:nvPr/>
        </p:nvGrpSpPr>
        <p:grpSpPr bwMode="auto">
          <a:xfrm>
            <a:off x="381000" y="2819400"/>
            <a:ext cx="8458200" cy="1524000"/>
            <a:chOff x="96" y="1872"/>
            <a:chExt cx="5328" cy="960"/>
          </a:xfrm>
        </p:grpSpPr>
        <p:graphicFrame>
          <p:nvGraphicFramePr>
            <p:cNvPr id="25602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60440" imgH="533160" progId="Equation.3">
                    <p:embed/>
                  </p:oleObj>
                </mc:Choice>
                <mc:Fallback>
                  <p:oleObj name="Equation" r:id="rId2" imgW="2260440" imgH="5331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7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76440" imgH="1295280" progId="Equation.3">
                    <p:embed/>
                  </p:oleObj>
                </mc:Choice>
                <mc:Fallback>
                  <p:oleObj name="Equation" r:id="rId4" imgW="2476440" imgH="12952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4" name="Object 8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60440" imgH="1295280" progId="Equation.3">
                    <p:embed/>
                  </p:oleObj>
                </mc:Choice>
                <mc:Fallback>
                  <p:oleObj name="Equation" r:id="rId6" imgW="2260440" imgH="1295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7008</TotalTime>
  <Words>475</Words>
  <Application>Microsoft Macintosh PowerPoint</Application>
  <PresentationFormat>On-screen Show (4:3)</PresentationFormat>
  <Paragraphs>193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Comic Sans MS</vt:lpstr>
      <vt:lpstr>Times New Roman</vt:lpstr>
      <vt:lpstr>class</vt:lpstr>
      <vt:lpstr>Equation</vt:lpstr>
      <vt:lpstr>Context-Free Languages</vt:lpstr>
      <vt:lpstr>Recap: PDA</vt:lpstr>
      <vt:lpstr>PowerPoint Presentation</vt:lpstr>
      <vt:lpstr>PowerPoint Presentation</vt:lpstr>
      <vt:lpstr>Context-Free Grammars</vt:lpstr>
      <vt:lpstr>PowerPoint Presentation</vt:lpstr>
      <vt:lpstr>PowerPoint Presentation</vt:lpstr>
      <vt:lpstr>Derivation Order and Derivation Trees</vt:lpstr>
      <vt:lpstr>Derivation Order</vt:lpstr>
      <vt:lpstr>PowerPoint Presentation</vt:lpstr>
      <vt:lpstr>PowerPoint Presentation</vt:lpstr>
      <vt:lpstr>PowerPoint Presentation</vt:lpstr>
      <vt:lpstr>Derivation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999</cp:revision>
  <cp:lastPrinted>2000-09-25T14:54:54Z</cp:lastPrinted>
  <dcterms:created xsi:type="dcterms:W3CDTF">2000-08-31T01:12:33Z</dcterms:created>
  <dcterms:modified xsi:type="dcterms:W3CDTF">2025-04-07T11:47:15Z</dcterms:modified>
</cp:coreProperties>
</file>