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369" r:id="rId3"/>
    <p:sldId id="293" r:id="rId4"/>
    <p:sldId id="308" r:id="rId5"/>
    <p:sldId id="310" r:id="rId6"/>
    <p:sldId id="324" r:id="rId7"/>
    <p:sldId id="371" r:id="rId8"/>
    <p:sldId id="309" r:id="rId9"/>
    <p:sldId id="311" r:id="rId10"/>
    <p:sldId id="313" r:id="rId11"/>
    <p:sldId id="314" r:id="rId12"/>
    <p:sldId id="315" r:id="rId13"/>
    <p:sldId id="317" r:id="rId14"/>
    <p:sldId id="316" r:id="rId15"/>
    <p:sldId id="364" r:id="rId16"/>
    <p:sldId id="325" r:id="rId17"/>
    <p:sldId id="326" r:id="rId18"/>
    <p:sldId id="327" r:id="rId19"/>
    <p:sldId id="328" r:id="rId20"/>
    <p:sldId id="329" r:id="rId21"/>
    <p:sldId id="330" r:id="rId22"/>
    <p:sldId id="331" r:id="rId23"/>
    <p:sldId id="332" r:id="rId24"/>
    <p:sldId id="333" r:id="rId25"/>
    <p:sldId id="334" r:id="rId26"/>
    <p:sldId id="335" r:id="rId27"/>
    <p:sldId id="336" r:id="rId28"/>
    <p:sldId id="337" r:id="rId29"/>
    <p:sldId id="338" r:id="rId30"/>
    <p:sldId id="339" r:id="rId31"/>
    <p:sldId id="340" r:id="rId32"/>
    <p:sldId id="341" r:id="rId33"/>
    <p:sldId id="342" r:id="rId34"/>
    <p:sldId id="343" r:id="rId35"/>
    <p:sldId id="344" r:id="rId36"/>
    <p:sldId id="345" r:id="rId37"/>
    <p:sldId id="346" r:id="rId38"/>
    <p:sldId id="347" r:id="rId39"/>
    <p:sldId id="348" r:id="rId40"/>
    <p:sldId id="349" r:id="rId41"/>
    <p:sldId id="350" r:id="rId42"/>
    <p:sldId id="351" r:id="rId43"/>
    <p:sldId id="352" r:id="rId44"/>
    <p:sldId id="353" r:id="rId45"/>
    <p:sldId id="354" r:id="rId46"/>
    <p:sldId id="355" r:id="rId47"/>
    <p:sldId id="357" r:id="rId48"/>
    <p:sldId id="358" r:id="rId49"/>
    <p:sldId id="359" r:id="rId50"/>
    <p:sldId id="360" r:id="rId51"/>
    <p:sldId id="372" r:id="rId52"/>
    <p:sldId id="370" r:id="rId53"/>
    <p:sldId id="368" r:id="rId54"/>
  </p:sldIdLst>
  <p:sldSz cx="9144000" cy="6858000" type="screen4x3"/>
  <p:notesSz cx="6831013" cy="9396413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15" autoAdjust="0"/>
    <p:restoredTop sz="90953"/>
  </p:normalViewPr>
  <p:slideViewPr>
    <p:cSldViewPr>
      <p:cViewPr varScale="1">
        <p:scale>
          <a:sx n="114" d="100"/>
          <a:sy n="114" d="100"/>
        </p:scale>
        <p:origin x="1376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59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F3B7A77F-40E7-4805-97EF-C946038FF8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56463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4-06T05:15:26.53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0-04-06T05:15:36.772"/>
    </inkml:context>
  </inkml:definitions>
  <inkml:trace contextRef="#ctx0" brushRef="#br0">6936 4741 0,'0'58'281,"58"29"-281,-29-30 16,0 1-16,57 29 15,-57-29-15,0 57 16,0-28-16,0 58 0,0-87 16,0 28-16,-1-28 15,1 29-15,29-29 16,-29 28-16,0-28 16,0 0-16,-29 29 15,29-30-15,-29 1 0,0 0 16,58 29-16,-30-29 15,1-1-15,0 1 16,29 0-16,-29 58 16,0-58-16,0-1 15,0 1-15,28 87 0,-28-87 16,0-1-16,58 1 16,-58 29-16,0-29 15,0-1-15,-1 1 16,1-29-16,-29 0 15,0 29-15,0-29 0,0 0 16,0 0 0,0 0-16,0-1 15,0 1-15,0 0 16,0 0-16,0 0 0,29 0 16,0 0-16,0 0 15,29 29-15,-29-1 16,0 30-16,0-58 15,-29 0-15,0 0 16,0 0-16,0 0 16,0 0-16,0 0 15,0 28-15,0-28 47,28-87 203,-28 30-234,29-1-16,-29 0 15,29 0-15,0 0 16,29-58-16,-58 0 16,0 30-16,0-1 15,0 0-15,0 29 0,0-115 16,0 86-16,0-29 16,0 0-16,0 29 15,0 1-15,0 28 16,0 0-16,0 0 0,0 0 15,0 0-15,0 0 16,0 0-16,0 0 16,0 1 15</inkml:trace>
  <inkml:trace contextRef="#ctx0" brushRef="#br0" timeOffset="2143.51">8439 8470 0,'-58'-29'265,"0"0"-265,0 0 16,0 1-16,1 28 15,-1 0-15,29 0 16,0 0-16,0 0 16,0 0-1,0 0 48,0 0 15,1 0-78,-30 0 16,29 0-1,0-29-15,0 29 16,29-29-1,-29 29 17,0 0-32,0 0 15,-28-29 1,28 29-16,0-58 16,0 29-16,0 0 15,0 29-15,0 0 16,0 0-16,29-29 78,0 0-62</inkml:trace>
  <inkml:trace contextRef="#ctx1" brushRef="#br0">16506 5341 0,'0'0'0,"0"0"0,4 52 0,1-14 15,0 4 1,-5 15-16,-5 4 15,0 10 1,-4 14-16,4 5 16,5 0-16,0-5 15,5 0 1,0-5-16,-5-4 16,-5-1-16,0-4 15,0 0 1,-4 0-16,4 4 15,1-8 1,4 8-16,4-9 16,1-4-16,4 9 15,1 0 1,-5-10-16,-1 10 16,-4-15-16,0 1 15,0-5 1,0 14-16,0-9 15,0 4 1,0-4-16,0-5 16,0-5-16,0-4 15,5-1 1,0-4-16,4 0 16,1 0-16,-1 4 15,-4 1 1,0-1-16,-5 1 15,0-1 1,-5 6-16,0 4 16,0 0-16,1 4 15,-1 6 1,5-1-16,5 1 16,-1-6-16,6 6 15,-1-6 1,5-4-16,1-9 15,-6-1 1,-4-4-16,0 5 16,-1-1-16,1 15 15,0 4 1,-1 5-16,1 1 16,5-6-16,-1-9 15,-4 5 1,-1-15-16,1-9 15,0-9-15,0-1 16,-1-4 0,1 0-16,4 0 15,1 0 1,-5 0-16,-1-5 16,1 5-16,5-5 15,-6 0 1,6 1-16,-6-6 15,1 5-15,0-4 16,0 4 0,4 0-16,0 5 15,1 5 1,-1-1-16,1 5 16,-1 6-16,1-11 15,-6 10 1,6-9-16,-1 0 15,1-1-15,-1-9 16,-4 10 0,0-5-16,-1-5 15,1 0 1,0-4-16,0 4 16,-1-5-16,1-4 15,0 0 1,-1-1-16,1-4 15,0 0-15,-5 0 16,0 0 0,0 0-16,0 0 15,0 0 1,0 0-16,0 0 16,19-94-16,-19 70 15,0 10 1,0-9-16,4-1 15,1-4-15,0-1 16,0-9 0,-1 10-16,1-5 15,0 0 1,-1-5-16,1 0 16,0-4-16,0-5 15,-5-1 1,0-8-16,0 13 15,0-4-15,-5 4 16,0 6 0,0 3-16,1 6 15,-1 0-15,0 4 16,1 5 0,-1-4-16,0 8 15,0 1 1,1 0-16,-1 0 15,0 4-15,5-4 16,-4 10 0,-1-6-16</inkml:trace>
  <inkml:trace contextRef="#ctx1" brushRef="#br0" timeOffset="1265.75">16742 9815 0,'0'0'16,"0"0"-1,0 0-15,0 0 16,0 0-16,0 0 16,0 0-1,0 0-15,0 0 16,0 0 0,0 0-16,-48-14 15,39 4-15,-5 6 16,-5-11-1,-5 1-15,1 0 16,-6-5-16,-4 0 16,5 10-1,0-5-15,4 0 16,1 9-16,-6-9 16,1-1-1,-10-3-15,0-1 16,1 0-1,-1-5-15,0 1 16,0-1-16,1 0 16,3 1-1,1 4-15,5 0 16,0 0 0,-1 0-16,1 10 15,5-6-15,-1-3 16,0 8-1,1 1-15,-1-1 16,5 1-16,-4-5 16,-1-10-1,-4-4-15</inkml:trace>
  <inkml:trace contextRef="#ctx1" brushRef="#br0" timeOffset="10312.44">12965 11799 0,'0'0'16,"0"0"-16,0 0 0,0 0 16,0 0-1,0 0-15,0 0 16,0 0 0,0 0-16,0 0 15,0 0-15,0 0 16,0 0-1,0 0-15,0 0 16,0 0-16,0 0 16,0 0-1,0 0-15,47-4 16,-37 4 0,-1 0-16,0 0 15,6 0-15,-1 0 16,0 0-1,5 0-15,4 0 16,10 0-16,5 0 16,5 0-1,4 0-15,0 0 16,-4 0-16,-1 0 16,1 0-1,-1 0-15,-4 0 16,0 0-1,-5 0-15,0 0 16,-5 0-16,0 0 16,-4 0-1,-5 0-15,0 0 16,4 0-16,-4 0 16,0 0-1,-5 0-15,0 0 16,1 0-1,-1 0-15,0 0 16,0-5-16,0 5 16,0 0-1,-4 0-15,-1 0 16,1 0-16,-1 0 16,1 0-1,-6 0-15,1 0 16,0 0-1,0 0-15,-1 0 16,1 0-16,0-5 16,-1 0-1,1 5-15,0-4 16,0 4-16,-1-10 16,1 10-1,0-4-15</inkml:trace>
  <inkml:trace contextRef="#ctx1" brushRef="#br0" timeOffset="13984.71">12427 7240 0,'0'0'0,"0"0"0,0 0 16,0 0-1,0 0-15,0 0 16,0 0-1,0 0-15,0 0 16,0 0-16,47 10 16,-33-1-1,-4-4-15,-1 4 16,5 1-16,0 4 16,0 5-1,1 4-15,4 6 16,-1 13-1,6 15-15,4 4 16,1 20-16,-1-1 16,0 0-1,1-4-15,-6-10 16,1-9-16,-1-1 16,1 1-1,0-5-15,-1 19 16,1-5-1,-1 0-15,-4 0 16,0-9-16,-5 0 16,1-10-1,-1-4-15,0-6 16,0 1-16,-5 0 16,1 0-1,-1 0-15,1-10 16,-1 0-16,1-4 15,-1-10 1,-4-5-16</inkml:trace>
  <inkml:trace contextRef="#ctx1" brushRef="#br0" timeOffset="15387.76">11615 6479 0,'0'0'16,"0"0"-16,0 0 15,0 0 1,0 0-16,0 0 16,-19-61-1,0-15-15,0-27 16,0-20-16,0 28 16,-9 20-1,9 13-15,-9 15 16,9 4-16,-9 20 15,-1 4 1,1 0-16,-10 0 16,-9 10-1,0-6-15,-1-3 16,1 13-16,10 5 16,-11 9-1,-8 29-15,-10 38 16,-1 18-16,30 5 15,-1-18 1,19-29-16,10-19 16,9-14-16,0-15 15,0-4 1,0 0-16,75-75 16,10-10-1,10 0-15,-1 19 16,-19 18-16,-18 10 15,0 10 1,-1-5-16,1 14 16,-10-4-16,-9 18 15,-10 0 1,1 5-16,-1 5 16,0 14-1,1 23-15,-1 39 16,10 27-16,-10 25 15,0-15 1,1-10-16,-1-4 16,0 14-1,10 19-15,0 10 16,-10-5-16,1-29 16,-1-23-1,0-10-15,1 10 16,-1-10-16,-4-9 15,-10 5 1,-5-15-16,-4-4 16,-5-10-16,-5-9 15,-9-5 1,-10-5-16,-13-4 16,-20-15-1,10-9-15,-10-14 16,0-19-16,1-10 15,-1-13 1,10-34-16,9-14 16,0-9-16,10-10 15,0 5 1,9 4-16,9 1 16,1 4-1,0 10-15,9 9 16,0 10-16,9-5 15,0-5 1,1-18-16,9-11 16,9 20-16,0 9 15</inkml:trace>
  <inkml:trace contextRef="#ctx1" brushRef="#br0" timeOffset="15972.89">12351 5657 0,'0'0'0,"0"0"16,0 0-1,0 0-15,0 0 16,0 0-16,0 0 15,0 0 1,0 0-16,0 0 16,0 0-16,52 15 15,-42 3 1,4 16-16,5 17 16,9 20-1,5 10-15,9-15 16,10-19-16,5-23 15,4-38 1</inkml:trace>
  <inkml:trace contextRef="#ctx1" brushRef="#br0" timeOffset="16251.58">12073 4802 0,'0'0'0,"0"0"15,0 0 1,0 0-16,0 0 16,0 0-16</inkml:trace>
  <inkml:trace contextRef="#ctx1" brushRef="#br0" timeOffset="17038.73">12719 5473 0,'0'0'15,"0"0"-15,0 0 16,0 0 0,0 0-16,52 52 15,-28-38 1,0 0-16,-1 5 16,5 0-16,6 19 15,3 5 1,6 18-16,-1 0 15,1 10 1,-10-19-16,0 5 16,-5-15-16,-4-18 15,-5 4 1,-5-18-16,-5-1 16,1-9-16,-6-9 15,6-1 1,-1-18-16,5-5 15,1-10-15,4-4 16,-1 5 0,1-1-16,0 1 15,-5-6 1,5 1-16,0-14 16</inkml:trace>
  <inkml:trace contextRef="#ctx1" brushRef="#br0" timeOffset="17105.62">13531 5048 0,'0'0'0,"0"0"16</inkml:trace>
  <inkml:trace contextRef="#ctx1" brushRef="#br0" timeOffset="18123.25">14277 5804 0,'0'0'15,"0"0"1,0 0-16,0 0 15,0 0-15,0 0 16,0 0 0,0 0-16,0 0 15,0 0-15,0 0 16,0 0 0,0 0-16,62-47 15,-39 28 1,10-10-16,5-13 15,5-20-15,-6-13 16,-8-5 0,-10 9-16,-10 14 15,-4 5-15,-5 14 16,-5 24 0,-4-5-16,-6 10 15,-3-1-15,18 10 16,-81 29-1,20 8-15,-5 11 16,4 18 0,11 5-16,3-1 15,1 1-15,9 0 16,5-5 0,10-9-16,4-5 15,5-5-15,4-4 16,5-10-1,5 0-15,10 0 16,9 0 0,14 14-16,19 1 15,4-1-15,11-9 16,-6-19 0,-4-1-16,-1-8 15,1-15-15,0-4 16,4-10-1,5-19-15,0-5 16,5-23 0,0-14-16</inkml:trace>
  <inkml:trace contextRef="#ctx1" brushRef="#br0" timeOffset="18774.8">15434 4849 0,'0'0'0,"0"0"16,0 0-1,0 0-15,0 0 16,0 0 0,0 0-16,-57 57 15,24-14-15,-9 28 16,-10 4-1,5 10-15,4-9 16,15-10-16,9-19 16,5-4-1,9-10-15,0-10 16,5-4 0,5-5-16,0 1 15,4 8-15,10-9 16,9 10-1,15-5-15,14 9 16,4 1-16,5 4 16,-5-5-1,-13-4-15,-6-5 16,-4-5 0,-5 0-16,5-5 15,-1 1-15,1-5 16,0-1-1,0 1-15,-5 0 16,-5 9-16,-14 24 16,-18 23-1,-39 38-15,-51 38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56463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4-06T05:21:29.72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8381 11679 0,'0'29'453,"0"0"-453,58 29 16,-30-30-16,30 1 15,29-29-15,-29 29 0,28 0 16,117 0-16,-88 0 15,59-29-15,-30 58 16,1-29-16,28 0 16,-29 57-16,59-57 15,-117 0-15,1 0 0,58 0 16,-88 0-16,1 0 16,0 0-16,29 0 15,28 57-15,-28-57 16,57 29-16,-57 0 15,0 29-15,115-30 0,-57 59 16,-59-58-16,117 29 16,-117-30-16,59-28 15,-87 29-15,-1-29 16,-28 0-16,29 0 16,-58 0-16,58 0 0,0 0 15,-1-1-15,1 1 16,58 29-16,28 29 15,1-29-15,28 28 16,87 1-16,58 29 16,-29-30-16,-87 1 0,1-58 15,-117 0-15,-28 0 16,0 58-16,0-58 16,-30-29-16,1 28 15,0 1-15,0 0 16,58 29-16,28-29 0,1 87 15,-29-59-15,86 30 16,-57-58-16,-30 0 16,1 0-16,-29 29 15,-29-29-15,0 0 16,0-1-16,-1-28 0,1 0 16,0 0 15,-29 29 78,0 0-31,0 0-15,0 0-32,0 0 16,29 29-31,0-58-16,0 29 15,0 0-15,0-1 16,0 1-16,0 0 15,28-29 1,-28 0-16,0 0 0,0 29 16,0-29-16,0 0 468,0 0-421,0 29-47,-1 0 16,1 29-16,0-29 0,0-29 16,-29 29-16,0 0 15,29-29 16,0 0 16,0 0-47,0 28 16,0-28-16,0 0 16,-29-28 577,0-1-577,0 0-16,0 0 16,0 0-16,0 0 15,0 0 1,0-29-1,0 0-15,28 1 16,-28-1-16,29-29 0,0-57 16,29 57-16,-58-29 15,0 30-15,0 28 16,0 29 0,0 0-16,0 0 15</inkml:trace>
  <inkml:trace contextRef="#ctx0" brushRef="#br0" timeOffset="2226.82">16414 15610 0,'-29'0'281,"0"0"-266,0 0 1,0 0-16,0 0 16,1 0-16,-30 0 15,29 0-15,0 0 16,0 0-16,0 0 16,0 0-16,0 0 15,1 0 1,-30-29-16,29 29 15,0 0-15,0 0 0,0 0 16,0 0 0,0-29-16,0 29 15,-28-28-15,28 28 16,0 0-16,0 0 31,29-29-31,-29 29 110,0 0-95,0 0-15,0 0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56463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4-06T05:24:25.04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0-04-06T05:24:32.673"/>
    </inkml:context>
  </inkml:definitions>
  <inkml:trace contextRef="#ctx0" brushRef="#br0">20748 4134 0,'116'0'282,"29"-29"-282,86 29 15,-58 0-15,0 0 0,-28 0 16,28 0-16,-86 0 16,-29 0-16,28 0 15,-57 0-15,0 0 16,0 0-1,29 0 235,86 0-234,-86 0-16,0 0 16,-29 0-16,0 0 15,29 0-15,-29 0 16,28 0-16,1 0 0,29 0 16,28 0-16,30 0 15,57-29-15,-86-29 16,57 58-16,-57 0 15,-1-29-15,30 29 16,-59 0-16,-28 0 0,0 0 16,29 0-16,-58 0 15,0 0-15,-1 0 16,30 0 0,29 0-16,-29 0 15,-1 0-15,1 0 0,-29 0 16,0 0-16,29 0 15,-29 0 1,0 0-16,0 0 16</inkml:trace>
  <inkml:trace contextRef="#ctx1" brushRef="#br0">21212 5497 0,'0'0'0,"24"47"0,-5 0 16,9 15-16,1-1 15,-1 5 1,5-9-16,0 9 16,0-14-16,-5 0 15,1-19 1,-6 5-16,-4-15 15,-5-8-15,1 8 16,-1-9 0,0-9-16,0 9 15,-4-4-15,-1-1 16,0-4 0,-4-5-16,0 0 15,0 0 1,-5 0-16,0-5 15,0-4-15,0-1 16,0-4 0,0 14-16,-5-42 15,5 13-15,0 1 16,0 0 0,0-5-16,0 9 15,5-9 1,-1 0-16,1 0 15,0 4-15,-1 1 16,1 0 0,0-5-16,0 9 15,-1 0-15,1 1 16,0-1 0,-1-4-16,1 9 15,0-5-15,-5 1 16,5-6-1,-1 1-15,1-10 16,0 5-16,0-14 16,-1 14-1,1-5-15,0 10 16,-1 4 0,-4 10-16,0-10 15,0 19-15,0-13 16,0 8-1,0 1-15,0-1 16,0 1-16,-4-15 16,-10 10-1,-5 5-15,-10 9 16</inkml:trace>
  <inkml:trace contextRef="#ctx1" brushRef="#br0" timeOffset="869.19">22124 5473 0,'0'0'0,"0"0"15,0 0 1,0 0-16,0 0 16,0 0-1,0 0-15,0 0 16,0 0-16,0 0 15,0 0 1,0 0-16,0 0 16,-19-42-16,19 37 15,0 0 1,0 0-16,0 1 16,0-1-1,0 0-15,0-4 16,0 4-16,-5-4 15,5-1 1,0 1-16,0-1 16,0 1-16,0-1 15,0 10 1,0-9-16,0 9 16,0-10-1,0 10-15,0 0 16,0 0-16,0 0 15,0 0 1,0 0-16,38 81 16,-15-10-16,1 9 15,-5 0 1,0-4-16,0-5 16,0-5-1,9 14-15,5 1 16,5-11-16,-1-3 15,-3-11 1,-11-8-16,-4-15 16,0-5-16,-10-9 15,1-5 1</inkml:trace>
  <inkml:trace contextRef="#ctx1" brushRef="#br0" timeOffset="2007.54">22903 5095 0,'0'0'15,"0"0"-15,0 0 16,0 0 0,0 0-16,0 0 15,-48-57-15,39 48 16,0 9 0,-1-9-16,1 9 15,4 0-15,0 9 16,0 0-1,5 20-15,5 13 16,0 20 0,9 23-16,5 9 15,9 15-15,15 14 16,4 0 0,10 4-16,4 5 15,5-9-15,-5-14 16,-4-24-1,-10-19-15,1-4 16,-6-6 0,-4-8-16,-5-6 15,-5-4-15,-4-10 16,-5-9 0,-5 0-16,-5-14 15,-9-5-15,0 0 16,0 0-1,-104-133-15,-14-18 16,-14-33 0,24 0-16,27 9 15,11 10-15,-1-10 16,0 0 0,5 33-16,14 29 15,9 28-15,15 19 16,9-10-1,10 10-15,9 0 16,14 9-16,10 0 16,9 5-1,4 29-15,1 4 16,-5 19 0,0 0-16,10 5 15,18 32-15,29 15 16,14 19-1,9 38-15,-9 33 16,-19 28-16,-29 14 16,-37 33-1,-42 10-15,-48 9 16,-66-4-16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0-04-06T05:44:19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10708 10354 0,'0'0'0,"0"0"16,0 0-16,0 0 15,0 0 1,0 0-16,0 0 16,0 0-16,0 70 15,10-27 1,-10 28-16,9 23 15,-9 20-15,10 13 16,-10-9 0,-10-28-16</inkml:trace>
  <inkml:trace contextRef="#ctx0" brushRef="#br0" timeOffset="391.41">10992 10510 0,'0'0'0,"0"0"16,0 0-16,0 0 16,0 0-1,28 56-15</inkml:trace>
  <inkml:trace contextRef="#ctx0" brushRef="#br0" timeOffset="466.07">11105 11299 0,'0'0'16,"0"0"-1,0 0-15</inkml:trace>
  <inkml:trace contextRef="#ctx0" brushRef="#br0" timeOffset="744.47">11539 10514 0,'0'0'16,"0"0"-16,0 0 16</inkml:trace>
  <inkml:trace contextRef="#ctx0" brushRef="#br0" timeOffset="1458.78">11435 9943 0,'0'0'15,"0"0"1,0 0-16,0 0 15,0 0-15,0 0 16,0 0 0,0 0-16,0 0 15,0 0-15,0 0 16,-37 47 0,27-24-16,10 20 15,-9 23-15,-1 14 16,1 20-1,9 8-15,0 10 16,9-9 0,1 4-16,-1-4 15,1-10-15,-10-4 16,0-10 0,0-14-16,9-15 15,0-13-15,10-19 16,-9-10-1</inkml:trace>
  <inkml:trace contextRef="#ctx0" brushRef="#br0" timeOffset="2049.12">11832 10254 0,'0'0'0,"0"0"16,0 0-16,19 85 15,-10-28 1,10 38-16,0 18 16,0 24-16,0 0 15,9-5 1,10-28-16,9-28 16,-4-24-16</inkml:trace>
  <inkml:trace contextRef="#ctx0" brushRef="#br0" timeOffset="2630.84">12573 9768 0,'0'0'16,"0"0"-16,0 0 15,0 0-15,0 0 16,0 0-1,0 0-15,0 0 16,0 0 0,0 61-16,0-9 15,0 14-15,5 29 16,4 9 0,10 4-16,0-8 15,0 8-15,-5 1 16,0 14-1,0 14-15,-4-10 16,-5-13-16,-5-39 16,0-27-1</inkml:trace>
  <inkml:trace contextRef="#ctx0" brushRef="#br0" timeOffset="3459.61">13177 9815 0,'0'0'0,"0"0"15,0 0 1,0 0-16,0 0 16,0 0-16,0 0 15,0 0 1,0 0-16,0 0 15,0 0 1,0 0-16,0 0 16,0 0-16,19 47 15,-19-42 1,5-5-16,-5 5 16,0 4-16,0-4 15,0 0 1,0-1-16,0 1 15,0 0-15,0 0 16,0 4 0,5 10-16,-1 9 15,6 10 1,4 14-16,5 5 16,4 18-16,6 6 15,-1 4 1,-9-5-16,-5 14 15,-9-13-15,0-6 16,-1-4 0,1-9-16,-5-15 15,0-14-15,0-14 16,0 4 0,0-8-16,0-11 15,0 11-15,5-6 16,-5-4-1</inkml:trace>
  <inkml:trace contextRef="#ctx0" brushRef="#br0" timeOffset="6004.17">14589 9820 0,'0'0'16,"0"0"-16,0 0 15,0 0 1,0 0-16,0 0 15,0 0 1,0 0-16,0 0 16,0 0-16,0 0 15,0 0 1,47-29-16,-37 29 16,4-4-16,5 4 15,0-5 1,4 5-16,5 0 15,1 0-15,4 0 16,0 5 0,0-5-16,5 4 15,-1 11 1,-4-6-16,1 5 16,-1 0-16,-5 5 15,5 5 1,-5 0-16,1 4 15,-6 10-15,1-1 16,-5 6 0,-5 4-16,-5 0 15,-4 10-15,0-5 16,-5-5 0,-5 1-16,-4-11 15,-1 6 1,-4-5-16,-5-5 15,0 5-15,-4-5 16,-1 0 0,0-5-16,1-4 15,-1-10-15,1 10 16,-6-10 0,-4-10-16,5 6 15,-10-20-15,-4 6 16,-6-15-1,1-5-15,5 1 16,4-6 0,5-4-16,5-5 15,-1-9-15,6-5 16,4-5 0,5 1-16,4-6 15,1 15-15,4-5 16,0 5-1,5 9-15,0 5 16,5 5-16,0 4 16,-1 0-1,1 5-15,5-4 16,-1-5-16,0 9 16,1-5-1,-1 5-15,1 0 16,4 0-1,0 0-15,5 15 16,0-1-16,-5 5 16,-14 0-1</inkml:trace>
  <inkml:trace contextRef="#ctx0" brushRef="#br0" timeOffset="11284.09">17053 9739 0,'0'0'0,"0"0"0,0 0 16,0 0-16,0 0 15,0 0 1,0 0-16,0 0 15,0 0 1,0 0-16,0 0 16,0 0-16,0 0 15,0 0 1,0 0-16,0 0 16,0 0-16,0 0 15,0 0 1,0 0-16,0 0 15,0 0-15,0 0 16,0 0 0,0 0-16,0 0 15,0 0-15,-47 0 16,47 0 0,-5 0-16,1 0 15,-1 0 1,0 0-16,0 0 15,1 5-15,-1 0 16,5-5 0,0 9-16,0 1 15,0 4-15,0-14 16,0 0 0,19 85-16,-10-24 15,1 1-15,-1 4 16,-4-9-1,-5 4-15,0-4 16,0 14 0,5 9-16,4 10 15,1-5-15,4 5 16,0-20 0,-5-3-16,1-15 15,-1-10-15,-4-4 16,0-5-1,-1-9-15,1-1 16,0-4-16,0-5 16,-1-4-1,1 4-15,0-9 16,-1-5 0</inkml:trace>
  <inkml:trace contextRef="#ctx0" brushRef="#br0" timeOffset="12456.59">17450 9768 0,'0'0'16,"0"0"-16,0 0 16,0 0-16,0 0 15,0 0 1,0 0-16,0 0 15,0 0-15,0 0 16,0 0 0,0 0-16,0 0 15,0 0 1,0 0-16,0 0 16,0 0-16,0 0 15,0 0 1,0 0-16,0 0 15,0 0-15,0 0 16,0 0 0,0 0-16,19 47 15,-19-38-15,4 6 16,-4-1 0,0 0-16,5 10 15,0 4 1,0 5-16,-1 24 15,6-1-15,-1 6 16,5-1 0,1-4-16,3-5 15,-3 0-15,-1-10 16,-5 1 0,1-5-16,-1 4 15,1-4-15,-6-5 16,1 0-1,0 0-15,-1 0 16,1-4-16,0-1 16,4 0-1,-4-4-15,0 0 16,-1-5 0,1 4-16,0-4 15,0 0-15,-1 0 16,1-5-1,0 0-15,0 0 16,-1 1-16,1-6 16,0 0-1,-1-4-15,1 9 16,0-4-16,0-1 16,-1 1-1,1-1-15,0-4 16,-1-5-1</inkml:trace>
  <inkml:trace contextRef="#ctx0" brushRef="#br0" timeOffset="18808.64">11719 17228 0,'0'0'0,"0"0"0,0 0 15,0 0-15,0 0 16,0 0-16,0 0 16,0 0-1,0 0-15,0 0 16,0 0-16,0 0 15,18 47 1,-8-42-16,-10 0 16,9-1-16,-9-4 15,10 10 1,-10-1-16,9 5 16,1 5-1,-1 5-15,1 4 16,-1 10-16,0 14 15,1 9 1,9 6-16,0-1 16,-10 0-16,10-5 15,-10 1 1,10-6-16,-9-4 16,9-9-1,-10-1-15,0-4 16,1 5-16,-1 4 15,1-14 1,-1 5-16,1 4 16,-1-9-16,1-4 15,-10-10 1,9 9-16,0-14 16,1 5-16,4-14 15</inkml:trace>
  <inkml:trace contextRef="#ctx0" brushRef="#br0" timeOffset="19513.76">12323 17086 0,'0'0'0,"0"0"15,0 0-15,0 0 16,0 0 0,0 0-16,5 43 15,-5-24-15,0-1 16,0 1-1,0 5-15,0 4 16,0 5-16,0 10 16,0-1-1,4 10-15,1-9 16,4 14-16,6-5 16,4 4-1,4 6-15,5 9 16,-4-5-16,-5 5 15,-10-19 1,-4 0-16,0 4 16,0 6-1,-5 4-15</inkml:trace>
  <inkml:trace contextRef="#ctx0" brushRef="#br0" timeOffset="20266.71">12984 17166 0,'0'0'15,"0"0"-15,0 0 16,0 0-16,0 0 15,0 0-15,0 0 16,0 0 0,0 0-16,0 0 15,0 0-15,0 0 16,0 0 0,0 43-16,5-5 15,-1 4 1,1 10-16,0 5 15,4-5-15,1 14 16,4 5 0,5 23-16,4 10 15,1 5-15,-1-10 16,1-9 0,-5-19-16,-5-14 15,-4-10-15,-1-9 16,-4-1-1,-1 1-15,1-5 16,0-4 0,-5-6-16,0-9 15,0-9-15</inkml:trace>
  <inkml:trace contextRef="#ctx0" brushRef="#br0" timeOffset="21066.53">13734 17114 0,'0'0'16,"0"0"-16,0 0 15,0 0 1,0 0-16,0 0 16,0 0-16,0 0 15,0 0 1,-47 34-16,42-30 16,1 1-16,4 4 15,0 6 1,0-15-16,14 71 15,0-1 1,5 1-16,0 0 16,-5-9-16,0-15 15,-4 5 1,-1-5-16,1 5 16,-6 0-16,1 9 15,0-4 1,4-5-16,1-5 15,-1-9-15,-4-10 16,-1 1 0,1-10-16,0-5 15,0-9 1,-1-5-16,1 0 16,-5 0-16,0 0 15,0 0 1</inkml:trace>
  <inkml:trace contextRef="#ctx0" brushRef="#br0" timeOffset="22276.01">14792 17228 0,'0'0'0,"0"0"15,0 0 1,0 0-16,0 0 15,0 0 1,0 0-16,0 0 16,0 0-16,0 0 15,0 0 1,47 47-16,-42-42 16,-5 0-16,0-1 15,0-4 1,0 10-16,0-1 15,0 1-15,0-1 16,0-4 0,0 9-16,0-5 15,0 6 1,0 4-16,5 4 16,-1 10-16,10 14 15,5 10 1,10 9-16,4 15 15,-5-1-15,-4-19 16,-10-4 0,-5-5-16,1-5 15,-6 1-15,1-1 16,0 0 0,0-4-16,-1 8 15,1-8 1,0-5-16,-1-10 15,1 5-15,0-9 16,0-5 0,-1 0-16,-4-5 15,5-5-15,0-4 16</inkml:trace>
  <inkml:trace contextRef="#ctx0" brushRef="#br0" timeOffset="23056.66">15207 17166 0,'0'0'0,"0"0"16,0 0-1,0 0-15,0 0 16,0 0-16,0 0 16,0 0-1,0 0-15,0 0 16,0 0-16,0 0 15,0 0 1,0 0-16,0 0 16,0 0-16,0 0 15,0 0 1,10 43-16,-1-15 16,1 5-16,4 10 15,0 9 1,5 5-16,-5-1 15,0 1 1,-4 9-16,-6 0 16,6 0-16,-1 15 15,5-6 1,5-4-16,0-14 16,0-5-16,-5-10 15,0-13 1,1 4-16,-6-10 15,0-4-15,-4 0 16,0 0 0,0 0-16,-1 0 15,1 0-15,0-5 16,0-5 0,-1-9-16,-4 0 15</inkml:trace>
  <inkml:trace contextRef="#ctx0" brushRef="#br0" timeOffset="24419.35">15798 17166 0,'0'0'16,"0"0"-1,0 0-15,0 0 16,0 0-16,0 0 15,0 0 1,0 0-16,0 0 16,0 0-16,0 0 15,0 0 1,47-4-16,-43 4 16,1 0-16,0 0 15,0 0 1,-1 0-16,1 4 15,0 1 1,-5-5-16,0 10 16,0-1-16,0 5 15,0 10 1,4 9-16,-4 9 16,5 10-16,0 5 15,4 14 1,1-5-16,4-4 15,0-1 1,0-9-16,0 0 16,-4-5-16,-1-4 15,1-10 1,-5 5-16,4-5 16,-4-5-16,-1 0 15,1-4 1,0 0-16,4-6 15,-4 1-15,0-4 16,-1-1 0,1 0-16,0-5 15,0 1-15,-1-5 16,-4 9 0,0-10-16,5 6 15,0-1 1,-1-4-16,1 9 15,-5-4-15,0-1 16,0-4 0,0 9-16,0-5 15,5 1-15,0-1 16,-1 1 0,1-1-16,0 1 15,0-1-15,-1 1 16,1-1-1,0 1-15,-5-6 16,4 1 0,-4 0-16,5-5 15,0 0-15,0 0 16,4-19 0,10-28-16</inkml:trace>
  <inkml:trace contextRef="#ctx0" brushRef="#br0" timeOffset="26165.4">17223 17355 0,'0'0'15,"0"0"1,0 0-16,0 0 16,0 0-16,0 0 15,0 0 1,5-52-16,0 38 15,-1 10 1,1-6-16,0 1 16,0-5-16,-5-1 15,0 1 1,0-5-16,-5 0 16,0 0-16,0 1 15,-4-1 1,0 0-16,-1 0 15,-4 9-15,-5 1 16,0 4 0,0 5-16,19 0 15,-66 14 1,19-4-16,-5 9 16,5-5-16,4 0 15,1 0 1,4 5-16,5 14 15,0 5-15,5 0 16,-1 9 0,6-4-16,4 9 15,5-10-15,4-4 16,6-10 0,-1 5-16,0-4 15,5-6 1,0 6-16,0-6 15,5 6-15,0 4 16,-1 4 0,6 1-16,-1-5 15,1-4-15,-6-1 16,6-4 0,-1-5-16,1 9 15,-1-14-15,0 5 16,1-5-1,-1 0-15,1 1 16,-1-1-16,1 0 16,4 0-1,0 0-15,0-4 16,0-1 0,1 1-16,3-1 15,-3-4-15,3 9 16,-3-5-1,-1 1-15,0-5 16,0 9-16,5-10 16,0 1-1,0 0-15,4 0 16,1-1-16,-5-4 16,-19 0-1,52-14-15,-19 0 16,5-10-1,4-9-15,-4 0 16,-5-5-16,0 5 16,-9 0-1,-6 5-15,-3 0 16,-6 4-16,-4 0 16,-1 1-1,1-6-15,-5 6 16,0-6-16,0-4 15,5-4 1,0-6-16,4-4 16,1 4-1,-6 10-15,1 5 16,0-1-16,-5 15 16,0-9-1,0 13-15,0-4 16,0-5-16,0 10 15,0-1 1,0 1-16,-5-5 16,0 9-16,-4-5 15,-5 1 1,-5-5-16,0 9 16,-9-4-1,-1-1-15,-4-9 16,5 10-16,0-5 15,4 0 1,5 4-16,0 1 16,5-1-16,5 5 15,-1-4 1,1 9-16,-1-5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8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1.56463" units="1/cm"/>
          <inkml:channelProperty channel="Y" name="resolution" value="65.45454" units="1/cm"/>
          <inkml:channelProperty channel="T" name="resolution" value="1" units="1/dev"/>
        </inkml:channelProperties>
      </inkml:inkSource>
      <inkml:timestamp xml:id="ts0" timeString="2020-04-06T06:26:24.11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1" timeString="2020-04-06T06:28:57.938"/>
    </inkml:context>
  </inkml:definitions>
  <inkml:trace contextRef="#ctx0" brushRef="#br0">13958 4481 0,'0'29'297,"0"0"-297,0 0 15,0 0-15,0-1 16,0 1-16,0 0 15,0 0-15,0 0 16,0 0-16,0 0 0,0 0 16,0 0-1,0 0-15,0 28 16,0-28-16,0 0 16,0 0-16,0 0 15,0 0-15,0 0 16,0 0-16,0 0 15,0 0-15,0 0 16,0-1-16,0 1 16</inkml:trace>
  <inkml:trace contextRef="#ctx0" brushRef="#br0" timeOffset="2577.88">14218 4365 0,'0'29'281,"0"0"-281,0 0 15,0 0-15,0 0 16,0 0 15,0 29 47,0-30-78,0 1 16,0 0 0,0 0-16,0 0 15,0 0-15,0 0 0,0 29 16,0-29 0,0 0-16,0-1 15,0 1-15,0 0 563,0 0-501,0 0 173,0 0-220,0 0 32,0 0-31,0 29 15,0-29 16,0-1 15</inkml:trace>
  <inkml:trace contextRef="#ctx0" brushRef="#br0" timeOffset="5562.14">14507 4365 0,'0'58'313,"0"0"-313,0 29 15,0-30-15,0 1 0,0 0 16,0-29-16,0 0 15,0 0-15,0 29 16,0-1-16,0 1 16,0 0-16,0 29 15,0-58-15,0 0 0,0 0 16,0-1-16,0 1 16,0 0-1,0 0-15,0 29 16</inkml:trace>
  <inkml:trace contextRef="#ctx0" brushRef="#br0" timeOffset="9195.99">22540 4654 0,'0'29'265,"0"29"-249,0-29 0,0 0-16,0 0 15,0 29-15,0-29 16,0-1-16,0 1 15,0 0-15,0 0 16,0 0-16,0 0 31,0 29-31,0-29 16,0 0-16,0 28 16,0-28-16,0 0 15,0 0 1,0 29-16,0-29 15,0 0-15,0 0 16,0 0-16,0 0 31</inkml:trace>
  <inkml:trace contextRef="#ctx0" brushRef="#br0" timeOffset="13921.79">22800 4683 0,'0'29'281,"0"0"-281,0 0 16,-29 0 0,29 0-16,0 0 15,0 29-15,-29-30 0,29 1 16,0 0-1,0 0-15,0 0 16,0 0-16,0 0 16,0 29-1,0-29 1,0 0 62,0-1 16,0 1-94,0 0 15,0 0 314,0 0-298,0 0-16,0 0 1,0 0 0,0 0 421,0 0-421,0 0-1</inkml:trace>
  <inkml:trace contextRef="#ctx0" brushRef="#br0" timeOffset="151096.4">14160 10580 0,'318'0'219,"86"0"-219,1 0 15,0-57-15,-30 57 16,-201 0-16,57 0 16,-116 0-16,59 0 15,-88 0-15,30 0 16,0 0-16,-59 0 0,1 0 16,0 0-16,-29 0 15,29 0-15,-29 0 16,-1 0-1,1 0-15,0 0 16,0 0-16,0 0 0,29 0 16,-29 0-1,0 0-15,0 0 16,-1 0-16,1 0 16,0 0-1,0 0-15,29 0 0,-29 0 16,0 0-16,0 0 15,28 0-15,1 0 16,29 0-16,28 0 16,-28 0-16,29 0 15,28 0-15,58 0 0,1 0 16,86 0-16,-116 0 16,58 0-16,0-29 15,-28 29-15,-30 0 16,-57 0-16,-1 0 0,1 0 15,-58 0-15,-29 0 16,-1 0-16,1 0 16,87 0-16,-58 0 15,-29 0-15,28 0 16,1 0-16,58 0 16,-87 0-16,86 0 0,-57 0 15,58 0-15,-30 0 16,1 0-16,58 0 15,-59 0-15,1 0 16,57 0-16,-86 0 16,0 0-16,0 0 0,28 0 15,-28 0-15,0 0 16,-29 0-16,0 0 16,0 0-1,29 0-15,-30 0 0</inkml:trace>
  <inkml:trace contextRef="#ctx1" brushRef="#br0">22515 8875 0,'0'0'0,"0"0"16,0 0-16,0 0 16,0 0-16,0 0 15,0 0 1,0 0-16,0 0 15,0 0-15,0 0 16,0 0 0,0 0-16,0 0 15,0 0-15,0 0 16,0 0 0,0 0-16,0 0 15,0 0-15,0 0 16,0 0-1,0 0-15,0 0 16,0 0 0,0 0-16,0 0 15,0 0-15,34 57 16,-30-34 0,6 5-16,-1 6 15,5 8 1,0-4-16,1 0 15,-1-1-15,-5-3 16,1-1-16,-1-10 16,5 10-1,0-4-15,1-6 16,-1 10-16,0-9 16,0-5-1,-4 4-15,-1-4 16,0-4-16,1-1 15,-5-5 1,-1-4-16,1 9 16,0-9-1,-1 0-15,1-1 16,-5 1 0,0-5-16,0 0 15,0 0-15,0 0 16,0 0-16,5 0 15,0 0 1,-1 0-16,-4 0 16,0 0-1,0 0-15,62-33 16,-20 19-16,20-15 16,23-8-1,37-25-15,44-37 16,27-24-16,10-9 15,-23 14 1,-15 14-16,-14 9 16,-14 15-1,-5 4-15,-9 15 16,-10 0-16,-4-6 16,-1-3-1,1-11-15,-5 6 16,-10 4-16,-14 14 15,-18 15 1,-15 8 0,-14 16-16,-14 3 15,-10 11-15,-4 4 16,-5 4-16,0-4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54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6680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464050"/>
            <a:ext cx="5008563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926513"/>
            <a:ext cx="296068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A63BDF2-8504-4749-8663-42C7D30B21A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 NFA is 5-tuple</a:t>
            </a:r>
            <a:r>
              <a:rPr lang="en-US" baseline="0" dirty="0"/>
              <a:t> whereas a Turing machine is 7-tuple.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A63BDF2-8504-4749-8663-42C7D30B21AD}" type="slidenum">
              <a:rPr lang="en-US" altLang="en-US" smtClean="0"/>
              <a:pPr>
                <a:defRPr/>
              </a:pPr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386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54BC09-B5FF-40D9-868E-B5D45C6BA56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87383F-534C-48C2-9FE8-E189170D8BA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59382F-5DEB-4A9A-91B0-76DBC0835A8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A48AAE-8F85-4616-AFD1-85CEDD5FB1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2AFF5B-B939-4289-90B5-40B3031B4ED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99828-E126-49E3-BFB6-6532CD7060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7A8AC1-6113-400C-87B3-23F9B7E558E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63DB1-2AB1-4E5C-AE51-763EACA30A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B74F04-9622-422F-BA91-9DD432B884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EBA5A3-18EF-4340-B86B-B2321108D27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0F51DE-741E-455D-8CF6-6C5366B72D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9548BBC-6F4B-431C-9CA8-A2C378472BE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34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33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45.bin"/><Relationship Id="rId17" Type="http://schemas.openxmlformats.org/officeDocument/2006/relationships/oleObject" Target="../embeddings/oleObject48.bin"/><Relationship Id="rId2" Type="http://schemas.openxmlformats.org/officeDocument/2006/relationships/oleObject" Target="../embeddings/oleObject40.bin"/><Relationship Id="rId16" Type="http://schemas.openxmlformats.org/officeDocument/2006/relationships/oleObject" Target="../embeddings/oleObject47.bin"/><Relationship Id="rId20" Type="http://schemas.openxmlformats.org/officeDocument/2006/relationships/customXml" Target="../ink/ink1.xml"/><Relationship Id="rId29" Type="http://schemas.openxmlformats.org/officeDocument/2006/relationships/image" Target="../media/image41.e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.bin"/><Relationship Id="rId11" Type="http://schemas.openxmlformats.org/officeDocument/2006/relationships/image" Target="../media/image35.wmf"/><Relationship Id="rId5" Type="http://schemas.openxmlformats.org/officeDocument/2006/relationships/image" Target="../media/image38.wmf"/><Relationship Id="rId15" Type="http://schemas.openxmlformats.org/officeDocument/2006/relationships/image" Target="../media/image4.wmf"/><Relationship Id="rId10" Type="http://schemas.openxmlformats.org/officeDocument/2006/relationships/oleObject" Target="../embeddings/oleObject44.bin"/><Relationship Id="rId19" Type="http://schemas.openxmlformats.org/officeDocument/2006/relationships/image" Target="../media/image40.wmf"/><Relationship Id="rId4" Type="http://schemas.openxmlformats.org/officeDocument/2006/relationships/oleObject" Target="../embeddings/oleObject4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34.wmf"/><Relationship Id="rId18" Type="http://schemas.openxmlformats.org/officeDocument/2006/relationships/image" Target="../media/image4.wmf"/><Relationship Id="rId26" Type="http://schemas.openxmlformats.org/officeDocument/2006/relationships/oleObject" Target="../embeddings/oleObject65.bin"/><Relationship Id="rId3" Type="http://schemas.openxmlformats.org/officeDocument/2006/relationships/image" Target="../media/image33.wmf"/><Relationship Id="rId21" Type="http://schemas.openxmlformats.org/officeDocument/2006/relationships/image" Target="../media/image41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55.bin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4.bin"/><Relationship Id="rId46" Type="http://schemas.openxmlformats.org/officeDocument/2006/relationships/image" Target="../media/image43.emf"/><Relationship Id="rId2" Type="http://schemas.openxmlformats.org/officeDocument/2006/relationships/oleObject" Target="../embeddings/oleObject50.bin"/><Relationship Id="rId16" Type="http://schemas.openxmlformats.org/officeDocument/2006/relationships/oleObject" Target="../embeddings/oleObject58.bin"/><Relationship Id="rId20" Type="http://schemas.openxmlformats.org/officeDocument/2006/relationships/oleObject" Target="../embeddings/oleObject61.bin"/><Relationship Id="rId29" Type="http://schemas.openxmlformats.org/officeDocument/2006/relationships/customXml" Target="../ink/ink2.xml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35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38.wmf"/><Relationship Id="rId15" Type="http://schemas.openxmlformats.org/officeDocument/2006/relationships/oleObject" Target="../embeddings/oleObject57.bin"/><Relationship Id="rId23" Type="http://schemas.openxmlformats.org/officeDocument/2006/relationships/image" Target="../media/image5.wmf"/><Relationship Id="rId28" Type="http://schemas.openxmlformats.org/officeDocument/2006/relationships/oleObject" Target="../embeddings/oleObject67.bin"/><Relationship Id="rId10" Type="http://schemas.openxmlformats.org/officeDocument/2006/relationships/oleObject" Target="../embeddings/oleObject54.bin"/><Relationship Id="rId19" Type="http://schemas.openxmlformats.org/officeDocument/2006/relationships/oleObject" Target="../embeddings/oleObject60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56.bin"/><Relationship Id="rId22" Type="http://schemas.openxmlformats.org/officeDocument/2006/relationships/oleObject" Target="../embeddings/oleObject62.bin"/><Relationship Id="rId27" Type="http://schemas.openxmlformats.org/officeDocument/2006/relationships/oleObject" Target="../embeddings/oleObject66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emf"/><Relationship Id="rId3" Type="http://schemas.openxmlformats.org/officeDocument/2006/relationships/image" Target="../media/image41.wmf"/><Relationship Id="rId2" Type="http://schemas.openxmlformats.org/officeDocument/2006/relationships/oleObject" Target="../embeddings/oleObject68.bin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42.wmf"/><Relationship Id="rId4" Type="http://schemas.openxmlformats.org/officeDocument/2006/relationships/oleObject" Target="../embeddings/oleObject69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35.wmf"/><Relationship Id="rId3" Type="http://schemas.openxmlformats.org/officeDocument/2006/relationships/image" Target="../media/image43.wmf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45.wmf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4.wmf"/><Relationship Id="rId5" Type="http://schemas.openxmlformats.org/officeDocument/2006/relationships/image" Target="../media/image33.wmf"/><Relationship Id="rId15" Type="http://schemas.openxmlformats.org/officeDocument/2006/relationships/oleObject" Target="../embeddings/oleObject77.bin"/><Relationship Id="rId10" Type="http://schemas.openxmlformats.org/officeDocument/2006/relationships/oleObject" Target="../embeddings/oleObject74.bin"/><Relationship Id="rId4" Type="http://schemas.openxmlformats.org/officeDocument/2006/relationships/oleObject" Target="../embeddings/oleObject71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76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wmf"/><Relationship Id="rId4" Type="http://schemas.openxmlformats.org/officeDocument/2006/relationships/oleObject" Target="../embeddings/oleObject80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7" Type="http://schemas.openxmlformats.org/officeDocument/2006/relationships/image" Target="../media/image50.wmf"/><Relationship Id="rId2" Type="http://schemas.openxmlformats.org/officeDocument/2006/relationships/oleObject" Target="../embeddings/oleObject8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3.bin"/><Relationship Id="rId5" Type="http://schemas.openxmlformats.org/officeDocument/2006/relationships/image" Target="../media/image49.wmf"/><Relationship Id="rId4" Type="http://schemas.openxmlformats.org/officeDocument/2006/relationships/oleObject" Target="../embeddings/oleObject82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89.bin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55.wmf"/><Relationship Id="rId5" Type="http://schemas.openxmlformats.org/officeDocument/2006/relationships/image" Target="../media/image52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5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oleObject" Target="../embeddings/oleObject90.bin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4.bin"/><Relationship Id="rId13" Type="http://schemas.openxmlformats.org/officeDocument/2006/relationships/image" Target="../media/image59.wmf"/><Relationship Id="rId18" Type="http://schemas.openxmlformats.org/officeDocument/2006/relationships/image" Target="../media/image61.wmf"/><Relationship Id="rId3" Type="http://schemas.openxmlformats.org/officeDocument/2006/relationships/image" Target="../media/image57.wmf"/><Relationship Id="rId7" Type="http://schemas.openxmlformats.org/officeDocument/2006/relationships/image" Target="../media/image53.wmf"/><Relationship Id="rId12" Type="http://schemas.openxmlformats.org/officeDocument/2006/relationships/oleObject" Target="../embeddings/oleObject96.bin"/><Relationship Id="rId17" Type="http://schemas.openxmlformats.org/officeDocument/2006/relationships/oleObject" Target="../embeddings/oleObject99.bin"/><Relationship Id="rId2" Type="http://schemas.openxmlformats.org/officeDocument/2006/relationships/oleObject" Target="../embeddings/oleObject91.bin"/><Relationship Id="rId16" Type="http://schemas.openxmlformats.org/officeDocument/2006/relationships/image" Target="../media/image6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3.bin"/><Relationship Id="rId11" Type="http://schemas.openxmlformats.org/officeDocument/2006/relationships/image" Target="../media/image4.wmf"/><Relationship Id="rId5" Type="http://schemas.openxmlformats.org/officeDocument/2006/relationships/image" Target="../media/image58.wmf"/><Relationship Id="rId15" Type="http://schemas.openxmlformats.org/officeDocument/2006/relationships/oleObject" Target="../embeddings/oleObject98.bin"/><Relationship Id="rId10" Type="http://schemas.openxmlformats.org/officeDocument/2006/relationships/oleObject" Target="../embeddings/oleObject95.bin"/><Relationship Id="rId4" Type="http://schemas.openxmlformats.org/officeDocument/2006/relationships/oleObject" Target="../embeddings/oleObject92.bin"/><Relationship Id="rId9" Type="http://schemas.openxmlformats.org/officeDocument/2006/relationships/image" Target="../media/image33.wmf"/><Relationship Id="rId14" Type="http://schemas.openxmlformats.org/officeDocument/2006/relationships/oleObject" Target="../embeddings/oleObject97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3.bin"/><Relationship Id="rId3" Type="http://schemas.openxmlformats.org/officeDocument/2006/relationships/image" Target="../media/image62.wmf"/><Relationship Id="rId7" Type="http://schemas.openxmlformats.org/officeDocument/2006/relationships/image" Target="../media/image57.wmf"/><Relationship Id="rId2" Type="http://schemas.openxmlformats.org/officeDocument/2006/relationships/oleObject" Target="../embeddings/oleObject10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2.bin"/><Relationship Id="rId11" Type="http://schemas.openxmlformats.org/officeDocument/2006/relationships/image" Target="../media/image53.wmf"/><Relationship Id="rId5" Type="http://schemas.openxmlformats.org/officeDocument/2006/relationships/image" Target="../media/image15.wmf"/><Relationship Id="rId10" Type="http://schemas.openxmlformats.org/officeDocument/2006/relationships/oleObject" Target="../embeddings/oleObject104.bin"/><Relationship Id="rId4" Type="http://schemas.openxmlformats.org/officeDocument/2006/relationships/oleObject" Target="../embeddings/oleObject101.bin"/><Relationship Id="rId9" Type="http://schemas.openxmlformats.org/officeDocument/2006/relationships/image" Target="../media/image58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image" Target="../media/image56.wmf"/><Relationship Id="rId7" Type="http://schemas.openxmlformats.org/officeDocument/2006/relationships/image" Target="../media/image64.wmf"/><Relationship Id="rId12" Type="http://schemas.openxmlformats.org/officeDocument/2006/relationships/image" Target="../media/image69.emf"/><Relationship Id="rId2" Type="http://schemas.openxmlformats.org/officeDocument/2006/relationships/oleObject" Target="../embeddings/oleObject10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107.bin"/><Relationship Id="rId5" Type="http://schemas.openxmlformats.org/officeDocument/2006/relationships/image" Target="../media/image63.wmf"/><Relationship Id="rId10" Type="http://schemas.openxmlformats.org/officeDocument/2006/relationships/customXml" Target="../ink/ink4.xml"/><Relationship Id="rId4" Type="http://schemas.openxmlformats.org/officeDocument/2006/relationships/oleObject" Target="../embeddings/oleObject106.bin"/><Relationship Id="rId9" Type="http://schemas.openxmlformats.org/officeDocument/2006/relationships/image" Target="../media/image65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2.bin"/><Relationship Id="rId13" Type="http://schemas.openxmlformats.org/officeDocument/2006/relationships/image" Target="../media/image69.wmf"/><Relationship Id="rId3" Type="http://schemas.openxmlformats.org/officeDocument/2006/relationships/image" Target="../media/image33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14.bin"/><Relationship Id="rId17" Type="http://schemas.openxmlformats.org/officeDocument/2006/relationships/image" Target="../media/image71.wmf"/><Relationship Id="rId2" Type="http://schemas.openxmlformats.org/officeDocument/2006/relationships/oleObject" Target="../embeddings/oleObject109.bin"/><Relationship Id="rId16" Type="http://schemas.openxmlformats.org/officeDocument/2006/relationships/oleObject" Target="../embeddings/oleObject11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1.bin"/><Relationship Id="rId11" Type="http://schemas.openxmlformats.org/officeDocument/2006/relationships/image" Target="../media/image68.wmf"/><Relationship Id="rId5" Type="http://schemas.openxmlformats.org/officeDocument/2006/relationships/image" Target="../media/image66.wmf"/><Relationship Id="rId15" Type="http://schemas.openxmlformats.org/officeDocument/2006/relationships/image" Target="../media/image70.wmf"/><Relationship Id="rId10" Type="http://schemas.openxmlformats.org/officeDocument/2006/relationships/oleObject" Target="../embeddings/oleObject113.bin"/><Relationship Id="rId4" Type="http://schemas.openxmlformats.org/officeDocument/2006/relationships/oleObject" Target="../embeddings/oleObject110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115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0.bin"/><Relationship Id="rId13" Type="http://schemas.openxmlformats.org/officeDocument/2006/relationships/image" Target="../media/image69.wmf"/><Relationship Id="rId18" Type="http://schemas.openxmlformats.org/officeDocument/2006/relationships/oleObject" Target="../embeddings/oleObject125.bin"/><Relationship Id="rId3" Type="http://schemas.openxmlformats.org/officeDocument/2006/relationships/image" Target="../media/image33.wmf"/><Relationship Id="rId21" Type="http://schemas.openxmlformats.org/officeDocument/2006/relationships/image" Target="../media/image60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22.bin"/><Relationship Id="rId17" Type="http://schemas.openxmlformats.org/officeDocument/2006/relationships/image" Target="../media/image71.wmf"/><Relationship Id="rId2" Type="http://schemas.openxmlformats.org/officeDocument/2006/relationships/oleObject" Target="../embeddings/oleObject117.bin"/><Relationship Id="rId16" Type="http://schemas.openxmlformats.org/officeDocument/2006/relationships/oleObject" Target="../embeddings/oleObject124.bin"/><Relationship Id="rId20" Type="http://schemas.openxmlformats.org/officeDocument/2006/relationships/oleObject" Target="../embeddings/oleObject12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9.bin"/><Relationship Id="rId11" Type="http://schemas.openxmlformats.org/officeDocument/2006/relationships/image" Target="../media/image68.wmf"/><Relationship Id="rId24" Type="http://schemas.openxmlformats.org/officeDocument/2006/relationships/image" Target="../media/image72.wmf"/><Relationship Id="rId5" Type="http://schemas.openxmlformats.org/officeDocument/2006/relationships/image" Target="../media/image66.wmf"/><Relationship Id="rId15" Type="http://schemas.openxmlformats.org/officeDocument/2006/relationships/image" Target="../media/image70.wmf"/><Relationship Id="rId23" Type="http://schemas.openxmlformats.org/officeDocument/2006/relationships/oleObject" Target="../embeddings/oleObject129.bin"/><Relationship Id="rId10" Type="http://schemas.openxmlformats.org/officeDocument/2006/relationships/oleObject" Target="../embeddings/oleObject121.bin"/><Relationship Id="rId19" Type="http://schemas.openxmlformats.org/officeDocument/2006/relationships/oleObject" Target="../embeddings/oleObject126.bin"/><Relationship Id="rId4" Type="http://schemas.openxmlformats.org/officeDocument/2006/relationships/oleObject" Target="../embeddings/oleObject118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123.bin"/><Relationship Id="rId22" Type="http://schemas.openxmlformats.org/officeDocument/2006/relationships/oleObject" Target="../embeddings/oleObject128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3.bin"/><Relationship Id="rId13" Type="http://schemas.openxmlformats.org/officeDocument/2006/relationships/image" Target="../media/image71.wmf"/><Relationship Id="rId3" Type="http://schemas.openxmlformats.org/officeDocument/2006/relationships/image" Target="../media/image33.wmf"/><Relationship Id="rId7" Type="http://schemas.openxmlformats.org/officeDocument/2006/relationships/image" Target="../media/image60.wmf"/><Relationship Id="rId12" Type="http://schemas.openxmlformats.org/officeDocument/2006/relationships/oleObject" Target="../embeddings/oleObject135.bin"/><Relationship Id="rId2" Type="http://schemas.openxmlformats.org/officeDocument/2006/relationships/oleObject" Target="../embeddings/oleObject1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2.bin"/><Relationship Id="rId11" Type="http://schemas.openxmlformats.org/officeDocument/2006/relationships/image" Target="../media/image72.wmf"/><Relationship Id="rId5" Type="http://schemas.openxmlformats.org/officeDocument/2006/relationships/image" Target="../media/image66.wmf"/><Relationship Id="rId10" Type="http://schemas.openxmlformats.org/officeDocument/2006/relationships/oleObject" Target="../embeddings/oleObject134.bin"/><Relationship Id="rId4" Type="http://schemas.openxmlformats.org/officeDocument/2006/relationships/oleObject" Target="../embeddings/oleObject131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136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0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145.bin"/><Relationship Id="rId26" Type="http://schemas.openxmlformats.org/officeDocument/2006/relationships/image" Target="../media/image56.wmf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142.bin"/><Relationship Id="rId17" Type="http://schemas.openxmlformats.org/officeDocument/2006/relationships/image" Target="../media/image75.wmf"/><Relationship Id="rId25" Type="http://schemas.openxmlformats.org/officeDocument/2006/relationships/oleObject" Target="../embeddings/oleObject149.bin"/><Relationship Id="rId2" Type="http://schemas.openxmlformats.org/officeDocument/2006/relationships/oleObject" Target="../embeddings/oleObject137.bin"/><Relationship Id="rId16" Type="http://schemas.openxmlformats.org/officeDocument/2006/relationships/oleObject" Target="../embeddings/oleObject144.bin"/><Relationship Id="rId20" Type="http://schemas.openxmlformats.org/officeDocument/2006/relationships/oleObject" Target="../embeddings/oleObject14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39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148.bin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10" Type="http://schemas.openxmlformats.org/officeDocument/2006/relationships/oleObject" Target="../embeddings/oleObject141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138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143.bin"/><Relationship Id="rId22" Type="http://schemas.openxmlformats.org/officeDocument/2006/relationships/oleObject" Target="../embeddings/oleObject147.bin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3.bin"/><Relationship Id="rId13" Type="http://schemas.openxmlformats.org/officeDocument/2006/relationships/image" Target="../media/image67.wmf"/><Relationship Id="rId18" Type="http://schemas.openxmlformats.org/officeDocument/2006/relationships/oleObject" Target="../embeddings/oleObject158.bin"/><Relationship Id="rId3" Type="http://schemas.openxmlformats.org/officeDocument/2006/relationships/image" Target="../media/image78.wmf"/><Relationship Id="rId21" Type="http://schemas.openxmlformats.org/officeDocument/2006/relationships/image" Target="../media/image16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155.bin"/><Relationship Id="rId17" Type="http://schemas.openxmlformats.org/officeDocument/2006/relationships/image" Target="../media/image80.wmf"/><Relationship Id="rId2" Type="http://schemas.openxmlformats.org/officeDocument/2006/relationships/oleObject" Target="../embeddings/oleObject150.bin"/><Relationship Id="rId16" Type="http://schemas.openxmlformats.org/officeDocument/2006/relationships/oleObject" Target="../embeddings/oleObject157.bin"/><Relationship Id="rId20" Type="http://schemas.openxmlformats.org/officeDocument/2006/relationships/oleObject" Target="../embeddings/oleObject15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52.bin"/><Relationship Id="rId11" Type="http://schemas.openxmlformats.org/officeDocument/2006/relationships/image" Target="../media/image4.wmf"/><Relationship Id="rId5" Type="http://schemas.openxmlformats.org/officeDocument/2006/relationships/image" Target="../media/image79.wmf"/><Relationship Id="rId15" Type="http://schemas.openxmlformats.org/officeDocument/2006/relationships/image" Target="../media/image68.wmf"/><Relationship Id="rId23" Type="http://schemas.openxmlformats.org/officeDocument/2006/relationships/image" Target="../media/image82.wmf"/><Relationship Id="rId10" Type="http://schemas.openxmlformats.org/officeDocument/2006/relationships/oleObject" Target="../embeddings/oleObject154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151.bin"/><Relationship Id="rId9" Type="http://schemas.openxmlformats.org/officeDocument/2006/relationships/image" Target="../media/image66.wmf"/><Relationship Id="rId14" Type="http://schemas.openxmlformats.org/officeDocument/2006/relationships/oleObject" Target="../embeddings/oleObject156.bin"/><Relationship Id="rId22" Type="http://schemas.openxmlformats.org/officeDocument/2006/relationships/oleObject" Target="../embeddings/oleObject160.bin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wmf"/><Relationship Id="rId18" Type="http://schemas.openxmlformats.org/officeDocument/2006/relationships/oleObject" Target="../embeddings/oleObject169.bin"/><Relationship Id="rId26" Type="http://schemas.openxmlformats.org/officeDocument/2006/relationships/oleObject" Target="../embeddings/oleObject173.bin"/><Relationship Id="rId3" Type="http://schemas.openxmlformats.org/officeDocument/2006/relationships/image" Target="../media/image33.wmf"/><Relationship Id="rId21" Type="http://schemas.openxmlformats.org/officeDocument/2006/relationships/image" Target="../media/image73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166.bin"/><Relationship Id="rId17" Type="http://schemas.openxmlformats.org/officeDocument/2006/relationships/image" Target="../media/image7.wmf"/><Relationship Id="rId25" Type="http://schemas.openxmlformats.org/officeDocument/2006/relationships/image" Target="../media/image75.wmf"/><Relationship Id="rId33" Type="http://schemas.openxmlformats.org/officeDocument/2006/relationships/oleObject" Target="../embeddings/oleObject177.bin"/><Relationship Id="rId2" Type="http://schemas.openxmlformats.org/officeDocument/2006/relationships/oleObject" Target="../embeddings/oleObject161.bin"/><Relationship Id="rId16" Type="http://schemas.openxmlformats.org/officeDocument/2006/relationships/oleObject" Target="../embeddings/oleObject168.bin"/><Relationship Id="rId20" Type="http://schemas.openxmlformats.org/officeDocument/2006/relationships/oleObject" Target="../embeddings/oleObject170.bin"/><Relationship Id="rId29" Type="http://schemas.openxmlformats.org/officeDocument/2006/relationships/image" Target="../media/image7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3.bin"/><Relationship Id="rId11" Type="http://schemas.openxmlformats.org/officeDocument/2006/relationships/image" Target="../media/image68.wmf"/><Relationship Id="rId24" Type="http://schemas.openxmlformats.org/officeDocument/2006/relationships/oleObject" Target="../embeddings/oleObject172.bin"/><Relationship Id="rId32" Type="http://schemas.openxmlformats.org/officeDocument/2006/relationships/oleObject" Target="../embeddings/oleObject176.bin"/><Relationship Id="rId5" Type="http://schemas.openxmlformats.org/officeDocument/2006/relationships/image" Target="../media/image66.wmf"/><Relationship Id="rId15" Type="http://schemas.openxmlformats.org/officeDocument/2006/relationships/image" Target="../media/image6.wmf"/><Relationship Id="rId23" Type="http://schemas.openxmlformats.org/officeDocument/2006/relationships/image" Target="../media/image74.wmf"/><Relationship Id="rId28" Type="http://schemas.openxmlformats.org/officeDocument/2006/relationships/oleObject" Target="../embeddings/oleObject174.bin"/><Relationship Id="rId10" Type="http://schemas.openxmlformats.org/officeDocument/2006/relationships/oleObject" Target="../embeddings/oleObject165.bin"/><Relationship Id="rId19" Type="http://schemas.openxmlformats.org/officeDocument/2006/relationships/image" Target="../media/image17.wmf"/><Relationship Id="rId31" Type="http://schemas.openxmlformats.org/officeDocument/2006/relationships/image" Target="../media/image16.wmf"/><Relationship Id="rId4" Type="http://schemas.openxmlformats.org/officeDocument/2006/relationships/oleObject" Target="../embeddings/oleObject162.bin"/><Relationship Id="rId9" Type="http://schemas.openxmlformats.org/officeDocument/2006/relationships/image" Target="../media/image67.wmf"/><Relationship Id="rId14" Type="http://schemas.openxmlformats.org/officeDocument/2006/relationships/oleObject" Target="../embeddings/oleObject167.bin"/><Relationship Id="rId22" Type="http://schemas.openxmlformats.org/officeDocument/2006/relationships/oleObject" Target="../embeddings/oleObject171.bin"/><Relationship Id="rId27" Type="http://schemas.openxmlformats.org/officeDocument/2006/relationships/image" Target="../media/image76.wmf"/><Relationship Id="rId30" Type="http://schemas.openxmlformats.org/officeDocument/2006/relationships/oleObject" Target="../embeddings/oleObject175.bin"/><Relationship Id="rId8" Type="http://schemas.openxmlformats.org/officeDocument/2006/relationships/oleObject" Target="../embeddings/oleObject164.bin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184.bin"/><Relationship Id="rId18" Type="http://schemas.openxmlformats.org/officeDocument/2006/relationships/image" Target="../media/image74.wmf"/><Relationship Id="rId26" Type="http://schemas.openxmlformats.org/officeDocument/2006/relationships/image" Target="../media/image16.wmf"/><Relationship Id="rId3" Type="http://schemas.openxmlformats.org/officeDocument/2006/relationships/image" Target="../media/image33.wmf"/><Relationship Id="rId21" Type="http://schemas.openxmlformats.org/officeDocument/2006/relationships/oleObject" Target="../embeddings/oleObject188.bin"/><Relationship Id="rId7" Type="http://schemas.openxmlformats.org/officeDocument/2006/relationships/oleObject" Target="../embeddings/oleObject181.bin"/><Relationship Id="rId12" Type="http://schemas.openxmlformats.org/officeDocument/2006/relationships/image" Target="../media/image7.wmf"/><Relationship Id="rId17" Type="http://schemas.openxmlformats.org/officeDocument/2006/relationships/oleObject" Target="../embeddings/oleObject186.bin"/><Relationship Id="rId25" Type="http://schemas.openxmlformats.org/officeDocument/2006/relationships/oleObject" Target="../embeddings/oleObject190.bin"/><Relationship Id="rId33" Type="http://schemas.openxmlformats.org/officeDocument/2006/relationships/oleObject" Target="../embeddings/oleObject194.bin"/><Relationship Id="rId2" Type="http://schemas.openxmlformats.org/officeDocument/2006/relationships/oleObject" Target="../embeddings/oleObject178.bin"/><Relationship Id="rId16" Type="http://schemas.openxmlformats.org/officeDocument/2006/relationships/image" Target="../media/image73.wmf"/><Relationship Id="rId20" Type="http://schemas.openxmlformats.org/officeDocument/2006/relationships/image" Target="../media/image75.wmf"/><Relationship Id="rId29" Type="http://schemas.openxmlformats.org/officeDocument/2006/relationships/oleObject" Target="../embeddings/oleObject19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80.bin"/><Relationship Id="rId11" Type="http://schemas.openxmlformats.org/officeDocument/2006/relationships/oleObject" Target="../embeddings/oleObject183.bin"/><Relationship Id="rId24" Type="http://schemas.openxmlformats.org/officeDocument/2006/relationships/image" Target="../media/image77.wmf"/><Relationship Id="rId32" Type="http://schemas.openxmlformats.org/officeDocument/2006/relationships/image" Target="../media/image68.wmf"/><Relationship Id="rId5" Type="http://schemas.openxmlformats.org/officeDocument/2006/relationships/image" Target="../media/image4.wmf"/><Relationship Id="rId15" Type="http://schemas.openxmlformats.org/officeDocument/2006/relationships/oleObject" Target="../embeddings/oleObject185.bin"/><Relationship Id="rId23" Type="http://schemas.openxmlformats.org/officeDocument/2006/relationships/oleObject" Target="../embeddings/oleObject189.bin"/><Relationship Id="rId28" Type="http://schemas.openxmlformats.org/officeDocument/2006/relationships/image" Target="../media/image66.wmf"/><Relationship Id="rId10" Type="http://schemas.openxmlformats.org/officeDocument/2006/relationships/image" Target="../media/image6.wmf"/><Relationship Id="rId19" Type="http://schemas.openxmlformats.org/officeDocument/2006/relationships/oleObject" Target="../embeddings/oleObject187.bin"/><Relationship Id="rId31" Type="http://schemas.openxmlformats.org/officeDocument/2006/relationships/oleObject" Target="../embeddings/oleObject193.bin"/><Relationship Id="rId4" Type="http://schemas.openxmlformats.org/officeDocument/2006/relationships/oleObject" Target="../embeddings/oleObject179.bin"/><Relationship Id="rId9" Type="http://schemas.openxmlformats.org/officeDocument/2006/relationships/oleObject" Target="../embeddings/oleObject182.bin"/><Relationship Id="rId14" Type="http://schemas.openxmlformats.org/officeDocument/2006/relationships/image" Target="../media/image17.wmf"/><Relationship Id="rId22" Type="http://schemas.openxmlformats.org/officeDocument/2006/relationships/image" Target="../media/image76.wmf"/><Relationship Id="rId27" Type="http://schemas.openxmlformats.org/officeDocument/2006/relationships/oleObject" Target="../embeddings/oleObject191.bin"/><Relationship Id="rId30" Type="http://schemas.openxmlformats.org/officeDocument/2006/relationships/image" Target="../media/image67.wmf"/><Relationship Id="rId8" Type="http://schemas.openxmlformats.org/officeDocument/2006/relationships/image" Target="../media/image5.wmf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wmf"/><Relationship Id="rId18" Type="http://schemas.openxmlformats.org/officeDocument/2006/relationships/oleObject" Target="../embeddings/oleObject9.bin"/><Relationship Id="rId26" Type="http://schemas.openxmlformats.org/officeDocument/2006/relationships/oleObject" Target="../embeddings/oleObject13.bin"/><Relationship Id="rId3" Type="http://schemas.openxmlformats.org/officeDocument/2006/relationships/image" Target="../media/image3.wmf"/><Relationship Id="rId21" Type="http://schemas.openxmlformats.org/officeDocument/2006/relationships/image" Target="../media/image12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5" Type="http://schemas.openxmlformats.org/officeDocument/2006/relationships/image" Target="../media/image14.wmf"/><Relationship Id="rId33" Type="http://schemas.openxmlformats.org/officeDocument/2006/relationships/image" Target="../media/image18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20" Type="http://schemas.openxmlformats.org/officeDocument/2006/relationships/oleObject" Target="../embeddings/oleObject10.bin"/><Relationship Id="rId29" Type="http://schemas.openxmlformats.org/officeDocument/2006/relationships/image" Target="../media/image16.wmf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24" Type="http://schemas.openxmlformats.org/officeDocument/2006/relationships/oleObject" Target="../embeddings/oleObject12.bin"/><Relationship Id="rId32" Type="http://schemas.openxmlformats.org/officeDocument/2006/relationships/oleObject" Target="../embeddings/oleObject16.bin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23" Type="http://schemas.openxmlformats.org/officeDocument/2006/relationships/image" Target="../media/image13.wmf"/><Relationship Id="rId28" Type="http://schemas.openxmlformats.org/officeDocument/2006/relationships/oleObject" Target="../embeddings/oleObject14.bin"/><Relationship Id="rId10" Type="http://schemas.openxmlformats.org/officeDocument/2006/relationships/oleObject" Target="../embeddings/oleObject5.bin"/><Relationship Id="rId19" Type="http://schemas.openxmlformats.org/officeDocument/2006/relationships/image" Target="../media/image11.wmf"/><Relationship Id="rId31" Type="http://schemas.openxmlformats.org/officeDocument/2006/relationships/image" Target="../media/image17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Relationship Id="rId22" Type="http://schemas.openxmlformats.org/officeDocument/2006/relationships/oleObject" Target="../embeddings/oleObject11.bin"/><Relationship Id="rId27" Type="http://schemas.openxmlformats.org/officeDocument/2006/relationships/image" Target="../media/image15.wmf"/><Relationship Id="rId30" Type="http://schemas.openxmlformats.org/officeDocument/2006/relationships/oleObject" Target="../embeddings/oleObject15.bin"/><Relationship Id="rId8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8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203.bin"/><Relationship Id="rId26" Type="http://schemas.openxmlformats.org/officeDocument/2006/relationships/oleObject" Target="../embeddings/oleObject207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00.bin"/><Relationship Id="rId17" Type="http://schemas.openxmlformats.org/officeDocument/2006/relationships/image" Target="../media/image75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195.bin"/><Relationship Id="rId16" Type="http://schemas.openxmlformats.org/officeDocument/2006/relationships/oleObject" Target="../embeddings/oleObject202.bin"/><Relationship Id="rId20" Type="http://schemas.openxmlformats.org/officeDocument/2006/relationships/oleObject" Target="../embeddings/oleObject204.bin"/><Relationship Id="rId29" Type="http://schemas.openxmlformats.org/officeDocument/2006/relationships/oleObject" Target="../embeddings/oleObject20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7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06.bin"/><Relationship Id="rId32" Type="http://schemas.openxmlformats.org/officeDocument/2006/relationships/image" Target="../media/image68.wmf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208.bin"/><Relationship Id="rId10" Type="http://schemas.openxmlformats.org/officeDocument/2006/relationships/oleObject" Target="../embeddings/oleObject199.bin"/><Relationship Id="rId19" Type="http://schemas.openxmlformats.org/officeDocument/2006/relationships/image" Target="../media/image76.wmf"/><Relationship Id="rId31" Type="http://schemas.openxmlformats.org/officeDocument/2006/relationships/oleObject" Target="../embeddings/oleObject210.bin"/><Relationship Id="rId4" Type="http://schemas.openxmlformats.org/officeDocument/2006/relationships/oleObject" Target="../embeddings/oleObject196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01.bin"/><Relationship Id="rId22" Type="http://schemas.openxmlformats.org/officeDocument/2006/relationships/oleObject" Target="../embeddings/oleObject205.bin"/><Relationship Id="rId27" Type="http://schemas.openxmlformats.org/officeDocument/2006/relationships/image" Target="../media/image66.wmf"/><Relationship Id="rId30" Type="http://schemas.openxmlformats.org/officeDocument/2006/relationships/image" Target="../media/image67.wmf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4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219.bin"/><Relationship Id="rId26" Type="http://schemas.openxmlformats.org/officeDocument/2006/relationships/oleObject" Target="../embeddings/oleObject223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16.bin"/><Relationship Id="rId17" Type="http://schemas.openxmlformats.org/officeDocument/2006/relationships/image" Target="../media/image75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211.bin"/><Relationship Id="rId16" Type="http://schemas.openxmlformats.org/officeDocument/2006/relationships/oleObject" Target="../embeddings/oleObject218.bin"/><Relationship Id="rId20" Type="http://schemas.openxmlformats.org/officeDocument/2006/relationships/oleObject" Target="../embeddings/oleObject220.bin"/><Relationship Id="rId29" Type="http://schemas.openxmlformats.org/officeDocument/2006/relationships/image" Target="../media/image6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13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22.bin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225.bin"/><Relationship Id="rId10" Type="http://schemas.openxmlformats.org/officeDocument/2006/relationships/oleObject" Target="../embeddings/oleObject215.bin"/><Relationship Id="rId19" Type="http://schemas.openxmlformats.org/officeDocument/2006/relationships/image" Target="../media/image76.wmf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21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17.bin"/><Relationship Id="rId22" Type="http://schemas.openxmlformats.org/officeDocument/2006/relationships/oleObject" Target="../embeddings/oleObject221.bin"/><Relationship Id="rId27" Type="http://schemas.openxmlformats.org/officeDocument/2006/relationships/oleObject" Target="../embeddings/oleObject224.bin"/><Relationship Id="rId30" Type="http://schemas.openxmlformats.org/officeDocument/2006/relationships/oleObject" Target="../embeddings/oleObject226.bin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0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235.bin"/><Relationship Id="rId26" Type="http://schemas.openxmlformats.org/officeDocument/2006/relationships/oleObject" Target="../embeddings/oleObject239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32.bin"/><Relationship Id="rId17" Type="http://schemas.openxmlformats.org/officeDocument/2006/relationships/image" Target="../media/image75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227.bin"/><Relationship Id="rId16" Type="http://schemas.openxmlformats.org/officeDocument/2006/relationships/oleObject" Target="../embeddings/oleObject234.bin"/><Relationship Id="rId20" Type="http://schemas.openxmlformats.org/officeDocument/2006/relationships/oleObject" Target="../embeddings/oleObject236.bin"/><Relationship Id="rId29" Type="http://schemas.openxmlformats.org/officeDocument/2006/relationships/oleObject" Target="../embeddings/oleObject24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9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38.bin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image" Target="../media/image67.wmf"/><Relationship Id="rId10" Type="http://schemas.openxmlformats.org/officeDocument/2006/relationships/oleObject" Target="../embeddings/oleObject231.bin"/><Relationship Id="rId19" Type="http://schemas.openxmlformats.org/officeDocument/2006/relationships/image" Target="../media/image76.wmf"/><Relationship Id="rId4" Type="http://schemas.openxmlformats.org/officeDocument/2006/relationships/oleObject" Target="../embeddings/oleObject228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33.bin"/><Relationship Id="rId22" Type="http://schemas.openxmlformats.org/officeDocument/2006/relationships/oleObject" Target="../embeddings/oleObject237.bin"/><Relationship Id="rId27" Type="http://schemas.openxmlformats.org/officeDocument/2006/relationships/oleObject" Target="../embeddings/oleObject240.bin"/><Relationship Id="rId30" Type="http://schemas.openxmlformats.org/officeDocument/2006/relationships/image" Target="../media/image68.wmf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5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250.bin"/><Relationship Id="rId26" Type="http://schemas.openxmlformats.org/officeDocument/2006/relationships/image" Target="../media/image33.wmf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47.bin"/><Relationship Id="rId17" Type="http://schemas.openxmlformats.org/officeDocument/2006/relationships/image" Target="../media/image75.wmf"/><Relationship Id="rId25" Type="http://schemas.openxmlformats.org/officeDocument/2006/relationships/oleObject" Target="../embeddings/oleObject254.bin"/><Relationship Id="rId2" Type="http://schemas.openxmlformats.org/officeDocument/2006/relationships/oleObject" Target="../embeddings/oleObject242.bin"/><Relationship Id="rId16" Type="http://schemas.openxmlformats.org/officeDocument/2006/relationships/oleObject" Target="../embeddings/oleObject249.bin"/><Relationship Id="rId20" Type="http://schemas.openxmlformats.org/officeDocument/2006/relationships/oleObject" Target="../embeddings/oleObject251.bin"/><Relationship Id="rId29" Type="http://schemas.openxmlformats.org/officeDocument/2006/relationships/image" Target="../media/image6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44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53.bin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256.bin"/><Relationship Id="rId10" Type="http://schemas.openxmlformats.org/officeDocument/2006/relationships/oleObject" Target="../embeddings/oleObject246.bin"/><Relationship Id="rId19" Type="http://schemas.openxmlformats.org/officeDocument/2006/relationships/image" Target="../media/image76.wmf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24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48.bin"/><Relationship Id="rId22" Type="http://schemas.openxmlformats.org/officeDocument/2006/relationships/oleObject" Target="../embeddings/oleObject252.bin"/><Relationship Id="rId27" Type="http://schemas.openxmlformats.org/officeDocument/2006/relationships/oleObject" Target="../embeddings/oleObject255.bin"/><Relationship Id="rId30" Type="http://schemas.openxmlformats.org/officeDocument/2006/relationships/oleObject" Target="../embeddings/oleObject257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1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266.bin"/><Relationship Id="rId26" Type="http://schemas.openxmlformats.org/officeDocument/2006/relationships/oleObject" Target="../embeddings/oleObject270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63.bin"/><Relationship Id="rId17" Type="http://schemas.openxmlformats.org/officeDocument/2006/relationships/image" Target="../media/image75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258.bin"/><Relationship Id="rId16" Type="http://schemas.openxmlformats.org/officeDocument/2006/relationships/oleObject" Target="../embeddings/oleObject265.bin"/><Relationship Id="rId20" Type="http://schemas.openxmlformats.org/officeDocument/2006/relationships/oleObject" Target="../embeddings/oleObject267.bin"/><Relationship Id="rId29" Type="http://schemas.openxmlformats.org/officeDocument/2006/relationships/oleObject" Target="../embeddings/oleObject2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60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69.bin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image" Target="../media/image67.wmf"/><Relationship Id="rId10" Type="http://schemas.openxmlformats.org/officeDocument/2006/relationships/oleObject" Target="../embeddings/oleObject262.bin"/><Relationship Id="rId19" Type="http://schemas.openxmlformats.org/officeDocument/2006/relationships/image" Target="../media/image76.wmf"/><Relationship Id="rId31" Type="http://schemas.openxmlformats.org/officeDocument/2006/relationships/oleObject" Target="../embeddings/oleObject273.bin"/><Relationship Id="rId4" Type="http://schemas.openxmlformats.org/officeDocument/2006/relationships/oleObject" Target="../embeddings/oleObject259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64.bin"/><Relationship Id="rId22" Type="http://schemas.openxmlformats.org/officeDocument/2006/relationships/oleObject" Target="../embeddings/oleObject268.bin"/><Relationship Id="rId27" Type="http://schemas.openxmlformats.org/officeDocument/2006/relationships/oleObject" Target="../embeddings/oleObject271.bin"/><Relationship Id="rId30" Type="http://schemas.openxmlformats.org/officeDocument/2006/relationships/image" Target="../media/image68.wmf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wmf"/><Relationship Id="rId18" Type="http://schemas.openxmlformats.org/officeDocument/2006/relationships/oleObject" Target="../embeddings/oleObject282.bin"/><Relationship Id="rId26" Type="http://schemas.openxmlformats.org/officeDocument/2006/relationships/image" Target="../media/image33.wmf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79.bin"/><Relationship Id="rId17" Type="http://schemas.openxmlformats.org/officeDocument/2006/relationships/image" Target="../media/image75.wmf"/><Relationship Id="rId25" Type="http://schemas.openxmlformats.org/officeDocument/2006/relationships/oleObject" Target="../embeddings/oleObject286.bin"/><Relationship Id="rId33" Type="http://schemas.openxmlformats.org/officeDocument/2006/relationships/image" Target="../media/image66.wmf"/><Relationship Id="rId2" Type="http://schemas.openxmlformats.org/officeDocument/2006/relationships/oleObject" Target="../embeddings/oleObject274.bin"/><Relationship Id="rId16" Type="http://schemas.openxmlformats.org/officeDocument/2006/relationships/oleObject" Target="../embeddings/oleObject281.bin"/><Relationship Id="rId20" Type="http://schemas.openxmlformats.org/officeDocument/2006/relationships/oleObject" Target="../embeddings/oleObject283.bin"/><Relationship Id="rId29" Type="http://schemas.openxmlformats.org/officeDocument/2006/relationships/image" Target="../media/image67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6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285.bin"/><Relationship Id="rId32" Type="http://schemas.openxmlformats.org/officeDocument/2006/relationships/oleObject" Target="../embeddings/oleObject290.bin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oleObject" Target="../embeddings/oleObject288.bin"/><Relationship Id="rId10" Type="http://schemas.openxmlformats.org/officeDocument/2006/relationships/oleObject" Target="../embeddings/oleObject278.bin"/><Relationship Id="rId19" Type="http://schemas.openxmlformats.org/officeDocument/2006/relationships/image" Target="../media/image76.wmf"/><Relationship Id="rId31" Type="http://schemas.openxmlformats.org/officeDocument/2006/relationships/image" Target="../media/image68.wmf"/><Relationship Id="rId4" Type="http://schemas.openxmlformats.org/officeDocument/2006/relationships/oleObject" Target="../embeddings/oleObject275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80.bin"/><Relationship Id="rId22" Type="http://schemas.openxmlformats.org/officeDocument/2006/relationships/oleObject" Target="../embeddings/oleObject284.bin"/><Relationship Id="rId27" Type="http://schemas.openxmlformats.org/officeDocument/2006/relationships/oleObject" Target="../embeddings/oleObject287.bin"/><Relationship Id="rId30" Type="http://schemas.openxmlformats.org/officeDocument/2006/relationships/oleObject" Target="../embeddings/oleObject289.bin"/><Relationship Id="rId8" Type="http://schemas.openxmlformats.org/officeDocument/2006/relationships/oleObject" Target="../embeddings/oleObject277.bin"/></Relationships>
</file>

<file path=ppt/slides/_rels/slide3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wmf"/><Relationship Id="rId18" Type="http://schemas.openxmlformats.org/officeDocument/2006/relationships/oleObject" Target="../embeddings/oleObject299.bin"/><Relationship Id="rId26" Type="http://schemas.openxmlformats.org/officeDocument/2006/relationships/oleObject" Target="../embeddings/oleObject303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34" Type="http://schemas.openxmlformats.org/officeDocument/2006/relationships/image" Target="../media/image66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296.bin"/><Relationship Id="rId17" Type="http://schemas.openxmlformats.org/officeDocument/2006/relationships/image" Target="../media/image75.wmf"/><Relationship Id="rId25" Type="http://schemas.openxmlformats.org/officeDocument/2006/relationships/image" Target="../media/image33.wmf"/><Relationship Id="rId33" Type="http://schemas.openxmlformats.org/officeDocument/2006/relationships/oleObject" Target="../embeddings/oleObject308.bin"/><Relationship Id="rId2" Type="http://schemas.openxmlformats.org/officeDocument/2006/relationships/oleObject" Target="../embeddings/oleObject291.bin"/><Relationship Id="rId16" Type="http://schemas.openxmlformats.org/officeDocument/2006/relationships/oleObject" Target="../embeddings/oleObject298.bin"/><Relationship Id="rId20" Type="http://schemas.openxmlformats.org/officeDocument/2006/relationships/oleObject" Target="../embeddings/oleObject300.bin"/><Relationship Id="rId29" Type="http://schemas.openxmlformats.org/officeDocument/2006/relationships/oleObject" Target="../embeddings/oleObject305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93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02.bin"/><Relationship Id="rId32" Type="http://schemas.openxmlformats.org/officeDocument/2006/relationships/oleObject" Target="../embeddings/oleObject307.bin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image" Target="../media/image67.wmf"/><Relationship Id="rId10" Type="http://schemas.openxmlformats.org/officeDocument/2006/relationships/oleObject" Target="../embeddings/oleObject295.bin"/><Relationship Id="rId19" Type="http://schemas.openxmlformats.org/officeDocument/2006/relationships/image" Target="../media/image76.wmf"/><Relationship Id="rId31" Type="http://schemas.openxmlformats.org/officeDocument/2006/relationships/oleObject" Target="../embeddings/oleObject306.bin"/><Relationship Id="rId4" Type="http://schemas.openxmlformats.org/officeDocument/2006/relationships/oleObject" Target="../embeddings/oleObject292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297.bin"/><Relationship Id="rId22" Type="http://schemas.openxmlformats.org/officeDocument/2006/relationships/oleObject" Target="../embeddings/oleObject301.bin"/><Relationship Id="rId27" Type="http://schemas.openxmlformats.org/officeDocument/2006/relationships/oleObject" Target="../embeddings/oleObject304.bin"/><Relationship Id="rId30" Type="http://schemas.openxmlformats.org/officeDocument/2006/relationships/image" Target="../media/image68.wmf"/><Relationship Id="rId35" Type="http://schemas.openxmlformats.org/officeDocument/2006/relationships/oleObject" Target="../embeddings/oleObject309.bin"/><Relationship Id="rId8" Type="http://schemas.openxmlformats.org/officeDocument/2006/relationships/oleObject" Target="../embeddings/oleObject294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3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318.bin"/><Relationship Id="rId26" Type="http://schemas.openxmlformats.org/officeDocument/2006/relationships/oleObject" Target="../embeddings/oleObject322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315.bin"/><Relationship Id="rId17" Type="http://schemas.openxmlformats.org/officeDocument/2006/relationships/image" Target="../media/image75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310.bin"/><Relationship Id="rId16" Type="http://schemas.openxmlformats.org/officeDocument/2006/relationships/oleObject" Target="../embeddings/oleObject317.bin"/><Relationship Id="rId20" Type="http://schemas.openxmlformats.org/officeDocument/2006/relationships/oleObject" Target="../embeddings/oleObject319.bin"/><Relationship Id="rId29" Type="http://schemas.openxmlformats.org/officeDocument/2006/relationships/oleObject" Target="../embeddings/oleObject32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12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21.bin"/><Relationship Id="rId32" Type="http://schemas.openxmlformats.org/officeDocument/2006/relationships/image" Target="../media/image66.wmf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image" Target="../media/image67.wmf"/><Relationship Id="rId10" Type="http://schemas.openxmlformats.org/officeDocument/2006/relationships/oleObject" Target="../embeddings/oleObject314.bin"/><Relationship Id="rId19" Type="http://schemas.openxmlformats.org/officeDocument/2006/relationships/image" Target="../media/image76.wmf"/><Relationship Id="rId31" Type="http://schemas.openxmlformats.org/officeDocument/2006/relationships/oleObject" Target="../embeddings/oleObject325.bin"/><Relationship Id="rId4" Type="http://schemas.openxmlformats.org/officeDocument/2006/relationships/oleObject" Target="../embeddings/oleObject31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316.bin"/><Relationship Id="rId22" Type="http://schemas.openxmlformats.org/officeDocument/2006/relationships/oleObject" Target="../embeddings/oleObject320.bin"/><Relationship Id="rId27" Type="http://schemas.openxmlformats.org/officeDocument/2006/relationships/oleObject" Target="../embeddings/oleObject323.bin"/><Relationship Id="rId30" Type="http://schemas.openxmlformats.org/officeDocument/2006/relationships/image" Target="../media/image68.wmf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29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334.bin"/><Relationship Id="rId26" Type="http://schemas.openxmlformats.org/officeDocument/2006/relationships/oleObject" Target="../embeddings/oleObject338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331.bin"/><Relationship Id="rId17" Type="http://schemas.openxmlformats.org/officeDocument/2006/relationships/image" Target="../media/image75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326.bin"/><Relationship Id="rId16" Type="http://schemas.openxmlformats.org/officeDocument/2006/relationships/oleObject" Target="../embeddings/oleObject333.bin"/><Relationship Id="rId20" Type="http://schemas.openxmlformats.org/officeDocument/2006/relationships/oleObject" Target="../embeddings/oleObject335.bin"/><Relationship Id="rId29" Type="http://schemas.openxmlformats.org/officeDocument/2006/relationships/oleObject" Target="../embeddings/oleObject34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28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37.bin"/><Relationship Id="rId32" Type="http://schemas.openxmlformats.org/officeDocument/2006/relationships/image" Target="../media/image66.wmf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image" Target="../media/image67.wmf"/><Relationship Id="rId10" Type="http://schemas.openxmlformats.org/officeDocument/2006/relationships/oleObject" Target="../embeddings/oleObject330.bin"/><Relationship Id="rId19" Type="http://schemas.openxmlformats.org/officeDocument/2006/relationships/image" Target="../media/image76.wmf"/><Relationship Id="rId31" Type="http://schemas.openxmlformats.org/officeDocument/2006/relationships/oleObject" Target="../embeddings/oleObject341.bin"/><Relationship Id="rId4" Type="http://schemas.openxmlformats.org/officeDocument/2006/relationships/oleObject" Target="../embeddings/oleObject327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332.bin"/><Relationship Id="rId22" Type="http://schemas.openxmlformats.org/officeDocument/2006/relationships/oleObject" Target="../embeddings/oleObject336.bin"/><Relationship Id="rId27" Type="http://schemas.openxmlformats.org/officeDocument/2006/relationships/oleObject" Target="../embeddings/oleObject339.bin"/><Relationship Id="rId30" Type="http://schemas.openxmlformats.org/officeDocument/2006/relationships/image" Target="../media/image68.wmf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3.wmf"/><Relationship Id="rId18" Type="http://schemas.openxmlformats.org/officeDocument/2006/relationships/oleObject" Target="../embeddings/oleObject350.bin"/><Relationship Id="rId26" Type="http://schemas.openxmlformats.org/officeDocument/2006/relationships/oleObject" Target="../embeddings/oleObject354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347.bin"/><Relationship Id="rId17" Type="http://schemas.openxmlformats.org/officeDocument/2006/relationships/image" Target="../media/image75.wmf"/><Relationship Id="rId25" Type="http://schemas.openxmlformats.org/officeDocument/2006/relationships/image" Target="../media/image33.wmf"/><Relationship Id="rId33" Type="http://schemas.openxmlformats.org/officeDocument/2006/relationships/oleObject" Target="../embeddings/oleObject358.bin"/><Relationship Id="rId2" Type="http://schemas.openxmlformats.org/officeDocument/2006/relationships/oleObject" Target="../embeddings/oleObject342.bin"/><Relationship Id="rId16" Type="http://schemas.openxmlformats.org/officeDocument/2006/relationships/oleObject" Target="../embeddings/oleObject349.bin"/><Relationship Id="rId20" Type="http://schemas.openxmlformats.org/officeDocument/2006/relationships/oleObject" Target="../embeddings/oleObject351.bin"/><Relationship Id="rId29" Type="http://schemas.openxmlformats.org/officeDocument/2006/relationships/oleObject" Target="../embeddings/oleObject3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4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53.bin"/><Relationship Id="rId32" Type="http://schemas.openxmlformats.org/officeDocument/2006/relationships/image" Target="../media/image66.wmf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image" Target="../media/image67.wmf"/><Relationship Id="rId10" Type="http://schemas.openxmlformats.org/officeDocument/2006/relationships/oleObject" Target="../embeddings/oleObject346.bin"/><Relationship Id="rId19" Type="http://schemas.openxmlformats.org/officeDocument/2006/relationships/image" Target="../media/image76.wmf"/><Relationship Id="rId31" Type="http://schemas.openxmlformats.org/officeDocument/2006/relationships/oleObject" Target="../embeddings/oleObject357.bin"/><Relationship Id="rId4" Type="http://schemas.openxmlformats.org/officeDocument/2006/relationships/oleObject" Target="../embeddings/oleObject343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348.bin"/><Relationship Id="rId22" Type="http://schemas.openxmlformats.org/officeDocument/2006/relationships/oleObject" Target="../embeddings/oleObject352.bin"/><Relationship Id="rId27" Type="http://schemas.openxmlformats.org/officeDocument/2006/relationships/oleObject" Target="../embeddings/oleObject355.bin"/><Relationship Id="rId30" Type="http://schemas.openxmlformats.org/officeDocument/2006/relationships/image" Target="../media/image68.wmf"/><Relationship Id="rId8" Type="http://schemas.openxmlformats.org/officeDocument/2006/relationships/oleObject" Target="../embeddings/oleObject345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2.bin"/><Relationship Id="rId13" Type="http://schemas.openxmlformats.org/officeDocument/2006/relationships/image" Target="../media/image73.wmf"/><Relationship Id="rId18" Type="http://schemas.openxmlformats.org/officeDocument/2006/relationships/oleObject" Target="../embeddings/oleObject367.bin"/><Relationship Id="rId26" Type="http://schemas.openxmlformats.org/officeDocument/2006/relationships/oleObject" Target="../embeddings/oleObject371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364.bin"/><Relationship Id="rId17" Type="http://schemas.openxmlformats.org/officeDocument/2006/relationships/image" Target="../media/image75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359.bin"/><Relationship Id="rId16" Type="http://schemas.openxmlformats.org/officeDocument/2006/relationships/oleObject" Target="../embeddings/oleObject366.bin"/><Relationship Id="rId20" Type="http://schemas.openxmlformats.org/officeDocument/2006/relationships/oleObject" Target="../embeddings/oleObject368.bin"/><Relationship Id="rId29" Type="http://schemas.openxmlformats.org/officeDocument/2006/relationships/oleObject" Target="../embeddings/oleObject37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61.bin"/><Relationship Id="rId11" Type="http://schemas.openxmlformats.org/officeDocument/2006/relationships/image" Target="../media/image17.wmf"/><Relationship Id="rId24" Type="http://schemas.openxmlformats.org/officeDocument/2006/relationships/oleObject" Target="../embeddings/oleObject370.bin"/><Relationship Id="rId32" Type="http://schemas.openxmlformats.org/officeDocument/2006/relationships/image" Target="../media/image66.wmf"/><Relationship Id="rId5" Type="http://schemas.openxmlformats.org/officeDocument/2006/relationships/image" Target="../media/image5.wmf"/><Relationship Id="rId15" Type="http://schemas.openxmlformats.org/officeDocument/2006/relationships/image" Target="../media/image74.wmf"/><Relationship Id="rId23" Type="http://schemas.openxmlformats.org/officeDocument/2006/relationships/image" Target="../media/image16.wmf"/><Relationship Id="rId28" Type="http://schemas.openxmlformats.org/officeDocument/2006/relationships/image" Target="../media/image67.wmf"/><Relationship Id="rId10" Type="http://schemas.openxmlformats.org/officeDocument/2006/relationships/oleObject" Target="../embeddings/oleObject363.bin"/><Relationship Id="rId19" Type="http://schemas.openxmlformats.org/officeDocument/2006/relationships/image" Target="../media/image76.wmf"/><Relationship Id="rId31" Type="http://schemas.openxmlformats.org/officeDocument/2006/relationships/oleObject" Target="../embeddings/oleObject374.bin"/><Relationship Id="rId4" Type="http://schemas.openxmlformats.org/officeDocument/2006/relationships/oleObject" Target="../embeddings/oleObject360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365.bin"/><Relationship Id="rId22" Type="http://schemas.openxmlformats.org/officeDocument/2006/relationships/oleObject" Target="../embeddings/oleObject369.bin"/><Relationship Id="rId27" Type="http://schemas.openxmlformats.org/officeDocument/2006/relationships/oleObject" Target="../embeddings/oleObject372.bin"/><Relationship Id="rId30" Type="http://schemas.openxmlformats.org/officeDocument/2006/relationships/image" Target="../media/image68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4.wmf"/><Relationship Id="rId2" Type="http://schemas.openxmlformats.org/officeDocument/2006/relationships/oleObject" Target="../embeddings/oleObject375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377.bin"/><Relationship Id="rId5" Type="http://schemas.openxmlformats.org/officeDocument/2006/relationships/image" Target="../media/image80.wmf"/><Relationship Id="rId4" Type="http://schemas.openxmlformats.org/officeDocument/2006/relationships/oleObject" Target="../embeddings/oleObject37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81.bin"/><Relationship Id="rId13" Type="http://schemas.openxmlformats.org/officeDocument/2006/relationships/oleObject" Target="../embeddings/oleObject384.bin"/><Relationship Id="rId3" Type="http://schemas.openxmlformats.org/officeDocument/2006/relationships/image" Target="../media/image33.wmf"/><Relationship Id="rId7" Type="http://schemas.openxmlformats.org/officeDocument/2006/relationships/image" Target="../media/image67.wmf"/><Relationship Id="rId12" Type="http://schemas.openxmlformats.org/officeDocument/2006/relationships/image" Target="../media/image71.wmf"/><Relationship Id="rId17" Type="http://schemas.openxmlformats.org/officeDocument/2006/relationships/image" Target="../media/image85.wmf"/><Relationship Id="rId2" Type="http://schemas.openxmlformats.org/officeDocument/2006/relationships/oleObject" Target="../embeddings/oleObject378.bin"/><Relationship Id="rId16" Type="http://schemas.openxmlformats.org/officeDocument/2006/relationships/oleObject" Target="../embeddings/oleObject38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0.bin"/><Relationship Id="rId11" Type="http://schemas.openxmlformats.org/officeDocument/2006/relationships/oleObject" Target="../embeddings/oleObject383.bin"/><Relationship Id="rId5" Type="http://schemas.openxmlformats.org/officeDocument/2006/relationships/image" Target="../media/image4.wmf"/><Relationship Id="rId15" Type="http://schemas.openxmlformats.org/officeDocument/2006/relationships/image" Target="../media/image60.wmf"/><Relationship Id="rId10" Type="http://schemas.openxmlformats.org/officeDocument/2006/relationships/oleObject" Target="../embeddings/oleObject382.bin"/><Relationship Id="rId4" Type="http://schemas.openxmlformats.org/officeDocument/2006/relationships/oleObject" Target="../embeddings/oleObject379.bin"/><Relationship Id="rId9" Type="http://schemas.openxmlformats.org/officeDocument/2006/relationships/image" Target="../media/image69.wmf"/><Relationship Id="rId14" Type="http://schemas.openxmlformats.org/officeDocument/2006/relationships/oleObject" Target="../embeddings/oleObject385.bin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2" Type="http://schemas.openxmlformats.org/officeDocument/2006/relationships/oleObject" Target="../embeddings/oleObject387.bin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1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396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393.bin"/><Relationship Id="rId17" Type="http://schemas.openxmlformats.org/officeDocument/2006/relationships/image" Target="../media/image88.wmf"/><Relationship Id="rId25" Type="http://schemas.openxmlformats.org/officeDocument/2006/relationships/image" Target="../media/image83.wmf"/><Relationship Id="rId2" Type="http://schemas.openxmlformats.org/officeDocument/2006/relationships/oleObject" Target="../embeddings/oleObject388.bin"/><Relationship Id="rId16" Type="http://schemas.openxmlformats.org/officeDocument/2006/relationships/oleObject" Target="../embeddings/oleObject395.bin"/><Relationship Id="rId20" Type="http://schemas.openxmlformats.org/officeDocument/2006/relationships/oleObject" Target="../embeddings/oleObject39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0.bin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399.bin"/><Relationship Id="rId5" Type="http://schemas.openxmlformats.org/officeDocument/2006/relationships/image" Target="../media/image5.wmf"/><Relationship Id="rId15" Type="http://schemas.openxmlformats.org/officeDocument/2006/relationships/image" Target="../media/image17.wmf"/><Relationship Id="rId23" Type="http://schemas.openxmlformats.org/officeDocument/2006/relationships/image" Target="../media/image75.wmf"/><Relationship Id="rId10" Type="http://schemas.openxmlformats.org/officeDocument/2006/relationships/oleObject" Target="../embeddings/oleObject392.bin"/><Relationship Id="rId19" Type="http://schemas.openxmlformats.org/officeDocument/2006/relationships/image" Target="../media/image74.wmf"/><Relationship Id="rId4" Type="http://schemas.openxmlformats.org/officeDocument/2006/relationships/oleObject" Target="../embeddings/oleObject389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394.bin"/><Relationship Id="rId22" Type="http://schemas.openxmlformats.org/officeDocument/2006/relationships/oleObject" Target="../embeddings/oleObject398.bin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3.bin"/><Relationship Id="rId13" Type="http://schemas.openxmlformats.org/officeDocument/2006/relationships/image" Target="../media/image87.wmf"/><Relationship Id="rId18" Type="http://schemas.openxmlformats.org/officeDocument/2006/relationships/oleObject" Target="../embeddings/oleObject408.bin"/><Relationship Id="rId26" Type="http://schemas.openxmlformats.org/officeDocument/2006/relationships/oleObject" Target="../embeddings/oleObject412.bin"/><Relationship Id="rId3" Type="http://schemas.openxmlformats.org/officeDocument/2006/relationships/image" Target="../media/image4.wmf"/><Relationship Id="rId21" Type="http://schemas.openxmlformats.org/officeDocument/2006/relationships/image" Target="../media/image77.wmf"/><Relationship Id="rId7" Type="http://schemas.openxmlformats.org/officeDocument/2006/relationships/image" Target="../media/image6.wmf"/><Relationship Id="rId12" Type="http://schemas.openxmlformats.org/officeDocument/2006/relationships/oleObject" Target="../embeddings/oleObject405.bin"/><Relationship Id="rId17" Type="http://schemas.openxmlformats.org/officeDocument/2006/relationships/image" Target="../media/image88.wmf"/><Relationship Id="rId25" Type="http://schemas.openxmlformats.org/officeDocument/2006/relationships/image" Target="../media/image33.wmf"/><Relationship Id="rId2" Type="http://schemas.openxmlformats.org/officeDocument/2006/relationships/oleObject" Target="../embeddings/oleObject400.bin"/><Relationship Id="rId16" Type="http://schemas.openxmlformats.org/officeDocument/2006/relationships/oleObject" Target="../embeddings/oleObject407.bin"/><Relationship Id="rId20" Type="http://schemas.openxmlformats.org/officeDocument/2006/relationships/oleObject" Target="../embeddings/oleObject409.bin"/><Relationship Id="rId29" Type="http://schemas.openxmlformats.org/officeDocument/2006/relationships/oleObject" Target="../embeddings/oleObject4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2.bin"/><Relationship Id="rId11" Type="http://schemas.openxmlformats.org/officeDocument/2006/relationships/image" Target="../media/image86.wmf"/><Relationship Id="rId24" Type="http://schemas.openxmlformats.org/officeDocument/2006/relationships/oleObject" Target="../embeddings/oleObject411.bin"/><Relationship Id="rId32" Type="http://schemas.openxmlformats.org/officeDocument/2006/relationships/image" Target="../media/image68.wmf"/><Relationship Id="rId5" Type="http://schemas.openxmlformats.org/officeDocument/2006/relationships/image" Target="../media/image5.wmf"/><Relationship Id="rId15" Type="http://schemas.openxmlformats.org/officeDocument/2006/relationships/image" Target="../media/image17.wmf"/><Relationship Id="rId23" Type="http://schemas.openxmlformats.org/officeDocument/2006/relationships/image" Target="../media/image75.wmf"/><Relationship Id="rId28" Type="http://schemas.openxmlformats.org/officeDocument/2006/relationships/image" Target="../media/image67.wmf"/><Relationship Id="rId10" Type="http://schemas.openxmlformats.org/officeDocument/2006/relationships/oleObject" Target="../embeddings/oleObject404.bin"/><Relationship Id="rId19" Type="http://schemas.openxmlformats.org/officeDocument/2006/relationships/image" Target="../media/image74.wmf"/><Relationship Id="rId31" Type="http://schemas.openxmlformats.org/officeDocument/2006/relationships/oleObject" Target="../embeddings/oleObject416.bin"/><Relationship Id="rId4" Type="http://schemas.openxmlformats.org/officeDocument/2006/relationships/oleObject" Target="../embeddings/oleObject401.bin"/><Relationship Id="rId9" Type="http://schemas.openxmlformats.org/officeDocument/2006/relationships/image" Target="../media/image7.wmf"/><Relationship Id="rId14" Type="http://schemas.openxmlformats.org/officeDocument/2006/relationships/oleObject" Target="../embeddings/oleObject406.bin"/><Relationship Id="rId22" Type="http://schemas.openxmlformats.org/officeDocument/2006/relationships/oleObject" Target="../embeddings/oleObject410.bin"/><Relationship Id="rId27" Type="http://schemas.openxmlformats.org/officeDocument/2006/relationships/oleObject" Target="../embeddings/oleObject413.bin"/><Relationship Id="rId30" Type="http://schemas.openxmlformats.org/officeDocument/2006/relationships/oleObject" Target="../embeddings/oleObject415.bin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20.bin"/><Relationship Id="rId13" Type="http://schemas.openxmlformats.org/officeDocument/2006/relationships/image" Target="../media/image63.wmf"/><Relationship Id="rId3" Type="http://schemas.openxmlformats.org/officeDocument/2006/relationships/image" Target="../media/image89.wmf"/><Relationship Id="rId7" Type="http://schemas.openxmlformats.org/officeDocument/2006/relationships/image" Target="../media/image91.wmf"/><Relationship Id="rId12" Type="http://schemas.openxmlformats.org/officeDocument/2006/relationships/oleObject" Target="../embeddings/oleObject422.bin"/><Relationship Id="rId2" Type="http://schemas.openxmlformats.org/officeDocument/2006/relationships/oleObject" Target="../embeddings/oleObject417.bin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419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421.bin"/><Relationship Id="rId4" Type="http://schemas.openxmlformats.org/officeDocument/2006/relationships/oleObject" Target="../embeddings/oleObject418.bin"/><Relationship Id="rId9" Type="http://schemas.openxmlformats.org/officeDocument/2006/relationships/image" Target="../media/image92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wmf"/><Relationship Id="rId3" Type="http://schemas.openxmlformats.org/officeDocument/2006/relationships/image" Target="../media/image80.wmf"/><Relationship Id="rId7" Type="http://schemas.openxmlformats.org/officeDocument/2006/relationships/oleObject" Target="../embeddings/oleObject426.bin"/><Relationship Id="rId2" Type="http://schemas.openxmlformats.org/officeDocument/2006/relationships/oleObject" Target="../embeddings/oleObject423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25.bin"/><Relationship Id="rId11" Type="http://schemas.openxmlformats.org/officeDocument/2006/relationships/customXml" Target="../ink/ink5.xml"/><Relationship Id="rId5" Type="http://schemas.openxmlformats.org/officeDocument/2006/relationships/image" Target="../media/image81.wmf"/><Relationship Id="rId15" Type="http://schemas.openxmlformats.org/officeDocument/2006/relationships/image" Target="../media/image100.emf"/><Relationship Id="rId10" Type="http://schemas.openxmlformats.org/officeDocument/2006/relationships/image" Target="../media/image95.wmf"/><Relationship Id="rId4" Type="http://schemas.openxmlformats.org/officeDocument/2006/relationships/oleObject" Target="../embeddings/oleObject424.bin"/><Relationship Id="rId9" Type="http://schemas.openxmlformats.org/officeDocument/2006/relationships/oleObject" Target="../embeddings/oleObject427.bin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0.bin"/><Relationship Id="rId3" Type="http://schemas.openxmlformats.org/officeDocument/2006/relationships/image" Target="../media/image19.wmf"/><Relationship Id="rId7" Type="http://schemas.openxmlformats.org/officeDocument/2006/relationships/image" Target="../media/image21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8.bin"/><Relationship Id="rId9" Type="http://schemas.openxmlformats.org/officeDocument/2006/relationships/image" Target="../media/image22.wmf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1.bin"/><Relationship Id="rId13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98.wmf"/><Relationship Id="rId12" Type="http://schemas.openxmlformats.org/officeDocument/2006/relationships/oleObject" Target="../embeddings/oleObject433.bin"/><Relationship Id="rId17" Type="http://schemas.openxmlformats.org/officeDocument/2006/relationships/oleObject" Target="../embeddings/oleObject437.bin"/><Relationship Id="rId2" Type="http://schemas.openxmlformats.org/officeDocument/2006/relationships/oleObject" Target="../embeddings/oleObject428.bin"/><Relationship Id="rId16" Type="http://schemas.openxmlformats.org/officeDocument/2006/relationships/oleObject" Target="../embeddings/oleObject43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30.bin"/><Relationship Id="rId11" Type="http://schemas.openxmlformats.org/officeDocument/2006/relationships/image" Target="../media/image100.wmf"/><Relationship Id="rId5" Type="http://schemas.openxmlformats.org/officeDocument/2006/relationships/image" Target="../media/image97.wmf"/><Relationship Id="rId15" Type="http://schemas.openxmlformats.org/officeDocument/2006/relationships/oleObject" Target="../embeddings/oleObject435.bin"/><Relationship Id="rId10" Type="http://schemas.openxmlformats.org/officeDocument/2006/relationships/oleObject" Target="../embeddings/oleObject432.bin"/><Relationship Id="rId4" Type="http://schemas.openxmlformats.org/officeDocument/2006/relationships/oleObject" Target="../embeddings/oleObject429.bin"/><Relationship Id="rId9" Type="http://schemas.openxmlformats.org/officeDocument/2006/relationships/image" Target="../media/image99.wmf"/><Relationship Id="rId14" Type="http://schemas.openxmlformats.org/officeDocument/2006/relationships/oleObject" Target="../embeddings/oleObject434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Turing_machine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13" Type="http://schemas.openxmlformats.org/officeDocument/2006/relationships/image" Target="../media/image30.wmf"/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30.bin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29.wmf"/><Relationship Id="rId5" Type="http://schemas.openxmlformats.org/officeDocument/2006/relationships/image" Target="../media/image26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28.wmf"/><Relationship Id="rId14" Type="http://schemas.openxmlformats.org/officeDocument/2006/relationships/oleObject" Target="../embeddings/oleObject31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wmf"/><Relationship Id="rId4" Type="http://schemas.openxmlformats.org/officeDocument/2006/relationships/oleObject" Target="../embeddings/oleObject33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wmf"/><Relationship Id="rId13" Type="http://schemas.openxmlformats.org/officeDocument/2006/relationships/oleObject" Target="../embeddings/oleObject39.bin"/><Relationship Id="rId3" Type="http://schemas.openxmlformats.org/officeDocument/2006/relationships/oleObject" Target="../embeddings/oleObject34.bin"/><Relationship Id="rId7" Type="http://schemas.openxmlformats.org/officeDocument/2006/relationships/oleObject" Target="../embeddings/oleObject36.bin"/><Relationship Id="rId12" Type="http://schemas.openxmlformats.org/officeDocument/2006/relationships/image" Target="../media/image36.w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4.wmf"/><Relationship Id="rId11" Type="http://schemas.openxmlformats.org/officeDocument/2006/relationships/oleObject" Target="../embeddings/oleObject38.bin"/><Relationship Id="rId5" Type="http://schemas.openxmlformats.org/officeDocument/2006/relationships/oleObject" Target="../embeddings/oleObject35.bin"/><Relationship Id="rId10" Type="http://schemas.openxmlformats.org/officeDocument/2006/relationships/image" Target="../media/image5.wmf"/><Relationship Id="rId4" Type="http://schemas.openxmlformats.org/officeDocument/2006/relationships/image" Target="../media/image33.wmf"/><Relationship Id="rId9" Type="http://schemas.openxmlformats.org/officeDocument/2006/relationships/oleObject" Target="../embeddings/oleObject37.bin"/><Relationship Id="rId14" Type="http://schemas.openxmlformats.org/officeDocument/2006/relationships/image" Target="../media/image37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520BE2-25ED-4671-9EFF-F92D49327A3C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 dirty="0"/>
              <a:t>Turing Machine Examples</a:t>
            </a:r>
          </a:p>
        </p:txBody>
      </p:sp>
      <p:sp>
        <p:nvSpPr>
          <p:cNvPr id="9114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91143" name="Picture 7" descr="https://encrypted-tbn0.google.com/images?q=tbn:ANd9GcQ8zEV4yx0WNTJ0R-IboTGJtit2blzQK9pCS0TsUCrfb8emr2OSfQ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381000"/>
            <a:ext cx="2466975" cy="184785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600200" y="3657600"/>
            <a:ext cx="7086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Instructor: Dr. Sohail Iqbal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429000" y="5867400"/>
            <a:ext cx="3200400" cy="7017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Californian FB" pitchFamily="18" charset="0"/>
              </a:rPr>
              <a:t>Book: Prof.  </a:t>
            </a:r>
            <a:r>
              <a:rPr lang="en-US" sz="1800" dirty="0" err="1">
                <a:solidFill>
                  <a:schemeClr val="tx1"/>
                </a:solidFill>
                <a:latin typeface="Californian FB" pitchFamily="18" charset="0"/>
              </a:rPr>
              <a:t>Sipser</a:t>
            </a:r>
            <a:r>
              <a:rPr lang="en-US" sz="1800" dirty="0">
                <a:solidFill>
                  <a:schemeClr val="tx1"/>
                </a:solidFill>
                <a:latin typeface="Californian FB" pitchFamily="18" charset="0"/>
              </a:rPr>
              <a:t>-MIT</a:t>
            </a:r>
          </a:p>
          <a:p>
            <a:r>
              <a:rPr lang="en-US" sz="1800" dirty="0">
                <a:solidFill>
                  <a:schemeClr val="tx1"/>
                </a:solidFill>
                <a:latin typeface="Californian FB" pitchFamily="18" charset="0"/>
              </a:rPr>
              <a:t>Slides: Prof. BUSCH-LSU</a:t>
            </a:r>
          </a:p>
        </p:txBody>
      </p:sp>
      <p:pic>
        <p:nvPicPr>
          <p:cNvPr id="90114" name="Picture 2" descr="Alan Turing Aged 16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671"/>
          <a:stretch/>
        </p:blipFill>
        <p:spPr bwMode="auto">
          <a:xfrm>
            <a:off x="533400" y="466491"/>
            <a:ext cx="1533580" cy="13623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4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5DAC186-3278-4421-B05F-59A63066CE9A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2245" name="Line 2"/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6" name="Line 3"/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7" name="Line 4"/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8" name="Line 5"/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49" name="Line 6"/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0" name="Line 7"/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1" name="Line 8"/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2" name="Line 9"/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3" name="Line 10"/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4" name="Line 11"/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26" name="Object 0"/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7" name="Object 1"/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8" name="Object 2"/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68280" progId="Equation.3">
                  <p:embed/>
                </p:oleObj>
              </mc:Choice>
              <mc:Fallback>
                <p:oleObj name="Equation" r:id="rId4" imgW="29196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29" name="Object 3"/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0" name="Object 4"/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520560" progId="Equation.3">
                  <p:embed/>
                </p:oleObj>
              </mc:Choice>
              <mc:Fallback>
                <p:oleObj name="Equation" r:id="rId8" imgW="44424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1" name="Object 5"/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2" name="Object 6"/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93480" progId="Equation.3">
                  <p:embed/>
                </p:oleObj>
              </mc:Choice>
              <mc:Fallback>
                <p:oleObj name="Equation" r:id="rId12" imgW="2538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55" name="Text Box 19"/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52256" name="Line 20"/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7" name="Line 21"/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8" name="Line 22"/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59" name="Line 23"/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0" name="Line 24"/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1" name="Line 25"/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2" name="Line 26"/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3" name="Line 27"/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4" name="Line 28"/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2265" name="Line 29"/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2233" name="Object 7"/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4" name="Object 8"/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5" name="Object 9"/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68280" progId="Equation.3">
                  <p:embed/>
                </p:oleObj>
              </mc:Choice>
              <mc:Fallback>
                <p:oleObj name="Equation" r:id="rId4" imgW="29196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6" name="Object 10"/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7" name="Object 11"/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33160" progId="Equation.3">
                  <p:embed/>
                </p:oleObj>
              </mc:Choice>
              <mc:Fallback>
                <p:oleObj name="Equation" r:id="rId14" imgW="44424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8" name="Object 12"/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39" name="Object 13"/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6" name="Text Box 37"/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52240" name="Object 14"/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241" name="Object 15"/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00" imgH="368280" progId="Equation.3">
                  <p:embed/>
                </p:oleObj>
              </mc:Choice>
              <mc:Fallback>
                <p:oleObj name="Equation" r:id="rId17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7" name="Text Box 40"/>
          <p:cNvSpPr txBox="1">
            <a:spLocks noChangeArrowheads="1"/>
          </p:cNvSpPr>
          <p:nvPr/>
        </p:nvSpPr>
        <p:spPr bwMode="auto">
          <a:xfrm>
            <a:off x="212725" y="3683000"/>
            <a:ext cx="17192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 Move:</a:t>
            </a:r>
          </a:p>
        </p:txBody>
      </p:sp>
      <p:graphicFrame>
        <p:nvGraphicFramePr>
          <p:cNvPr id="52242" name="Object 16"/>
          <p:cNvGraphicFramePr>
            <a:graphicFrameLocks noChangeAspect="1"/>
          </p:cNvGraphicFramePr>
          <p:nvPr/>
        </p:nvGraphicFramePr>
        <p:xfrm>
          <a:off x="2819400" y="3657600"/>
          <a:ext cx="4038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038480" imgH="583920" progId="Equation.3">
                  <p:embed/>
                </p:oleObj>
              </mc:Choice>
              <mc:Fallback>
                <p:oleObj name="Equation" r:id="rId18" imgW="4038480" imgH="5839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657600"/>
                        <a:ext cx="40386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68" name="Text Box 42"/>
          <p:cNvSpPr txBox="1">
            <a:spLocks noChangeArrowheads="1"/>
          </p:cNvSpPr>
          <p:nvPr/>
        </p:nvSpPr>
        <p:spPr bwMode="auto">
          <a:xfrm>
            <a:off x="2895600" y="4495800"/>
            <a:ext cx="3911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(yields in one mode)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" name="Ink 1"/>
              <p14:cNvContentPartPr/>
              <p14:nvPr/>
            </p14:nvContentPartPr>
            <p14:xfrm>
              <a:off x="2496960" y="1706760"/>
              <a:ext cx="3622320" cy="254124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487600" y="1697400"/>
                <a:ext cx="3641040" cy="25599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4CF96A-AC0A-4FC5-B2FA-F94425129E42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3285" name="Line 2"/>
          <p:cNvSpPr>
            <a:spLocks noChangeShapeType="1"/>
          </p:cNvSpPr>
          <p:nvPr/>
        </p:nvSpPr>
        <p:spPr bwMode="auto">
          <a:xfrm>
            <a:off x="762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6" name="Line 3"/>
          <p:cNvSpPr>
            <a:spLocks noChangeShapeType="1"/>
          </p:cNvSpPr>
          <p:nvPr/>
        </p:nvSpPr>
        <p:spPr bwMode="auto">
          <a:xfrm>
            <a:off x="762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7" name="Line 4"/>
          <p:cNvSpPr>
            <a:spLocks noChangeShapeType="1"/>
          </p:cNvSpPr>
          <p:nvPr/>
        </p:nvSpPr>
        <p:spPr bwMode="auto">
          <a:xfrm>
            <a:off x="457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8" name="Line 5"/>
          <p:cNvSpPr>
            <a:spLocks noChangeShapeType="1"/>
          </p:cNvSpPr>
          <p:nvPr/>
        </p:nvSpPr>
        <p:spPr bwMode="auto">
          <a:xfrm>
            <a:off x="990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89" name="Line 6"/>
          <p:cNvSpPr>
            <a:spLocks noChangeShapeType="1"/>
          </p:cNvSpPr>
          <p:nvPr/>
        </p:nvSpPr>
        <p:spPr bwMode="auto">
          <a:xfrm>
            <a:off x="1524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0" name="Line 7"/>
          <p:cNvSpPr>
            <a:spLocks noChangeShapeType="1"/>
          </p:cNvSpPr>
          <p:nvPr/>
        </p:nvSpPr>
        <p:spPr bwMode="auto">
          <a:xfrm>
            <a:off x="2057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1" name="Line 8"/>
          <p:cNvSpPr>
            <a:spLocks noChangeShapeType="1"/>
          </p:cNvSpPr>
          <p:nvPr/>
        </p:nvSpPr>
        <p:spPr bwMode="auto">
          <a:xfrm>
            <a:off x="2590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2" name="Line 9"/>
          <p:cNvSpPr>
            <a:spLocks noChangeShapeType="1"/>
          </p:cNvSpPr>
          <p:nvPr/>
        </p:nvSpPr>
        <p:spPr bwMode="auto">
          <a:xfrm>
            <a:off x="3124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3" name="Line 10"/>
          <p:cNvSpPr>
            <a:spLocks noChangeShapeType="1"/>
          </p:cNvSpPr>
          <p:nvPr/>
        </p:nvSpPr>
        <p:spPr bwMode="auto">
          <a:xfrm>
            <a:off x="3657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4" name="Line 11"/>
          <p:cNvSpPr>
            <a:spLocks noChangeShapeType="1"/>
          </p:cNvSpPr>
          <p:nvPr/>
        </p:nvSpPr>
        <p:spPr bwMode="auto">
          <a:xfrm flipV="1">
            <a:off x="1295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50" name="Object 12"/>
          <p:cNvGraphicFramePr>
            <a:graphicFrameLocks noChangeAspect="1"/>
          </p:cNvGraphicFramePr>
          <p:nvPr/>
        </p:nvGraphicFramePr>
        <p:xfrm>
          <a:off x="609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1" name="Object 13"/>
          <p:cNvGraphicFramePr>
            <a:graphicFrameLocks noChangeAspect="1"/>
          </p:cNvGraphicFramePr>
          <p:nvPr/>
        </p:nvGraphicFramePr>
        <p:xfrm>
          <a:off x="32766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2" name="Object 14"/>
          <p:cNvGraphicFramePr>
            <a:graphicFrameLocks noChangeAspect="1"/>
          </p:cNvGraphicFramePr>
          <p:nvPr/>
        </p:nvGraphicFramePr>
        <p:xfrm>
          <a:off x="22098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68280" progId="Equation.3">
                  <p:embed/>
                </p:oleObj>
              </mc:Choice>
              <mc:Fallback>
                <p:oleObj name="Equation" r:id="rId4" imgW="29196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3" name="Object 15"/>
          <p:cNvGraphicFramePr>
            <a:graphicFrameLocks noChangeAspect="1"/>
          </p:cNvGraphicFramePr>
          <p:nvPr/>
        </p:nvGraphicFramePr>
        <p:xfrm>
          <a:off x="1143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66400" imgH="279360" progId="Equation.3">
                  <p:embed/>
                </p:oleObj>
              </mc:Choice>
              <mc:Fallback>
                <p:oleObj name="Equation" r:id="rId6" imgW="266400" imgH="2793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4" name="Object 16"/>
          <p:cNvGraphicFramePr>
            <a:graphicFrameLocks noChangeAspect="1"/>
          </p:cNvGraphicFramePr>
          <p:nvPr/>
        </p:nvGraphicFramePr>
        <p:xfrm>
          <a:off x="1066800" y="1676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520560" progId="Equation.3">
                  <p:embed/>
                </p:oleObj>
              </mc:Choice>
              <mc:Fallback>
                <p:oleObj name="Equation" r:id="rId8" imgW="44424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676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5" name="Object 17"/>
          <p:cNvGraphicFramePr>
            <a:graphicFrameLocks noChangeAspect="1"/>
          </p:cNvGraphicFramePr>
          <p:nvPr/>
        </p:nvGraphicFramePr>
        <p:xfrm>
          <a:off x="16764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79360" progId="Equation.3">
                  <p:embed/>
                </p:oleObj>
              </mc:Choice>
              <mc:Fallback>
                <p:oleObj name="Equation" r:id="rId10" imgW="26640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6" name="Object 18"/>
          <p:cNvGraphicFramePr>
            <a:graphicFrameLocks noChangeAspect="1"/>
          </p:cNvGraphicFramePr>
          <p:nvPr/>
        </p:nvGraphicFramePr>
        <p:xfrm>
          <a:off x="27432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93480" progId="Equation.3">
                  <p:embed/>
                </p:oleObj>
              </mc:Choice>
              <mc:Fallback>
                <p:oleObj name="Equation" r:id="rId12" imgW="253800" imgH="393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95" name="Text Box 19"/>
          <p:cNvSpPr txBox="1">
            <a:spLocks noChangeArrowheads="1"/>
          </p:cNvSpPr>
          <p:nvPr/>
        </p:nvSpPr>
        <p:spPr bwMode="auto">
          <a:xfrm>
            <a:off x="10668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4</a:t>
            </a:r>
          </a:p>
        </p:txBody>
      </p:sp>
      <p:sp>
        <p:nvSpPr>
          <p:cNvPr id="53296" name="Line 20"/>
          <p:cNvSpPr>
            <a:spLocks noChangeShapeType="1"/>
          </p:cNvSpPr>
          <p:nvPr/>
        </p:nvSpPr>
        <p:spPr bwMode="auto">
          <a:xfrm>
            <a:off x="48768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7" name="Line 21"/>
          <p:cNvSpPr>
            <a:spLocks noChangeShapeType="1"/>
          </p:cNvSpPr>
          <p:nvPr/>
        </p:nvSpPr>
        <p:spPr bwMode="auto">
          <a:xfrm>
            <a:off x="48768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8" name="Line 22"/>
          <p:cNvSpPr>
            <a:spLocks noChangeShapeType="1"/>
          </p:cNvSpPr>
          <p:nvPr/>
        </p:nvSpPr>
        <p:spPr bwMode="auto">
          <a:xfrm>
            <a:off x="5257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299" name="Line 23"/>
          <p:cNvSpPr>
            <a:spLocks noChangeShapeType="1"/>
          </p:cNvSpPr>
          <p:nvPr/>
        </p:nvSpPr>
        <p:spPr bwMode="auto">
          <a:xfrm>
            <a:off x="5791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0" name="Line 24"/>
          <p:cNvSpPr>
            <a:spLocks noChangeShapeType="1"/>
          </p:cNvSpPr>
          <p:nvPr/>
        </p:nvSpPr>
        <p:spPr bwMode="auto">
          <a:xfrm>
            <a:off x="6324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1" name="Line 25"/>
          <p:cNvSpPr>
            <a:spLocks noChangeShapeType="1"/>
          </p:cNvSpPr>
          <p:nvPr/>
        </p:nvSpPr>
        <p:spPr bwMode="auto">
          <a:xfrm>
            <a:off x="685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2" name="Line 26"/>
          <p:cNvSpPr>
            <a:spLocks noChangeShapeType="1"/>
          </p:cNvSpPr>
          <p:nvPr/>
        </p:nvSpPr>
        <p:spPr bwMode="auto">
          <a:xfrm>
            <a:off x="739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3" name="Line 27"/>
          <p:cNvSpPr>
            <a:spLocks noChangeShapeType="1"/>
          </p:cNvSpPr>
          <p:nvPr/>
        </p:nvSpPr>
        <p:spPr bwMode="auto">
          <a:xfrm>
            <a:off x="792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4" name="Line 28"/>
          <p:cNvSpPr>
            <a:spLocks noChangeShapeType="1"/>
          </p:cNvSpPr>
          <p:nvPr/>
        </p:nvSpPr>
        <p:spPr bwMode="auto">
          <a:xfrm>
            <a:off x="845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5" name="Line 29"/>
          <p:cNvSpPr>
            <a:spLocks noChangeShapeType="1"/>
          </p:cNvSpPr>
          <p:nvPr/>
        </p:nvSpPr>
        <p:spPr bwMode="auto">
          <a:xfrm flipV="1">
            <a:off x="65532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57" name="Object 30"/>
          <p:cNvGraphicFramePr>
            <a:graphicFrameLocks noChangeAspect="1"/>
          </p:cNvGraphicFramePr>
          <p:nvPr/>
        </p:nvGraphicFramePr>
        <p:xfrm>
          <a:off x="5410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8" name="Object 31"/>
          <p:cNvGraphicFramePr>
            <a:graphicFrameLocks noChangeAspect="1"/>
          </p:cNvGraphicFramePr>
          <p:nvPr/>
        </p:nvGraphicFramePr>
        <p:xfrm>
          <a:off x="80772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59" name="Object 32"/>
          <p:cNvGraphicFramePr>
            <a:graphicFrameLocks noChangeAspect="1"/>
          </p:cNvGraphicFramePr>
          <p:nvPr/>
        </p:nvGraphicFramePr>
        <p:xfrm>
          <a:off x="7010400" y="838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68280" progId="Equation.3">
                  <p:embed/>
                </p:oleObj>
              </mc:Choice>
              <mc:Fallback>
                <p:oleObj name="Equation" r:id="rId15" imgW="291960" imgH="368280" progId="Equation.3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838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0" name="Object 33"/>
          <p:cNvGraphicFramePr>
            <a:graphicFrameLocks noChangeAspect="1"/>
          </p:cNvGraphicFramePr>
          <p:nvPr/>
        </p:nvGraphicFramePr>
        <p:xfrm>
          <a:off x="59436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1" name="Object 34"/>
          <p:cNvGraphicFramePr>
            <a:graphicFrameLocks noChangeAspect="1"/>
          </p:cNvGraphicFramePr>
          <p:nvPr/>
        </p:nvGraphicFramePr>
        <p:xfrm>
          <a:off x="64008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44240" imgH="533160" progId="Equation.3">
                  <p:embed/>
                </p:oleObj>
              </mc:Choice>
              <mc:Fallback>
                <p:oleObj name="Equation" r:id="rId17" imgW="444240" imgH="5331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2" name="Object 35"/>
          <p:cNvGraphicFramePr>
            <a:graphicFrameLocks noChangeAspect="1"/>
          </p:cNvGraphicFramePr>
          <p:nvPr/>
        </p:nvGraphicFramePr>
        <p:xfrm>
          <a:off x="6477000" y="838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66400" imgH="279360" progId="Equation.3">
                  <p:embed/>
                </p:oleObj>
              </mc:Choice>
              <mc:Fallback>
                <p:oleObj name="Equation" r:id="rId19" imgW="266400" imgH="2793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838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3" name="Object 36"/>
          <p:cNvGraphicFramePr>
            <a:graphicFrameLocks noChangeAspect="1"/>
          </p:cNvGraphicFramePr>
          <p:nvPr/>
        </p:nvGraphicFramePr>
        <p:xfrm>
          <a:off x="7543800" y="762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53800" imgH="393480" progId="Equation.3">
                  <p:embed/>
                </p:oleObj>
              </mc:Choice>
              <mc:Fallback>
                <p:oleObj name="Equation" r:id="rId12" imgW="253800" imgH="3934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762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6" name="Text Box 37"/>
          <p:cNvSpPr txBox="1">
            <a:spLocks noChangeArrowheads="1"/>
          </p:cNvSpPr>
          <p:nvPr/>
        </p:nvSpPr>
        <p:spPr bwMode="auto">
          <a:xfrm>
            <a:off x="5867400" y="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5</a:t>
            </a:r>
          </a:p>
        </p:txBody>
      </p:sp>
      <p:graphicFrame>
        <p:nvGraphicFramePr>
          <p:cNvPr id="53264" name="Object 38"/>
          <p:cNvGraphicFramePr>
            <a:graphicFrameLocks noChangeAspect="1"/>
          </p:cNvGraphicFramePr>
          <p:nvPr/>
        </p:nvGraphicFramePr>
        <p:xfrm>
          <a:off x="38100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5" name="Object 39"/>
          <p:cNvGraphicFramePr>
            <a:graphicFrameLocks noChangeAspect="1"/>
          </p:cNvGraphicFramePr>
          <p:nvPr/>
        </p:nvGraphicFramePr>
        <p:xfrm>
          <a:off x="85344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44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6" name="Object 41"/>
          <p:cNvGraphicFramePr>
            <a:graphicFrameLocks noChangeAspect="1"/>
          </p:cNvGraphicFramePr>
          <p:nvPr/>
        </p:nvGraphicFramePr>
        <p:xfrm>
          <a:off x="0" y="5562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105840" imgH="583920" progId="Equation.3">
                  <p:embed/>
                </p:oleObj>
              </mc:Choice>
              <mc:Fallback>
                <p:oleObj name="Equation" r:id="rId20" imgW="9105840" imgH="58392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5562600"/>
                        <a:ext cx="91074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07" name="Line 80"/>
          <p:cNvSpPr>
            <a:spLocks noChangeShapeType="1"/>
          </p:cNvSpPr>
          <p:nvPr/>
        </p:nvSpPr>
        <p:spPr bwMode="auto">
          <a:xfrm>
            <a:off x="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8" name="Line 81"/>
          <p:cNvSpPr>
            <a:spLocks noChangeShapeType="1"/>
          </p:cNvSpPr>
          <p:nvPr/>
        </p:nvSpPr>
        <p:spPr bwMode="auto">
          <a:xfrm>
            <a:off x="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09" name="Line 82"/>
          <p:cNvSpPr>
            <a:spLocks noChangeShapeType="1"/>
          </p:cNvSpPr>
          <p:nvPr/>
        </p:nvSpPr>
        <p:spPr bwMode="auto">
          <a:xfrm>
            <a:off x="381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0" name="Line 83"/>
          <p:cNvSpPr>
            <a:spLocks noChangeShapeType="1"/>
          </p:cNvSpPr>
          <p:nvPr/>
        </p:nvSpPr>
        <p:spPr bwMode="auto">
          <a:xfrm>
            <a:off x="914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1" name="Line 84"/>
          <p:cNvSpPr>
            <a:spLocks noChangeShapeType="1"/>
          </p:cNvSpPr>
          <p:nvPr/>
        </p:nvSpPr>
        <p:spPr bwMode="auto">
          <a:xfrm>
            <a:off x="1447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2" name="Line 85"/>
          <p:cNvSpPr>
            <a:spLocks noChangeShapeType="1"/>
          </p:cNvSpPr>
          <p:nvPr/>
        </p:nvSpPr>
        <p:spPr bwMode="auto">
          <a:xfrm>
            <a:off x="1981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3" name="Line 86"/>
          <p:cNvSpPr>
            <a:spLocks noChangeShapeType="1"/>
          </p:cNvSpPr>
          <p:nvPr/>
        </p:nvSpPr>
        <p:spPr bwMode="auto">
          <a:xfrm>
            <a:off x="2514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4" name="Line 87"/>
          <p:cNvSpPr>
            <a:spLocks noChangeShapeType="1"/>
          </p:cNvSpPr>
          <p:nvPr/>
        </p:nvSpPr>
        <p:spPr bwMode="auto">
          <a:xfrm>
            <a:off x="3048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5" name="Line 88"/>
          <p:cNvSpPr>
            <a:spLocks noChangeShapeType="1"/>
          </p:cNvSpPr>
          <p:nvPr/>
        </p:nvSpPr>
        <p:spPr bwMode="auto">
          <a:xfrm>
            <a:off x="3581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6" name="Line 89"/>
          <p:cNvSpPr>
            <a:spLocks noChangeShapeType="1"/>
          </p:cNvSpPr>
          <p:nvPr/>
        </p:nvSpPr>
        <p:spPr bwMode="auto">
          <a:xfrm flipV="1">
            <a:off x="2209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67" name="Object 90"/>
          <p:cNvGraphicFramePr>
            <a:graphicFrameLocks noChangeAspect="1"/>
          </p:cNvGraphicFramePr>
          <p:nvPr/>
        </p:nvGraphicFramePr>
        <p:xfrm>
          <a:off x="533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8" name="Object 91"/>
          <p:cNvGraphicFramePr>
            <a:graphicFrameLocks noChangeAspect="1"/>
          </p:cNvGraphicFramePr>
          <p:nvPr/>
        </p:nvGraphicFramePr>
        <p:xfrm>
          <a:off x="32004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69" name="Object 92"/>
          <p:cNvGraphicFramePr>
            <a:graphicFrameLocks noChangeAspect="1"/>
          </p:cNvGraphicFramePr>
          <p:nvPr/>
        </p:nvGraphicFramePr>
        <p:xfrm>
          <a:off x="21336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91960" imgH="368280" progId="Equation.3">
                  <p:embed/>
                </p:oleObj>
              </mc:Choice>
              <mc:Fallback>
                <p:oleObj name="Equation" r:id="rId15" imgW="291960" imgH="368280" progId="Equation.3">
                  <p:embed/>
                  <p:pic>
                    <p:nvPicPr>
                      <p:cNvPr id="0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0" name="Object 93"/>
          <p:cNvGraphicFramePr>
            <a:graphicFrameLocks noChangeAspect="1"/>
          </p:cNvGraphicFramePr>
          <p:nvPr/>
        </p:nvGraphicFramePr>
        <p:xfrm>
          <a:off x="1066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1" name="Object 94"/>
          <p:cNvGraphicFramePr>
            <a:graphicFrameLocks noChangeAspect="1"/>
          </p:cNvGraphicFramePr>
          <p:nvPr/>
        </p:nvGraphicFramePr>
        <p:xfrm>
          <a:off x="2011363" y="4348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80880" imgH="520560" progId="Equation.3">
                  <p:embed/>
                </p:oleObj>
              </mc:Choice>
              <mc:Fallback>
                <p:oleObj name="Equation" r:id="rId22" imgW="380880" imgH="520560" progId="Equation.3">
                  <p:embed/>
                  <p:pic>
                    <p:nvPicPr>
                      <p:cNvPr id="0" name="Object 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4348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2" name="Object 95"/>
          <p:cNvGraphicFramePr>
            <a:graphicFrameLocks noChangeAspect="1"/>
          </p:cNvGraphicFramePr>
          <p:nvPr/>
        </p:nvGraphicFramePr>
        <p:xfrm>
          <a:off x="16002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66400" imgH="279360" progId="Equation.3">
                  <p:embed/>
                </p:oleObj>
              </mc:Choice>
              <mc:Fallback>
                <p:oleObj name="Equation" r:id="rId16" imgW="266400" imgH="279360" progId="Equation.3">
                  <p:embed/>
                  <p:pic>
                    <p:nvPicPr>
                      <p:cNvPr id="0" name="Object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3" name="Object 96"/>
          <p:cNvGraphicFramePr>
            <a:graphicFrameLocks noChangeAspect="1"/>
          </p:cNvGraphicFramePr>
          <p:nvPr/>
        </p:nvGraphicFramePr>
        <p:xfrm>
          <a:off x="26670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17" name="Text Box 97"/>
          <p:cNvSpPr txBox="1">
            <a:spLocks noChangeArrowheads="1"/>
          </p:cNvSpPr>
          <p:nvPr/>
        </p:nvSpPr>
        <p:spPr bwMode="auto">
          <a:xfrm>
            <a:off x="9906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6</a:t>
            </a:r>
          </a:p>
        </p:txBody>
      </p:sp>
      <p:sp>
        <p:nvSpPr>
          <p:cNvPr id="53318" name="Line 98"/>
          <p:cNvSpPr>
            <a:spLocks noChangeShapeType="1"/>
          </p:cNvSpPr>
          <p:nvPr/>
        </p:nvSpPr>
        <p:spPr bwMode="auto">
          <a:xfrm>
            <a:off x="4800600" y="3276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19" name="Line 99"/>
          <p:cNvSpPr>
            <a:spLocks noChangeShapeType="1"/>
          </p:cNvSpPr>
          <p:nvPr/>
        </p:nvSpPr>
        <p:spPr bwMode="auto">
          <a:xfrm>
            <a:off x="48006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0" name="Line 100"/>
          <p:cNvSpPr>
            <a:spLocks noChangeShapeType="1"/>
          </p:cNvSpPr>
          <p:nvPr/>
        </p:nvSpPr>
        <p:spPr bwMode="auto">
          <a:xfrm>
            <a:off x="5181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1" name="Line 101"/>
          <p:cNvSpPr>
            <a:spLocks noChangeShapeType="1"/>
          </p:cNvSpPr>
          <p:nvPr/>
        </p:nvSpPr>
        <p:spPr bwMode="auto">
          <a:xfrm>
            <a:off x="5715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2" name="Line 102"/>
          <p:cNvSpPr>
            <a:spLocks noChangeShapeType="1"/>
          </p:cNvSpPr>
          <p:nvPr/>
        </p:nvSpPr>
        <p:spPr bwMode="auto">
          <a:xfrm>
            <a:off x="62484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3" name="Line 103"/>
          <p:cNvSpPr>
            <a:spLocks noChangeShapeType="1"/>
          </p:cNvSpPr>
          <p:nvPr/>
        </p:nvSpPr>
        <p:spPr bwMode="auto">
          <a:xfrm>
            <a:off x="67818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4" name="Line 104"/>
          <p:cNvSpPr>
            <a:spLocks noChangeShapeType="1"/>
          </p:cNvSpPr>
          <p:nvPr/>
        </p:nvSpPr>
        <p:spPr bwMode="auto">
          <a:xfrm>
            <a:off x="73152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5" name="Line 105"/>
          <p:cNvSpPr>
            <a:spLocks noChangeShapeType="1"/>
          </p:cNvSpPr>
          <p:nvPr/>
        </p:nvSpPr>
        <p:spPr bwMode="auto">
          <a:xfrm>
            <a:off x="78486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6" name="Line 106"/>
          <p:cNvSpPr>
            <a:spLocks noChangeShapeType="1"/>
          </p:cNvSpPr>
          <p:nvPr/>
        </p:nvSpPr>
        <p:spPr bwMode="auto">
          <a:xfrm>
            <a:off x="8382000" y="3276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3327" name="Line 107"/>
          <p:cNvSpPr>
            <a:spLocks noChangeShapeType="1"/>
          </p:cNvSpPr>
          <p:nvPr/>
        </p:nvSpPr>
        <p:spPr bwMode="auto">
          <a:xfrm flipV="1">
            <a:off x="7543800" y="3962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3274" name="Object 108"/>
          <p:cNvGraphicFramePr>
            <a:graphicFrameLocks noChangeAspect="1"/>
          </p:cNvGraphicFramePr>
          <p:nvPr/>
        </p:nvGraphicFramePr>
        <p:xfrm>
          <a:off x="5334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1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5" name="Object 109"/>
          <p:cNvGraphicFramePr>
            <a:graphicFrameLocks noChangeAspect="1"/>
          </p:cNvGraphicFramePr>
          <p:nvPr/>
        </p:nvGraphicFramePr>
        <p:xfrm>
          <a:off x="80010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1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6" name="Object 110"/>
          <p:cNvGraphicFramePr>
            <a:graphicFrameLocks noChangeAspect="1"/>
          </p:cNvGraphicFramePr>
          <p:nvPr/>
        </p:nvGraphicFramePr>
        <p:xfrm>
          <a:off x="6934200" y="3505200"/>
          <a:ext cx="290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91960" imgH="368280" progId="Equation.3">
                  <p:embed/>
                </p:oleObj>
              </mc:Choice>
              <mc:Fallback>
                <p:oleObj name="Equation" r:id="rId26" imgW="291960" imgH="368280" progId="Equation.3">
                  <p:embed/>
                  <p:pic>
                    <p:nvPicPr>
                      <p:cNvPr id="0" name="Object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505200"/>
                        <a:ext cx="290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7" name="Object 111"/>
          <p:cNvGraphicFramePr>
            <a:graphicFrameLocks noChangeAspect="1"/>
          </p:cNvGraphicFramePr>
          <p:nvPr/>
        </p:nvGraphicFramePr>
        <p:xfrm>
          <a:off x="58674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Object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8" name="Object 112"/>
          <p:cNvGraphicFramePr>
            <a:graphicFrameLocks noChangeAspect="1"/>
          </p:cNvGraphicFramePr>
          <p:nvPr/>
        </p:nvGraphicFramePr>
        <p:xfrm>
          <a:off x="73914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80880" imgH="520560" progId="Equation.3">
                  <p:embed/>
                </p:oleObj>
              </mc:Choice>
              <mc:Fallback>
                <p:oleObj name="Equation" r:id="rId28" imgW="380880" imgH="520560" progId="Equation.3">
                  <p:embed/>
                  <p:pic>
                    <p:nvPicPr>
                      <p:cNvPr id="0" name="Object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79" name="Object 113"/>
          <p:cNvGraphicFramePr>
            <a:graphicFrameLocks noChangeAspect="1"/>
          </p:cNvGraphicFramePr>
          <p:nvPr/>
        </p:nvGraphicFramePr>
        <p:xfrm>
          <a:off x="6400800" y="35052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66400" imgH="279360" progId="Equation.3">
                  <p:embed/>
                </p:oleObj>
              </mc:Choice>
              <mc:Fallback>
                <p:oleObj name="Equation" r:id="rId27" imgW="266400" imgH="279360" progId="Equation.3">
                  <p:embed/>
                  <p:pic>
                    <p:nvPicPr>
                      <p:cNvPr id="0" name="Object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35052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0" name="Object 114"/>
          <p:cNvGraphicFramePr>
            <a:graphicFrameLocks noChangeAspect="1"/>
          </p:cNvGraphicFramePr>
          <p:nvPr/>
        </p:nvGraphicFramePr>
        <p:xfrm>
          <a:off x="7467600" y="342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1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342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28" name="Text Box 115"/>
          <p:cNvSpPr txBox="1">
            <a:spLocks noChangeArrowheads="1"/>
          </p:cNvSpPr>
          <p:nvPr/>
        </p:nvSpPr>
        <p:spPr bwMode="auto">
          <a:xfrm>
            <a:off x="5791200" y="26670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Time 7</a:t>
            </a:r>
          </a:p>
        </p:txBody>
      </p:sp>
      <p:graphicFrame>
        <p:nvGraphicFramePr>
          <p:cNvPr id="53281" name="Object 116"/>
          <p:cNvGraphicFramePr>
            <a:graphicFrameLocks noChangeAspect="1"/>
          </p:cNvGraphicFramePr>
          <p:nvPr/>
        </p:nvGraphicFramePr>
        <p:xfrm>
          <a:off x="3733800" y="3429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1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282" name="Object 117"/>
          <p:cNvGraphicFramePr>
            <a:graphicFrameLocks noChangeAspect="1"/>
          </p:cNvGraphicFramePr>
          <p:nvPr/>
        </p:nvGraphicFramePr>
        <p:xfrm>
          <a:off x="8458200" y="3429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1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3429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329" name="Text Box 118"/>
          <p:cNvSpPr txBox="1">
            <a:spLocks noChangeArrowheads="1"/>
          </p:cNvSpPr>
          <p:nvPr/>
        </p:nvSpPr>
        <p:spPr bwMode="auto">
          <a:xfrm>
            <a:off x="2955925" y="4978400"/>
            <a:ext cx="2905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 computation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2" name="Ink 1"/>
              <p14:cNvContentPartPr/>
              <p14:nvPr/>
            </p14:nvContentPartPr>
            <p14:xfrm>
              <a:off x="3017160" y="4204440"/>
              <a:ext cx="2985840" cy="14155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007800" y="4195080"/>
                <a:ext cx="3004560" cy="1434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47C731-1B98-4C6E-A366-5E251C1A51F7}" type="slidenum">
              <a:rPr lang="en-US" altLang="en-US"/>
              <a:pPr/>
              <a:t>12</a:t>
            </a:fld>
            <a:endParaRPr lang="en-US" altLang="en-US"/>
          </a:p>
        </p:txBody>
      </p:sp>
      <p:graphicFrame>
        <p:nvGraphicFramePr>
          <p:cNvPr id="54274" name="Object 2"/>
          <p:cNvGraphicFramePr>
            <a:graphicFrameLocks noChangeAspect="1"/>
          </p:cNvGraphicFramePr>
          <p:nvPr/>
        </p:nvGraphicFramePr>
        <p:xfrm>
          <a:off x="31750" y="736600"/>
          <a:ext cx="9107488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05840" imgH="583920" progId="Equation.3">
                  <p:embed/>
                </p:oleObj>
              </mc:Choice>
              <mc:Fallback>
                <p:oleObj name="Equation" r:id="rId2" imgW="9105840" imgH="58392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" y="736600"/>
                        <a:ext cx="9107488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275" name="Object 3"/>
          <p:cNvGraphicFramePr>
            <a:graphicFrameLocks noChangeAspect="1"/>
          </p:cNvGraphicFramePr>
          <p:nvPr/>
        </p:nvGraphicFramePr>
        <p:xfrm>
          <a:off x="4724400" y="2819400"/>
          <a:ext cx="40767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76640" imgH="990360" progId="Equation.3">
                  <p:embed/>
                </p:oleObj>
              </mc:Choice>
              <mc:Fallback>
                <p:oleObj name="Equation" r:id="rId4" imgW="4076640" imgH="9903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2819400"/>
                        <a:ext cx="4076700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8" name="Text Box 4"/>
          <p:cNvSpPr txBox="1">
            <a:spLocks noChangeArrowheads="1"/>
          </p:cNvSpPr>
          <p:nvPr/>
        </p:nvSpPr>
        <p:spPr bwMode="auto">
          <a:xfrm>
            <a:off x="0" y="3276600"/>
            <a:ext cx="39243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Equivalent notation: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7469280" y="1436040"/>
              <a:ext cx="1498680" cy="9633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459920" y="1426680"/>
                <a:ext cx="1517400" cy="9820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462391-3DC6-4F5B-B04E-267470D654F2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5310" name="Text Box 2"/>
          <p:cNvSpPr txBox="1">
            <a:spLocks noChangeArrowheads="1"/>
          </p:cNvSpPr>
          <p:nvPr/>
        </p:nvSpPr>
        <p:spPr bwMode="auto">
          <a:xfrm>
            <a:off x="228600" y="457200"/>
            <a:ext cx="4124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Initial configuration:</a:t>
            </a:r>
          </a:p>
        </p:txBody>
      </p:sp>
      <p:graphicFrame>
        <p:nvGraphicFramePr>
          <p:cNvPr id="55298" name="Object 3"/>
          <p:cNvGraphicFramePr>
            <a:graphicFrameLocks noChangeAspect="1"/>
          </p:cNvGraphicFramePr>
          <p:nvPr/>
        </p:nvGraphicFramePr>
        <p:xfrm>
          <a:off x="4749800" y="431800"/>
          <a:ext cx="9906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90360" imgH="583920" progId="Equation.3">
                  <p:embed/>
                </p:oleObj>
              </mc:Choice>
              <mc:Fallback>
                <p:oleObj name="Equation" r:id="rId2" imgW="990360" imgH="5839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9800" y="431800"/>
                        <a:ext cx="9906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11" name="Line 4"/>
          <p:cNvSpPr>
            <a:spLocks noChangeShapeType="1"/>
          </p:cNvSpPr>
          <p:nvPr/>
        </p:nvSpPr>
        <p:spPr bwMode="auto">
          <a:xfrm>
            <a:off x="2438400" y="3962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2" name="Line 5"/>
          <p:cNvSpPr>
            <a:spLocks noChangeShapeType="1"/>
          </p:cNvSpPr>
          <p:nvPr/>
        </p:nvSpPr>
        <p:spPr bwMode="auto">
          <a:xfrm>
            <a:off x="2438400" y="4648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3" name="Line 6"/>
          <p:cNvSpPr>
            <a:spLocks noChangeShapeType="1"/>
          </p:cNvSpPr>
          <p:nvPr/>
        </p:nvSpPr>
        <p:spPr bwMode="auto">
          <a:xfrm>
            <a:off x="2819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4" name="Line 7"/>
          <p:cNvSpPr>
            <a:spLocks noChangeShapeType="1"/>
          </p:cNvSpPr>
          <p:nvPr/>
        </p:nvSpPr>
        <p:spPr bwMode="auto">
          <a:xfrm>
            <a:off x="3352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5" name="Line 8"/>
          <p:cNvSpPr>
            <a:spLocks noChangeShapeType="1"/>
          </p:cNvSpPr>
          <p:nvPr/>
        </p:nvSpPr>
        <p:spPr bwMode="auto">
          <a:xfrm>
            <a:off x="38862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6" name="Line 9"/>
          <p:cNvSpPr>
            <a:spLocks noChangeShapeType="1"/>
          </p:cNvSpPr>
          <p:nvPr/>
        </p:nvSpPr>
        <p:spPr bwMode="auto">
          <a:xfrm>
            <a:off x="44196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7" name="Line 10"/>
          <p:cNvSpPr>
            <a:spLocks noChangeShapeType="1"/>
          </p:cNvSpPr>
          <p:nvPr/>
        </p:nvSpPr>
        <p:spPr bwMode="auto">
          <a:xfrm>
            <a:off x="49530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8" name="Line 11"/>
          <p:cNvSpPr>
            <a:spLocks noChangeShapeType="1"/>
          </p:cNvSpPr>
          <p:nvPr/>
        </p:nvSpPr>
        <p:spPr bwMode="auto">
          <a:xfrm>
            <a:off x="54864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19" name="Line 12"/>
          <p:cNvSpPr>
            <a:spLocks noChangeShapeType="1"/>
          </p:cNvSpPr>
          <p:nvPr/>
        </p:nvSpPr>
        <p:spPr bwMode="auto">
          <a:xfrm>
            <a:off x="6019800" y="3962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5320" name="Line 13"/>
          <p:cNvSpPr>
            <a:spLocks noChangeShapeType="1"/>
          </p:cNvSpPr>
          <p:nvPr/>
        </p:nvSpPr>
        <p:spPr bwMode="auto">
          <a:xfrm flipV="1">
            <a:off x="3657600" y="4648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299" name="Object 14"/>
          <p:cNvGraphicFramePr>
            <a:graphicFrameLocks noChangeAspect="1"/>
          </p:cNvGraphicFramePr>
          <p:nvPr/>
        </p:nvGraphicFramePr>
        <p:xfrm>
          <a:off x="2971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0" name="Object 15"/>
          <p:cNvGraphicFramePr>
            <a:graphicFrameLocks noChangeAspect="1"/>
          </p:cNvGraphicFramePr>
          <p:nvPr/>
        </p:nvGraphicFramePr>
        <p:xfrm>
          <a:off x="56388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68280" progId="Equation.3">
                  <p:embed/>
                </p:oleObj>
              </mc:Choice>
              <mc:Fallback>
                <p:oleObj name="Equation" r:id="rId4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1" name="Object 16"/>
          <p:cNvGraphicFramePr>
            <a:graphicFrameLocks noChangeAspect="1"/>
          </p:cNvGraphicFramePr>
          <p:nvPr/>
        </p:nvGraphicFramePr>
        <p:xfrm>
          <a:off x="45720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3">
                  <p:embed/>
                </p:oleObj>
              </mc:Choice>
              <mc:Fallback>
                <p:oleObj name="Equation" r:id="rId6" imgW="25380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2" name="Object 17"/>
          <p:cNvGraphicFramePr>
            <a:graphicFrameLocks noChangeAspect="1"/>
          </p:cNvGraphicFramePr>
          <p:nvPr/>
        </p:nvGraphicFramePr>
        <p:xfrm>
          <a:off x="35052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3" name="Object 18"/>
          <p:cNvGraphicFramePr>
            <a:graphicFrameLocks noChangeAspect="1"/>
          </p:cNvGraphicFramePr>
          <p:nvPr/>
        </p:nvGraphicFramePr>
        <p:xfrm>
          <a:off x="3429000" y="5024438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33160" progId="Equation.3">
                  <p:embed/>
                </p:oleObj>
              </mc:Choice>
              <mc:Fallback>
                <p:oleObj name="Equation" r:id="rId10" imgW="444240" imgH="5331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024438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4" name="Object 19"/>
          <p:cNvGraphicFramePr>
            <a:graphicFrameLocks noChangeAspect="1"/>
          </p:cNvGraphicFramePr>
          <p:nvPr/>
        </p:nvGraphicFramePr>
        <p:xfrm>
          <a:off x="4038600" y="41910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1910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5" name="Object 20"/>
          <p:cNvGraphicFramePr>
            <a:graphicFrameLocks noChangeAspect="1"/>
          </p:cNvGraphicFramePr>
          <p:nvPr/>
        </p:nvGraphicFramePr>
        <p:xfrm>
          <a:off x="5105400" y="4114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93480" progId="Equation.3">
                  <p:embed/>
                </p:oleObj>
              </mc:Choice>
              <mc:Fallback>
                <p:oleObj name="Equation" r:id="rId14" imgW="253800" imgH="3934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114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306" name="Object 22"/>
          <p:cNvGraphicFramePr>
            <a:graphicFrameLocks noChangeAspect="1"/>
          </p:cNvGraphicFramePr>
          <p:nvPr/>
        </p:nvGraphicFramePr>
        <p:xfrm>
          <a:off x="6172200" y="4114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253800" imgH="368280" progId="Equation.3">
                  <p:embed/>
                </p:oleObj>
              </mc:Choice>
              <mc:Fallback>
                <p:oleObj name="Equation" r:id="rId15" imgW="25380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114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1" name="AutoShape 23"/>
          <p:cNvSpPr>
            <a:spLocks/>
          </p:cNvSpPr>
          <p:nvPr/>
        </p:nvSpPr>
        <p:spPr bwMode="auto">
          <a:xfrm rot="-5400000">
            <a:off x="4229100" y="2705100"/>
            <a:ext cx="381000" cy="1981200"/>
          </a:xfrm>
          <a:prstGeom prst="rightBrace">
            <a:avLst>
              <a:gd name="adj1" fmla="val 43333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5307" name="Object 24"/>
          <p:cNvGraphicFramePr>
            <a:graphicFrameLocks noChangeAspect="1"/>
          </p:cNvGraphicFramePr>
          <p:nvPr/>
        </p:nvGraphicFramePr>
        <p:xfrm>
          <a:off x="4267200" y="3124200"/>
          <a:ext cx="3683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68280" imgH="304560" progId="Equation.3">
                  <p:embed/>
                </p:oleObj>
              </mc:Choice>
              <mc:Fallback>
                <p:oleObj name="Equation" r:id="rId16" imgW="36828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124200"/>
                        <a:ext cx="3683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276600" y="2133600"/>
            <a:ext cx="24907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Input string</a:t>
            </a:r>
          </a:p>
        </p:txBody>
      </p:sp>
      <p:sp>
        <p:nvSpPr>
          <p:cNvPr id="55323" name="Line 27"/>
          <p:cNvSpPr>
            <a:spLocks noChangeShapeType="1"/>
          </p:cNvSpPr>
          <p:nvPr/>
        </p:nvSpPr>
        <p:spPr bwMode="auto">
          <a:xfrm flipH="1">
            <a:off x="4800600" y="990600"/>
            <a:ext cx="685800" cy="10668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 type="arrow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D26903-6185-42C3-9A69-390ACBCE20FB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563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Accepted Language</a:t>
            </a:r>
          </a:p>
        </p:txBody>
      </p:sp>
      <p:sp>
        <p:nvSpPr>
          <p:cNvPr id="56327" name="Text Box 3"/>
          <p:cNvSpPr txBox="1">
            <a:spLocks noChangeArrowheads="1"/>
          </p:cNvSpPr>
          <p:nvPr/>
        </p:nvSpPr>
        <p:spPr bwMode="auto">
          <a:xfrm>
            <a:off x="288925" y="1244600"/>
            <a:ext cx="46243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For any Turing Machine</a:t>
            </a:r>
          </a:p>
        </p:txBody>
      </p:sp>
      <p:graphicFrame>
        <p:nvGraphicFramePr>
          <p:cNvPr id="56322" name="Object 0"/>
          <p:cNvGraphicFramePr>
            <a:graphicFrameLocks noChangeAspect="1"/>
          </p:cNvGraphicFramePr>
          <p:nvPr/>
        </p:nvGraphicFramePr>
        <p:xfrm>
          <a:off x="5257800" y="1295400"/>
          <a:ext cx="4937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5000" imgH="368280" progId="Equation.3">
                  <p:embed/>
                </p:oleObj>
              </mc:Choice>
              <mc:Fallback>
                <p:oleObj name="Equation" r:id="rId2" imgW="49500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95400"/>
                        <a:ext cx="4937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3" name="Object 1"/>
          <p:cNvGraphicFramePr>
            <a:graphicFrameLocks noChangeAspect="1"/>
          </p:cNvGraphicFramePr>
          <p:nvPr/>
        </p:nvGraphicFramePr>
        <p:xfrm>
          <a:off x="876300" y="2400300"/>
          <a:ext cx="6961188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959520" imgH="1079280" progId="Equation.3">
                  <p:embed/>
                </p:oleObj>
              </mc:Choice>
              <mc:Fallback>
                <p:oleObj name="Equation" r:id="rId4" imgW="6959520" imgH="10792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" y="2400300"/>
                        <a:ext cx="6961188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6328" name="Line 6"/>
          <p:cNvSpPr>
            <a:spLocks noChangeShapeType="1"/>
          </p:cNvSpPr>
          <p:nvPr/>
        </p:nvSpPr>
        <p:spPr bwMode="auto">
          <a:xfrm flipV="1">
            <a:off x="3429000" y="3505200"/>
            <a:ext cx="762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6329" name="Text Box 7"/>
          <p:cNvSpPr txBox="1">
            <a:spLocks noChangeArrowheads="1"/>
          </p:cNvSpPr>
          <p:nvPr/>
        </p:nvSpPr>
        <p:spPr bwMode="auto">
          <a:xfrm>
            <a:off x="1981200" y="4724400"/>
            <a:ext cx="24939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Initial state</a:t>
            </a:r>
          </a:p>
        </p:txBody>
      </p:sp>
      <p:sp>
        <p:nvSpPr>
          <p:cNvPr id="56330" name="Text Box 8"/>
          <p:cNvSpPr txBox="1">
            <a:spLocks noChangeArrowheads="1"/>
          </p:cNvSpPr>
          <p:nvPr/>
        </p:nvSpPr>
        <p:spPr bwMode="auto">
          <a:xfrm>
            <a:off x="6019800" y="4724400"/>
            <a:ext cx="26670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Accept state</a:t>
            </a:r>
          </a:p>
        </p:txBody>
      </p:sp>
      <p:sp>
        <p:nvSpPr>
          <p:cNvPr id="56331" name="Line 9"/>
          <p:cNvSpPr>
            <a:spLocks noChangeShapeType="1"/>
          </p:cNvSpPr>
          <p:nvPr/>
        </p:nvSpPr>
        <p:spPr bwMode="auto">
          <a:xfrm flipH="1" flipV="1">
            <a:off x="6629400" y="3505200"/>
            <a:ext cx="381000" cy="1143000"/>
          </a:xfrm>
          <a:prstGeom prst="line">
            <a:avLst/>
          </a:prstGeom>
          <a:noFill/>
          <a:ln w="9525">
            <a:solidFill>
              <a:srgbClr val="339933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5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B144D45-351F-4D30-B193-A960FA6BB68B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57351" name="Text Box 4"/>
          <p:cNvSpPr txBox="1">
            <a:spLocks noChangeArrowheads="1"/>
          </p:cNvSpPr>
          <p:nvPr/>
        </p:nvSpPr>
        <p:spPr bwMode="auto">
          <a:xfrm>
            <a:off x="152400" y="381000"/>
            <a:ext cx="5924550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 a language        is accepted </a:t>
            </a:r>
          </a:p>
          <a:p>
            <a:r>
              <a:rPr lang="en-US"/>
              <a:t>by a Turing machine</a:t>
            </a:r>
          </a:p>
          <a:p>
            <a:r>
              <a:rPr lang="en-US"/>
              <a:t>then we say that     is: </a:t>
            </a:r>
          </a:p>
        </p:txBody>
      </p:sp>
      <p:sp>
        <p:nvSpPr>
          <p:cNvPr id="57352" name="Text Box 6"/>
          <p:cNvSpPr txBox="1">
            <a:spLocks noChangeArrowheads="1"/>
          </p:cNvSpPr>
          <p:nvPr/>
        </p:nvSpPr>
        <p:spPr bwMode="auto">
          <a:xfrm>
            <a:off x="1920875" y="4622800"/>
            <a:ext cx="5386388" cy="130016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3600">
                <a:solidFill>
                  <a:srgbClr val="FF0000"/>
                </a:solidFill>
              </a:rPr>
              <a:t>Turing Acceptable</a:t>
            </a:r>
          </a:p>
          <a:p>
            <a:pPr>
              <a:buFontTx/>
              <a:buChar char="•"/>
            </a:pPr>
            <a:r>
              <a:rPr lang="en-US" sz="3600">
                <a:solidFill>
                  <a:srgbClr val="FF0000"/>
                </a:solidFill>
              </a:rPr>
              <a:t>Recursively Enumerable</a:t>
            </a:r>
          </a:p>
        </p:txBody>
      </p:sp>
      <p:graphicFrame>
        <p:nvGraphicFramePr>
          <p:cNvPr id="57346" name="Object 7"/>
          <p:cNvGraphicFramePr>
            <a:graphicFrameLocks noChangeAspect="1"/>
          </p:cNvGraphicFramePr>
          <p:nvPr/>
        </p:nvGraphicFramePr>
        <p:xfrm>
          <a:off x="4114800" y="914400"/>
          <a:ext cx="62865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177480" progId="Equation.3">
                  <p:embed/>
                </p:oleObj>
              </mc:Choice>
              <mc:Fallback>
                <p:oleObj name="Equation" r:id="rId2" imgW="190440" imgH="1774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914400"/>
                        <a:ext cx="62865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7" name="Object 8"/>
          <p:cNvGraphicFramePr>
            <a:graphicFrameLocks noChangeAspect="1"/>
          </p:cNvGraphicFramePr>
          <p:nvPr/>
        </p:nvGraphicFramePr>
        <p:xfrm>
          <a:off x="3000375" y="381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77480" progId="Equation.3">
                  <p:embed/>
                </p:oleObj>
              </mc:Choice>
              <mc:Fallback>
                <p:oleObj name="Equation" r:id="rId4" imgW="126720" imgH="177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381000"/>
                        <a:ext cx="4191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48" name="Object 9"/>
          <p:cNvGraphicFramePr>
            <a:graphicFrameLocks noChangeAspect="1"/>
          </p:cNvGraphicFramePr>
          <p:nvPr/>
        </p:nvGraphicFramePr>
        <p:xfrm>
          <a:off x="3505200" y="1524000"/>
          <a:ext cx="4191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524000"/>
                        <a:ext cx="4191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3" name="Text Box 10"/>
          <p:cNvSpPr txBox="1">
            <a:spLocks noChangeArrowheads="1"/>
          </p:cNvSpPr>
          <p:nvPr/>
        </p:nvSpPr>
        <p:spPr bwMode="auto">
          <a:xfrm>
            <a:off x="1981200" y="2438400"/>
            <a:ext cx="4765675" cy="641350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sz="3600">
                <a:solidFill>
                  <a:srgbClr val="FF0000"/>
                </a:solidFill>
              </a:rPr>
              <a:t>Turing Recognizable</a:t>
            </a:r>
          </a:p>
        </p:txBody>
      </p:sp>
      <p:sp>
        <p:nvSpPr>
          <p:cNvPr id="57354" name="Text Box 12"/>
          <p:cNvSpPr txBox="1">
            <a:spLocks noChangeArrowheads="1"/>
          </p:cNvSpPr>
          <p:nvPr/>
        </p:nvSpPr>
        <p:spPr bwMode="auto">
          <a:xfrm>
            <a:off x="304800" y="3962400"/>
            <a:ext cx="37465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Other names used: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599AB29-6C42-4758-A2EA-939E24C30F2B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0138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Computing Functions</a:t>
            </a:r>
            <a:br>
              <a:rPr lang="en-US" sz="4400"/>
            </a:br>
            <a:r>
              <a:rPr lang="en-US" sz="4400"/>
              <a:t>with</a:t>
            </a:r>
            <a:br>
              <a:rPr lang="en-US" sz="4400"/>
            </a:br>
            <a:r>
              <a:rPr lang="en-US" sz="4400"/>
              <a:t>Turing Machines</a:t>
            </a:r>
          </a:p>
        </p:txBody>
      </p:sp>
      <p:sp>
        <p:nvSpPr>
          <p:cNvPr id="10138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06DEE38-87CD-4959-8923-6377F487C71F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8378" name="Text Box 2"/>
          <p:cNvSpPr txBox="1">
            <a:spLocks noChangeArrowheads="1"/>
          </p:cNvSpPr>
          <p:nvPr/>
        </p:nvSpPr>
        <p:spPr bwMode="auto">
          <a:xfrm>
            <a:off x="288925" y="254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8379" name="Text Box 3"/>
          <p:cNvSpPr txBox="1">
            <a:spLocks noChangeArrowheads="1"/>
          </p:cNvSpPr>
          <p:nvPr/>
        </p:nvSpPr>
        <p:spPr bwMode="auto">
          <a:xfrm>
            <a:off x="457200" y="457200"/>
            <a:ext cx="21764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 function</a:t>
            </a:r>
          </a:p>
        </p:txBody>
      </p:sp>
      <p:graphicFrame>
        <p:nvGraphicFramePr>
          <p:cNvPr id="58370" name="Object 4"/>
          <p:cNvGraphicFramePr>
            <a:graphicFrameLocks noChangeAspect="1"/>
          </p:cNvGraphicFramePr>
          <p:nvPr/>
        </p:nvGraphicFramePr>
        <p:xfrm>
          <a:off x="3546475" y="4826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79280" imgH="533160" progId="Equation.3">
                  <p:embed/>
                </p:oleObj>
              </mc:Choice>
              <mc:Fallback>
                <p:oleObj name="Equation" r:id="rId2" imgW="10792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82600"/>
                        <a:ext cx="10795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0" name="Text Box 5"/>
          <p:cNvSpPr txBox="1">
            <a:spLocks noChangeArrowheads="1"/>
          </p:cNvSpPr>
          <p:nvPr/>
        </p:nvSpPr>
        <p:spPr bwMode="auto">
          <a:xfrm>
            <a:off x="685800" y="1676400"/>
            <a:ext cx="166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Domain:</a:t>
            </a:r>
          </a:p>
        </p:txBody>
      </p:sp>
      <p:sp>
        <p:nvSpPr>
          <p:cNvPr id="58381" name="Text Box 6"/>
          <p:cNvSpPr txBox="1">
            <a:spLocks noChangeArrowheads="1"/>
          </p:cNvSpPr>
          <p:nvPr/>
        </p:nvSpPr>
        <p:spPr bwMode="auto">
          <a:xfrm>
            <a:off x="4953000" y="1600200"/>
            <a:ext cx="2854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Result Region:</a:t>
            </a:r>
          </a:p>
        </p:txBody>
      </p:sp>
      <p:sp>
        <p:nvSpPr>
          <p:cNvPr id="58382" name="Text Box 7"/>
          <p:cNvSpPr txBox="1">
            <a:spLocks noChangeArrowheads="1"/>
          </p:cNvSpPr>
          <p:nvPr/>
        </p:nvSpPr>
        <p:spPr bwMode="auto">
          <a:xfrm>
            <a:off x="5334000" y="457200"/>
            <a:ext cx="9477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has:</a:t>
            </a:r>
          </a:p>
        </p:txBody>
      </p:sp>
      <p:graphicFrame>
        <p:nvGraphicFramePr>
          <p:cNvPr id="58371" name="Object 8"/>
          <p:cNvGraphicFramePr>
            <a:graphicFrameLocks noChangeAspect="1"/>
          </p:cNvGraphicFramePr>
          <p:nvPr/>
        </p:nvGraphicFramePr>
        <p:xfrm>
          <a:off x="2438400" y="1752600"/>
          <a:ext cx="41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393480" progId="Equation.3">
                  <p:embed/>
                </p:oleObj>
              </mc:Choice>
              <mc:Fallback>
                <p:oleObj name="Equation" r:id="rId4" imgW="419040" imgH="3934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752600"/>
                        <a:ext cx="419100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9"/>
          <p:cNvGraphicFramePr>
            <a:graphicFrameLocks noChangeAspect="1"/>
          </p:cNvGraphicFramePr>
          <p:nvPr/>
        </p:nvGraphicFramePr>
        <p:xfrm>
          <a:off x="1295400" y="36576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520" imgH="406080" progId="Equation.3">
                  <p:embed/>
                </p:oleObj>
              </mc:Choice>
              <mc:Fallback>
                <p:oleObj name="Equation" r:id="rId6" imgW="1244520" imgH="4060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657600"/>
                        <a:ext cx="1244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10"/>
          <p:cNvGraphicFramePr>
            <a:graphicFrameLocks noChangeAspect="1"/>
          </p:cNvGraphicFramePr>
          <p:nvPr/>
        </p:nvGraphicFramePr>
        <p:xfrm>
          <a:off x="7848600" y="1676400"/>
          <a:ext cx="3286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676400"/>
                        <a:ext cx="3286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11"/>
          <p:cNvGraphicFramePr>
            <a:graphicFrameLocks noChangeAspect="1"/>
          </p:cNvGraphicFramePr>
          <p:nvPr/>
        </p:nvGraphicFramePr>
        <p:xfrm>
          <a:off x="5334000" y="3505200"/>
          <a:ext cx="18796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79560" imgH="533160" progId="Equation.3">
                  <p:embed/>
                </p:oleObj>
              </mc:Choice>
              <mc:Fallback>
                <p:oleObj name="Equation" r:id="rId10" imgW="187956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505200"/>
                        <a:ext cx="18796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83" name="Oval 12"/>
          <p:cNvSpPr>
            <a:spLocks noChangeArrowheads="1"/>
          </p:cNvSpPr>
          <p:nvPr/>
        </p:nvSpPr>
        <p:spPr bwMode="auto">
          <a:xfrm>
            <a:off x="7620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84" name="Oval 13"/>
          <p:cNvSpPr>
            <a:spLocks noChangeArrowheads="1"/>
          </p:cNvSpPr>
          <p:nvPr/>
        </p:nvSpPr>
        <p:spPr bwMode="auto">
          <a:xfrm>
            <a:off x="5029200" y="2362200"/>
            <a:ext cx="2362200" cy="3200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8385" name="Line 14"/>
          <p:cNvSpPr>
            <a:spLocks noChangeShapeType="1"/>
          </p:cNvSpPr>
          <p:nvPr/>
        </p:nvSpPr>
        <p:spPr bwMode="auto">
          <a:xfrm>
            <a:off x="2667000" y="3886200"/>
            <a:ext cx="2590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58375" name="Object 15"/>
          <p:cNvGraphicFramePr>
            <a:graphicFrameLocks noChangeAspect="1"/>
          </p:cNvGraphicFramePr>
          <p:nvPr/>
        </p:nvGraphicFramePr>
        <p:xfrm>
          <a:off x="3505200" y="3124200"/>
          <a:ext cx="10795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079280" imgH="533160" progId="Equation.3">
                  <p:embed/>
                </p:oleObj>
              </mc:Choice>
              <mc:Fallback>
                <p:oleObj name="Equation" r:id="rId12" imgW="107928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124200"/>
                        <a:ext cx="10795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88FC3A-7F17-47F0-8D2C-2DD0B26C8633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9397" name="Text Box 2"/>
          <p:cNvSpPr txBox="1">
            <a:spLocks noChangeArrowheads="1"/>
          </p:cNvSpPr>
          <p:nvPr/>
        </p:nvSpPr>
        <p:spPr bwMode="auto">
          <a:xfrm>
            <a:off x="365125" y="254000"/>
            <a:ext cx="75088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 function may have many parameters:</a:t>
            </a:r>
          </a:p>
        </p:txBody>
      </p:sp>
      <p:graphicFrame>
        <p:nvGraphicFramePr>
          <p:cNvPr id="59394" name="Object 3"/>
          <p:cNvGraphicFramePr>
            <a:graphicFrameLocks noChangeAspect="1"/>
          </p:cNvGraphicFramePr>
          <p:nvPr/>
        </p:nvGraphicFramePr>
        <p:xfrm>
          <a:off x="3140075" y="26416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533160" progId="Equation.3">
                  <p:embed/>
                </p:oleObj>
              </mc:Choice>
              <mc:Fallback>
                <p:oleObj name="Equation" r:id="rId2" imgW="299700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0075" y="2641600"/>
                        <a:ext cx="2997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Text Box 4"/>
          <p:cNvSpPr txBox="1">
            <a:spLocks noChangeArrowheads="1"/>
          </p:cNvSpPr>
          <p:nvPr/>
        </p:nvSpPr>
        <p:spPr bwMode="auto">
          <a:xfrm>
            <a:off x="517525" y="15494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Example:</a:t>
            </a:r>
          </a:p>
        </p:txBody>
      </p:sp>
      <p:sp>
        <p:nvSpPr>
          <p:cNvPr id="59399" name="Text Box 5"/>
          <p:cNvSpPr txBox="1">
            <a:spLocks noChangeArrowheads="1"/>
          </p:cNvSpPr>
          <p:nvPr/>
        </p:nvSpPr>
        <p:spPr bwMode="auto">
          <a:xfrm>
            <a:off x="2895600" y="1676400"/>
            <a:ext cx="35004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Addition function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CF3E0D-E78E-4C7F-AC87-0D99DB9AED5C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02404" name="Text Box 2"/>
          <p:cNvSpPr txBox="1">
            <a:spLocks noChangeArrowheads="1"/>
          </p:cNvSpPr>
          <p:nvPr/>
        </p:nvSpPr>
        <p:spPr bwMode="auto">
          <a:xfrm>
            <a:off x="593725" y="330200"/>
            <a:ext cx="3148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Integer Domain</a:t>
            </a:r>
          </a:p>
        </p:txBody>
      </p:sp>
      <p:sp>
        <p:nvSpPr>
          <p:cNvPr id="102405" name="Text Box 3"/>
          <p:cNvSpPr txBox="1">
            <a:spLocks noChangeArrowheads="1"/>
          </p:cNvSpPr>
          <p:nvPr/>
        </p:nvSpPr>
        <p:spPr bwMode="auto">
          <a:xfrm>
            <a:off x="1676400" y="3810000"/>
            <a:ext cx="1433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Unary:</a:t>
            </a:r>
          </a:p>
        </p:txBody>
      </p:sp>
      <p:sp>
        <p:nvSpPr>
          <p:cNvPr id="102406" name="Text Box 4"/>
          <p:cNvSpPr txBox="1">
            <a:spLocks noChangeArrowheads="1"/>
          </p:cNvSpPr>
          <p:nvPr/>
        </p:nvSpPr>
        <p:spPr bwMode="auto">
          <a:xfrm>
            <a:off x="1676400" y="2590800"/>
            <a:ext cx="1503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Binary:</a:t>
            </a:r>
          </a:p>
        </p:txBody>
      </p:sp>
      <p:sp>
        <p:nvSpPr>
          <p:cNvPr id="102407" name="Text Box 5"/>
          <p:cNvSpPr txBox="1">
            <a:spLocks noChangeArrowheads="1"/>
          </p:cNvSpPr>
          <p:nvPr/>
        </p:nvSpPr>
        <p:spPr bwMode="auto">
          <a:xfrm>
            <a:off x="1676400" y="1371600"/>
            <a:ext cx="17811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Decimal:</a:t>
            </a:r>
          </a:p>
        </p:txBody>
      </p:sp>
      <p:sp>
        <p:nvSpPr>
          <p:cNvPr id="102408" name="Text Box 6"/>
          <p:cNvSpPr txBox="1">
            <a:spLocks noChangeArrowheads="1"/>
          </p:cNvSpPr>
          <p:nvPr/>
        </p:nvSpPr>
        <p:spPr bwMode="auto">
          <a:xfrm>
            <a:off x="3886200" y="3810000"/>
            <a:ext cx="10969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11111</a:t>
            </a:r>
          </a:p>
        </p:txBody>
      </p:sp>
      <p:sp>
        <p:nvSpPr>
          <p:cNvPr id="102409" name="Text Box 7"/>
          <p:cNvSpPr txBox="1">
            <a:spLocks noChangeArrowheads="1"/>
          </p:cNvSpPr>
          <p:nvPr/>
        </p:nvSpPr>
        <p:spPr bwMode="auto">
          <a:xfrm>
            <a:off x="3886200" y="2590800"/>
            <a:ext cx="796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101</a:t>
            </a:r>
          </a:p>
        </p:txBody>
      </p:sp>
      <p:sp>
        <p:nvSpPr>
          <p:cNvPr id="102410" name="Text Box 8"/>
          <p:cNvSpPr txBox="1">
            <a:spLocks noChangeArrowheads="1"/>
          </p:cNvSpPr>
          <p:nvPr/>
        </p:nvSpPr>
        <p:spPr bwMode="auto">
          <a:xfrm>
            <a:off x="3962400" y="1371600"/>
            <a:ext cx="4318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5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52400" y="3581400"/>
            <a:ext cx="8212138" cy="2941638"/>
            <a:chOff x="96" y="2256"/>
            <a:chExt cx="5173" cy="1853"/>
          </a:xfrm>
        </p:grpSpPr>
        <p:sp>
          <p:nvSpPr>
            <p:cNvPr id="102412" name="Text Box 10"/>
            <p:cNvSpPr txBox="1">
              <a:spLocks noChangeArrowheads="1"/>
            </p:cNvSpPr>
            <p:nvPr/>
          </p:nvSpPr>
          <p:spPr bwMode="auto">
            <a:xfrm>
              <a:off x="96" y="3168"/>
              <a:ext cx="4073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/>
                <a:t>We prefer </a:t>
              </a:r>
              <a:r>
                <a:rPr lang="en-US" b="1">
                  <a:solidFill>
                    <a:srgbClr val="FF0000"/>
                  </a:solidFill>
                </a:rPr>
                <a:t>unary</a:t>
              </a:r>
              <a:r>
                <a:rPr lang="en-US"/>
                <a:t> representation:</a:t>
              </a:r>
            </a:p>
          </p:txBody>
        </p:sp>
        <p:sp>
          <p:nvSpPr>
            <p:cNvPr id="102413" name="Text Box 11"/>
            <p:cNvSpPr txBox="1">
              <a:spLocks noChangeArrowheads="1"/>
            </p:cNvSpPr>
            <p:nvPr/>
          </p:nvSpPr>
          <p:spPr bwMode="auto">
            <a:xfrm>
              <a:off x="144" y="3744"/>
              <a:ext cx="5125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 type="none" w="lg" len="lg"/>
            </a:ln>
          </p:spPr>
          <p:txBody>
            <a:bodyPr wrap="none">
              <a:spAutoFit/>
            </a:bodyPr>
            <a:lstStyle/>
            <a:p>
              <a:r>
                <a:rPr lang="en-US"/>
                <a:t>easier to manipulate with Turing machines</a:t>
              </a:r>
            </a:p>
          </p:txBody>
        </p:sp>
        <p:sp>
          <p:nvSpPr>
            <p:cNvPr id="102414" name="Oval 12"/>
            <p:cNvSpPr>
              <a:spLocks noChangeArrowheads="1"/>
            </p:cNvSpPr>
            <p:nvPr/>
          </p:nvSpPr>
          <p:spPr bwMode="auto">
            <a:xfrm>
              <a:off x="864" y="2256"/>
              <a:ext cx="2496" cy="624"/>
            </a:xfrm>
            <a:prstGeom prst="ellips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none" w="lg" len="lg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Turing Machine: A Global 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device that manipulates symbols on a strip of tape following certain rules</a:t>
            </a:r>
          </a:p>
          <a:p>
            <a:endParaRPr lang="en-US" dirty="0"/>
          </a:p>
          <a:p>
            <a:r>
              <a:rPr lang="en-US" dirty="0">
                <a:solidFill>
                  <a:srgbClr val="339933"/>
                </a:solidFill>
              </a:rPr>
              <a:t>It can be adapted to simulate the logic of any computer algorithm</a:t>
            </a:r>
          </a:p>
          <a:p>
            <a:endParaRPr lang="en-US" dirty="0"/>
          </a:p>
          <a:p>
            <a:r>
              <a:rPr lang="en-US" dirty="0"/>
              <a:t>It is useful in explaining the functions of a CPU inside a computer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8AAE-8F85-4616-AFD1-85CEDD5FB1AB}" type="slidenum">
              <a:rPr lang="en-US" altLang="en-US" smtClean="0"/>
              <a:pPr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63E21B-BDBF-4706-8378-1EEF5E2261A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0431" name="Text Box 2"/>
          <p:cNvSpPr txBox="1">
            <a:spLocks noChangeArrowheads="1"/>
          </p:cNvSpPr>
          <p:nvPr/>
        </p:nvSpPr>
        <p:spPr bwMode="auto">
          <a:xfrm>
            <a:off x="0" y="0"/>
            <a:ext cx="22034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Definition:</a:t>
            </a:r>
          </a:p>
        </p:txBody>
      </p:sp>
      <p:sp>
        <p:nvSpPr>
          <p:cNvPr id="60432" name="Text Box 3"/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 function             is computable if</a:t>
            </a:r>
          </a:p>
          <a:p>
            <a:r>
              <a:rPr lang="en-US"/>
              <a:t>there is a Turing Machine          such that: </a:t>
            </a:r>
          </a:p>
        </p:txBody>
      </p:sp>
      <p:graphicFrame>
        <p:nvGraphicFramePr>
          <p:cNvPr id="60418" name="Object 4"/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33160" progId="Equation.3">
                  <p:embed/>
                </p:oleObj>
              </mc:Choice>
              <mc:Fallback>
                <p:oleObj name="Equation" r:id="rId2" imgW="38088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5"/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393480" progId="Equation.3">
                  <p:embed/>
                </p:oleObj>
              </mc:Choice>
              <mc:Fallback>
                <p:oleObj name="Equation" r:id="rId4" imgW="54576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Text Box 6"/>
          <p:cNvSpPr txBox="1">
            <a:spLocks noChangeArrowheads="1"/>
          </p:cNvSpPr>
          <p:nvPr/>
        </p:nvSpPr>
        <p:spPr bwMode="auto">
          <a:xfrm>
            <a:off x="152400" y="2895600"/>
            <a:ext cx="40020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Initial configuration</a:t>
            </a:r>
          </a:p>
        </p:txBody>
      </p:sp>
      <p:sp>
        <p:nvSpPr>
          <p:cNvPr id="60434" name="Text Box 7"/>
          <p:cNvSpPr txBox="1">
            <a:spLocks noChangeArrowheads="1"/>
          </p:cNvSpPr>
          <p:nvPr/>
        </p:nvSpPr>
        <p:spPr bwMode="auto">
          <a:xfrm>
            <a:off x="5029200" y="2895600"/>
            <a:ext cx="37195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Final configuration</a:t>
            </a:r>
          </a:p>
        </p:txBody>
      </p:sp>
      <p:graphicFrame>
        <p:nvGraphicFramePr>
          <p:cNvPr id="60420" name="Object 8"/>
          <p:cNvGraphicFramePr>
            <a:graphicFrameLocks noChangeAspect="1"/>
          </p:cNvGraphicFramePr>
          <p:nvPr/>
        </p:nvGraphicFramePr>
        <p:xfrm>
          <a:off x="3657600" y="60960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520" imgH="406080" progId="Equation.3">
                  <p:embed/>
                </p:oleObj>
              </mc:Choice>
              <mc:Fallback>
                <p:oleObj name="Equation" r:id="rId6" imgW="124452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244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5" name="Text Box 9"/>
          <p:cNvSpPr txBox="1">
            <a:spLocks noChangeArrowheads="1"/>
          </p:cNvSpPr>
          <p:nvPr/>
        </p:nvSpPr>
        <p:spPr bwMode="auto">
          <a:xfrm>
            <a:off x="5105400" y="6019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Domain</a:t>
            </a:r>
          </a:p>
        </p:txBody>
      </p:sp>
      <p:sp>
        <p:nvSpPr>
          <p:cNvPr id="60436" name="Line 10"/>
          <p:cNvSpPr>
            <a:spLocks noChangeShapeType="1"/>
          </p:cNvSpPr>
          <p:nvPr/>
        </p:nvSpPr>
        <p:spPr bwMode="auto">
          <a:xfrm>
            <a:off x="4572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7" name="Line 11"/>
          <p:cNvSpPr>
            <a:spLocks noChangeShapeType="1"/>
          </p:cNvSpPr>
          <p:nvPr/>
        </p:nvSpPr>
        <p:spPr bwMode="auto">
          <a:xfrm>
            <a:off x="4572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8" name="Line 12"/>
          <p:cNvSpPr>
            <a:spLocks noChangeShapeType="1"/>
          </p:cNvSpPr>
          <p:nvPr/>
        </p:nvSpPr>
        <p:spPr bwMode="auto">
          <a:xfrm>
            <a:off x="838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39" name="Line 13"/>
          <p:cNvSpPr>
            <a:spLocks noChangeShapeType="1"/>
          </p:cNvSpPr>
          <p:nvPr/>
        </p:nvSpPr>
        <p:spPr bwMode="auto">
          <a:xfrm>
            <a:off x="1371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0" name="Line 14"/>
          <p:cNvSpPr>
            <a:spLocks noChangeShapeType="1"/>
          </p:cNvSpPr>
          <p:nvPr/>
        </p:nvSpPr>
        <p:spPr bwMode="auto">
          <a:xfrm>
            <a:off x="2895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1" name="Line 15"/>
          <p:cNvSpPr>
            <a:spLocks noChangeShapeType="1"/>
          </p:cNvSpPr>
          <p:nvPr/>
        </p:nvSpPr>
        <p:spPr bwMode="auto">
          <a:xfrm flipV="1">
            <a:off x="16002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0421" name="Object 16"/>
          <p:cNvGraphicFramePr>
            <a:graphicFrameLocks noChangeAspect="1"/>
          </p:cNvGraphicFramePr>
          <p:nvPr/>
        </p:nvGraphicFramePr>
        <p:xfrm>
          <a:off x="990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2" name="Object 17"/>
          <p:cNvGraphicFramePr>
            <a:graphicFrameLocks noChangeAspect="1"/>
          </p:cNvGraphicFramePr>
          <p:nvPr/>
        </p:nvGraphicFramePr>
        <p:xfrm>
          <a:off x="1371600" y="45720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33160" progId="Equation.3">
                  <p:embed/>
                </p:oleObj>
              </mc:Choice>
              <mc:Fallback>
                <p:oleObj name="Equation" r:id="rId10" imgW="4442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5720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18"/>
          <p:cNvGraphicFramePr>
            <a:graphicFrameLocks noChangeAspect="1"/>
          </p:cNvGraphicFramePr>
          <p:nvPr/>
        </p:nvGraphicFramePr>
        <p:xfrm>
          <a:off x="30480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68280" progId="Equation.3">
                  <p:embed/>
                </p:oleObj>
              </mc:Choice>
              <mc:Fallback>
                <p:oleObj name="Equation" r:id="rId8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19"/>
          <p:cNvGraphicFramePr>
            <a:graphicFrameLocks noChangeAspect="1"/>
          </p:cNvGraphicFramePr>
          <p:nvPr/>
        </p:nvGraphicFramePr>
        <p:xfrm>
          <a:off x="1981200" y="3733800"/>
          <a:ext cx="3302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0120" imgH="279360" progId="Equation.3">
                  <p:embed/>
                </p:oleObj>
              </mc:Choice>
              <mc:Fallback>
                <p:oleObj name="Equation" r:id="rId12" imgW="330120" imgH="2793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733800"/>
                        <a:ext cx="3302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2" name="Line 20"/>
          <p:cNvSpPr>
            <a:spLocks noChangeShapeType="1"/>
          </p:cNvSpPr>
          <p:nvPr/>
        </p:nvSpPr>
        <p:spPr bwMode="auto">
          <a:xfrm>
            <a:off x="34290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3" name="Line 21"/>
          <p:cNvSpPr>
            <a:spLocks noChangeShapeType="1"/>
          </p:cNvSpPr>
          <p:nvPr/>
        </p:nvSpPr>
        <p:spPr bwMode="auto">
          <a:xfrm>
            <a:off x="5257800" y="3505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4" name="Line 22"/>
          <p:cNvSpPr>
            <a:spLocks noChangeShapeType="1"/>
          </p:cNvSpPr>
          <p:nvPr/>
        </p:nvSpPr>
        <p:spPr bwMode="auto">
          <a:xfrm>
            <a:off x="5257800" y="41910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5" name="Line 23"/>
          <p:cNvSpPr>
            <a:spLocks noChangeShapeType="1"/>
          </p:cNvSpPr>
          <p:nvPr/>
        </p:nvSpPr>
        <p:spPr bwMode="auto">
          <a:xfrm>
            <a:off x="56388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6" name="Line 24"/>
          <p:cNvSpPr>
            <a:spLocks noChangeShapeType="1"/>
          </p:cNvSpPr>
          <p:nvPr/>
        </p:nvSpPr>
        <p:spPr bwMode="auto">
          <a:xfrm>
            <a:off x="6172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7" name="Line 25"/>
          <p:cNvSpPr>
            <a:spLocks noChangeShapeType="1"/>
          </p:cNvSpPr>
          <p:nvPr/>
        </p:nvSpPr>
        <p:spPr bwMode="auto">
          <a:xfrm>
            <a:off x="76962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48" name="Line 26"/>
          <p:cNvSpPr>
            <a:spLocks noChangeShapeType="1"/>
          </p:cNvSpPr>
          <p:nvPr/>
        </p:nvSpPr>
        <p:spPr bwMode="auto">
          <a:xfrm flipV="1">
            <a:off x="6400800" y="4191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0425" name="Object 27"/>
          <p:cNvGraphicFramePr>
            <a:graphicFrameLocks noChangeAspect="1"/>
          </p:cNvGraphicFramePr>
          <p:nvPr/>
        </p:nvGraphicFramePr>
        <p:xfrm>
          <a:off x="57912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6" name="Object 28"/>
          <p:cNvGraphicFramePr>
            <a:graphicFrameLocks noChangeAspect="1"/>
          </p:cNvGraphicFramePr>
          <p:nvPr/>
        </p:nvGraphicFramePr>
        <p:xfrm>
          <a:off x="6127750" y="4533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533160" imgH="609480" progId="Equation.3">
                  <p:embed/>
                </p:oleObj>
              </mc:Choice>
              <mc:Fallback>
                <p:oleObj name="Equation" r:id="rId15" imgW="533160" imgH="609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7750" y="4533900"/>
                        <a:ext cx="5318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7" name="Object 29"/>
          <p:cNvGraphicFramePr>
            <a:graphicFrameLocks noChangeAspect="1"/>
          </p:cNvGraphicFramePr>
          <p:nvPr/>
        </p:nvGraphicFramePr>
        <p:xfrm>
          <a:off x="7848600" y="3657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253800" imgH="368280" progId="Equation.3">
                  <p:embed/>
                </p:oleObj>
              </mc:Choice>
              <mc:Fallback>
                <p:oleObj name="Equation" r:id="rId14" imgW="253800" imgH="3682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3657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8" name="Object 30"/>
          <p:cNvGraphicFramePr>
            <a:graphicFrameLocks noChangeAspect="1"/>
          </p:cNvGraphicFramePr>
          <p:nvPr/>
        </p:nvGraphicFramePr>
        <p:xfrm>
          <a:off x="6477000" y="3581400"/>
          <a:ext cx="9779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77760" imgH="482400" progId="Equation.3">
                  <p:embed/>
                </p:oleObj>
              </mc:Choice>
              <mc:Fallback>
                <p:oleObj name="Equation" r:id="rId17" imgW="977760" imgH="4824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3581400"/>
                        <a:ext cx="9779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49" name="Line 31"/>
          <p:cNvSpPr>
            <a:spLocks noChangeShapeType="1"/>
          </p:cNvSpPr>
          <p:nvPr/>
        </p:nvSpPr>
        <p:spPr bwMode="auto">
          <a:xfrm>
            <a:off x="8229600" y="3505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0450" name="Text Box 32"/>
          <p:cNvSpPr txBox="1">
            <a:spLocks noChangeArrowheads="1"/>
          </p:cNvSpPr>
          <p:nvPr/>
        </p:nvSpPr>
        <p:spPr bwMode="auto">
          <a:xfrm>
            <a:off x="5410200" y="5105400"/>
            <a:ext cx="2578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60451" name="Text Box 33"/>
          <p:cNvSpPr txBox="1">
            <a:spLocks noChangeArrowheads="1"/>
          </p:cNvSpPr>
          <p:nvPr/>
        </p:nvSpPr>
        <p:spPr bwMode="auto">
          <a:xfrm>
            <a:off x="457200" y="5105400"/>
            <a:ext cx="2386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60452" name="Text Box 34"/>
          <p:cNvSpPr txBox="1">
            <a:spLocks noChangeArrowheads="1"/>
          </p:cNvSpPr>
          <p:nvPr/>
        </p:nvSpPr>
        <p:spPr bwMode="auto">
          <a:xfrm>
            <a:off x="2117725" y="5969000"/>
            <a:ext cx="13922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For all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9D8DD4-BB57-4D67-BBD3-55DA3CD85BB0}" type="slidenum">
              <a:rPr lang="en-US" altLang="en-US"/>
              <a:pPr/>
              <a:t>21</a:t>
            </a:fld>
            <a:endParaRPr lang="en-US" altLang="en-US"/>
          </a:p>
        </p:txBody>
      </p:sp>
      <p:graphicFrame>
        <p:nvGraphicFramePr>
          <p:cNvPr id="61442" name="Object 2"/>
          <p:cNvGraphicFramePr>
            <a:graphicFrameLocks noChangeAspect="1"/>
          </p:cNvGraphicFramePr>
          <p:nvPr/>
        </p:nvGraphicFramePr>
        <p:xfrm>
          <a:off x="2438400" y="2362200"/>
          <a:ext cx="3848100" cy="1077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48040" imgH="1079280" progId="Equation.3">
                  <p:embed/>
                </p:oleObj>
              </mc:Choice>
              <mc:Fallback>
                <p:oleObj name="Equation" r:id="rId2" imgW="3848040" imgH="1079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362200"/>
                        <a:ext cx="3848100" cy="10779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9" name="Line 3"/>
          <p:cNvSpPr>
            <a:spLocks noChangeShapeType="1"/>
          </p:cNvSpPr>
          <p:nvPr/>
        </p:nvSpPr>
        <p:spPr bwMode="auto">
          <a:xfrm flipV="1">
            <a:off x="2305050" y="3511550"/>
            <a:ext cx="533400" cy="6096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1443" name="Object 4"/>
          <p:cNvGraphicFramePr>
            <a:graphicFrameLocks noChangeAspect="1"/>
          </p:cNvGraphicFramePr>
          <p:nvPr/>
        </p:nvGraphicFramePr>
        <p:xfrm>
          <a:off x="4248150" y="264160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520560" progId="Equation.3">
                  <p:embed/>
                </p:oleObj>
              </mc:Choice>
              <mc:Fallback>
                <p:oleObj name="Equation" r:id="rId4" imgW="22860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264160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0" name="Text Box 5"/>
          <p:cNvSpPr txBox="1">
            <a:spLocks noChangeArrowheads="1"/>
          </p:cNvSpPr>
          <p:nvPr/>
        </p:nvSpPr>
        <p:spPr bwMode="auto">
          <a:xfrm>
            <a:off x="612775" y="4146550"/>
            <a:ext cx="27400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Initial </a:t>
            </a:r>
          </a:p>
          <a:p>
            <a:pPr algn="ctr"/>
            <a:r>
              <a:rPr lang="en-US"/>
              <a:t>Configuration</a:t>
            </a:r>
          </a:p>
        </p:txBody>
      </p:sp>
      <p:sp>
        <p:nvSpPr>
          <p:cNvPr id="61451" name="Text Box 6"/>
          <p:cNvSpPr txBox="1">
            <a:spLocks noChangeArrowheads="1"/>
          </p:cNvSpPr>
          <p:nvPr/>
        </p:nvSpPr>
        <p:spPr bwMode="auto">
          <a:xfrm>
            <a:off x="5032375" y="4146550"/>
            <a:ext cx="274002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 algn="ctr"/>
            <a:r>
              <a:rPr lang="en-US"/>
              <a:t>Final</a:t>
            </a:r>
          </a:p>
          <a:p>
            <a:pPr algn="ctr"/>
            <a:r>
              <a:rPr lang="en-US"/>
              <a:t>Configuration</a:t>
            </a:r>
          </a:p>
        </p:txBody>
      </p:sp>
      <p:sp>
        <p:nvSpPr>
          <p:cNvPr id="61452" name="Line 7"/>
          <p:cNvSpPr>
            <a:spLocks noChangeShapeType="1"/>
          </p:cNvSpPr>
          <p:nvPr/>
        </p:nvSpPr>
        <p:spPr bwMode="auto">
          <a:xfrm flipH="1" flipV="1">
            <a:off x="5337175" y="3460750"/>
            <a:ext cx="549275" cy="584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1453" name="Text Box 8"/>
          <p:cNvSpPr txBox="1">
            <a:spLocks noChangeArrowheads="1"/>
          </p:cNvSpPr>
          <p:nvPr/>
        </p:nvSpPr>
        <p:spPr bwMode="auto">
          <a:xfrm>
            <a:off x="533400" y="838200"/>
            <a:ext cx="83169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 function             is computable if</a:t>
            </a:r>
          </a:p>
          <a:p>
            <a:r>
              <a:rPr lang="en-US"/>
              <a:t>there is a Turing Machine          such that: </a:t>
            </a:r>
          </a:p>
        </p:txBody>
      </p:sp>
      <p:graphicFrame>
        <p:nvGraphicFramePr>
          <p:cNvPr id="61444" name="Object 9"/>
          <p:cNvGraphicFramePr>
            <a:graphicFrameLocks noChangeAspect="1"/>
          </p:cNvGraphicFramePr>
          <p:nvPr/>
        </p:nvGraphicFramePr>
        <p:xfrm>
          <a:off x="3127375" y="863600"/>
          <a:ext cx="3794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533160" progId="Equation.3">
                  <p:embed/>
                </p:oleObj>
              </mc:Choice>
              <mc:Fallback>
                <p:oleObj name="Equation" r:id="rId6" imgW="380880" imgH="5331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7375" y="863600"/>
                        <a:ext cx="3794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5" name="Object 10"/>
          <p:cNvGraphicFramePr>
            <a:graphicFrameLocks noChangeAspect="1"/>
          </p:cNvGraphicFramePr>
          <p:nvPr/>
        </p:nvGraphicFramePr>
        <p:xfrm>
          <a:off x="5867400" y="14478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393480" progId="Equation.3">
                  <p:embed/>
                </p:oleObj>
              </mc:Choice>
              <mc:Fallback>
                <p:oleObj name="Equation" r:id="rId8" imgW="545760" imgH="393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4" name="Text Box 11"/>
          <p:cNvSpPr txBox="1">
            <a:spLocks noChangeArrowheads="1"/>
          </p:cNvSpPr>
          <p:nvPr/>
        </p:nvSpPr>
        <p:spPr bwMode="auto">
          <a:xfrm>
            <a:off x="-92075" y="25400"/>
            <a:ext cx="31686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 other words:</a:t>
            </a:r>
          </a:p>
        </p:txBody>
      </p:sp>
      <p:graphicFrame>
        <p:nvGraphicFramePr>
          <p:cNvPr id="61446" name="Object 12"/>
          <p:cNvGraphicFramePr>
            <a:graphicFrameLocks noChangeAspect="1"/>
          </p:cNvGraphicFramePr>
          <p:nvPr/>
        </p:nvGraphicFramePr>
        <p:xfrm>
          <a:off x="3657600" y="6096000"/>
          <a:ext cx="12446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44520" imgH="406080" progId="Equation.3">
                  <p:embed/>
                </p:oleObj>
              </mc:Choice>
              <mc:Fallback>
                <p:oleObj name="Equation" r:id="rId10" imgW="1244520" imgH="4060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2446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5" name="Text Box 13"/>
          <p:cNvSpPr txBox="1">
            <a:spLocks noChangeArrowheads="1"/>
          </p:cNvSpPr>
          <p:nvPr/>
        </p:nvSpPr>
        <p:spPr bwMode="auto">
          <a:xfrm>
            <a:off x="5105400" y="6019800"/>
            <a:ext cx="15430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Domain</a:t>
            </a:r>
          </a:p>
        </p:txBody>
      </p:sp>
      <p:sp>
        <p:nvSpPr>
          <p:cNvPr id="61456" name="Text Box 14"/>
          <p:cNvSpPr txBox="1">
            <a:spLocks noChangeArrowheads="1"/>
          </p:cNvSpPr>
          <p:nvPr/>
        </p:nvSpPr>
        <p:spPr bwMode="auto">
          <a:xfrm>
            <a:off x="2117725" y="5969000"/>
            <a:ext cx="13922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For all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7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D9CC48-773D-48C6-9412-F76214B9B91B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624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</a:t>
            </a:r>
          </a:p>
        </p:txBody>
      </p:sp>
      <p:sp>
        <p:nvSpPr>
          <p:cNvPr id="62473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62466" name="Object 0"/>
          <p:cNvGraphicFramePr>
            <a:graphicFrameLocks noChangeAspect="1"/>
          </p:cNvGraphicFramePr>
          <p:nvPr/>
        </p:nvGraphicFramePr>
        <p:xfrm>
          <a:off x="3048000" y="11938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97000" imgH="533160" progId="Equation.3">
                  <p:embed/>
                </p:oleObj>
              </mc:Choice>
              <mc:Fallback>
                <p:oleObj name="Equation" r:id="rId2" imgW="299700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1193800"/>
                        <a:ext cx="2997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4" name="Text Box 5"/>
          <p:cNvSpPr txBox="1">
            <a:spLocks noChangeArrowheads="1"/>
          </p:cNvSpPr>
          <p:nvPr/>
        </p:nvSpPr>
        <p:spPr bwMode="auto">
          <a:xfrm>
            <a:off x="6381750" y="1143000"/>
            <a:ext cx="27622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62475" name="Text Box 6"/>
          <p:cNvSpPr txBox="1">
            <a:spLocks noChangeArrowheads="1"/>
          </p:cNvSpPr>
          <p:nvPr/>
        </p:nvSpPr>
        <p:spPr bwMode="auto">
          <a:xfrm>
            <a:off x="228600" y="3352800"/>
            <a:ext cx="32146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62476" name="Text Box 7"/>
          <p:cNvSpPr txBox="1">
            <a:spLocks noChangeArrowheads="1"/>
          </p:cNvSpPr>
          <p:nvPr/>
        </p:nvSpPr>
        <p:spPr bwMode="auto">
          <a:xfrm>
            <a:off x="1828800" y="4267200"/>
            <a:ext cx="2613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Input string:</a:t>
            </a:r>
          </a:p>
        </p:txBody>
      </p:sp>
      <p:graphicFrame>
        <p:nvGraphicFramePr>
          <p:cNvPr id="62467" name="Object 1"/>
          <p:cNvGraphicFramePr>
            <a:graphicFrameLocks noChangeAspect="1"/>
          </p:cNvGraphicFramePr>
          <p:nvPr/>
        </p:nvGraphicFramePr>
        <p:xfrm>
          <a:off x="4930775" y="42926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38080" imgH="520560" progId="Equation.3">
                  <p:embed/>
                </p:oleObj>
              </mc:Choice>
              <mc:Fallback>
                <p:oleObj name="Equation" r:id="rId4" imgW="8380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0775" y="4292600"/>
                        <a:ext cx="838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7" name="Text Box 9"/>
          <p:cNvSpPr txBox="1">
            <a:spLocks noChangeArrowheads="1"/>
          </p:cNvSpPr>
          <p:nvPr/>
        </p:nvSpPr>
        <p:spPr bwMode="auto">
          <a:xfrm>
            <a:off x="6569075" y="4318000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sp>
        <p:nvSpPr>
          <p:cNvPr id="62478" name="Text Box 10"/>
          <p:cNvSpPr txBox="1">
            <a:spLocks noChangeArrowheads="1"/>
          </p:cNvSpPr>
          <p:nvPr/>
        </p:nvSpPr>
        <p:spPr bwMode="auto">
          <a:xfrm>
            <a:off x="1463675" y="5384800"/>
            <a:ext cx="2905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Output string:</a:t>
            </a:r>
          </a:p>
        </p:txBody>
      </p:sp>
      <p:graphicFrame>
        <p:nvGraphicFramePr>
          <p:cNvPr id="62468" name="Object 2"/>
          <p:cNvGraphicFramePr>
            <a:graphicFrameLocks noChangeAspect="1"/>
          </p:cNvGraphicFramePr>
          <p:nvPr/>
        </p:nvGraphicFramePr>
        <p:xfrm>
          <a:off x="4886325" y="5435600"/>
          <a:ext cx="7747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74360" imgH="520560" progId="Equation.3">
                  <p:embed/>
                </p:oleObj>
              </mc:Choice>
              <mc:Fallback>
                <p:oleObj name="Equation" r:id="rId6" imgW="77436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6325" y="5435600"/>
                        <a:ext cx="7747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9" name="Text Box 12"/>
          <p:cNvSpPr txBox="1">
            <a:spLocks noChangeArrowheads="1"/>
          </p:cNvSpPr>
          <p:nvPr/>
        </p:nvSpPr>
        <p:spPr bwMode="auto">
          <a:xfrm>
            <a:off x="6553200" y="5410200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graphicFrame>
        <p:nvGraphicFramePr>
          <p:cNvPr id="62469" name="Object 3"/>
          <p:cNvGraphicFramePr>
            <a:graphicFrameLocks noChangeAspect="1"/>
          </p:cNvGraphicFramePr>
          <p:nvPr/>
        </p:nvGraphicFramePr>
        <p:xfrm>
          <a:off x="4997450" y="2343150"/>
          <a:ext cx="7493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49160" imgH="406080" progId="Equation.3">
                  <p:embed/>
                </p:oleObj>
              </mc:Choice>
              <mc:Fallback>
                <p:oleObj name="Equation" r:id="rId8" imgW="7491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450" y="2343150"/>
                        <a:ext cx="749300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Text Box 14"/>
          <p:cNvSpPr txBox="1">
            <a:spLocks noChangeArrowheads="1"/>
          </p:cNvSpPr>
          <p:nvPr/>
        </p:nvSpPr>
        <p:spPr bwMode="auto">
          <a:xfrm>
            <a:off x="6248400" y="2209800"/>
            <a:ext cx="2505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are integers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" name="Ink 1"/>
              <p14:cNvContentPartPr/>
              <p14:nvPr/>
            </p14:nvContentPartPr>
            <p14:xfrm>
              <a:off x="3854880" y="3506040"/>
              <a:ext cx="2539440" cy="314532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845520" y="3496680"/>
                <a:ext cx="2558160" cy="3164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0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A7C3688-B181-4962-A1D4-F253F4137BED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3505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06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07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08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09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0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1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2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3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4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3490" name="Object 1024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1" name="Object 1025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80880" progId="Equation.3">
                  <p:embed/>
                </p:oleObj>
              </mc:Choice>
              <mc:Fallback>
                <p:oleObj name="Equation" r:id="rId4" imgW="253800" imgH="380880" progId="Equation.3">
                  <p:embed/>
                  <p:pic>
                    <p:nvPicPr>
                      <p:cNvPr id="0" name="Object 10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2" name="Object 1026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33160" progId="Equation.3">
                  <p:embed/>
                </p:oleObj>
              </mc:Choice>
              <mc:Fallback>
                <p:oleObj name="Equation" r:id="rId6" imgW="444240" imgH="533160" progId="Equation.3">
                  <p:embed/>
                  <p:pic>
                    <p:nvPicPr>
                      <p:cNvPr id="0" name="Object 10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1027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1028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5" name="Object 1029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6" name="Object 1030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7" name="Object 1031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10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8" name="Object 1032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Object 10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9" name="Object 1033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7160" imgH="406080" progId="Equation.3">
                  <p:embed/>
                </p:oleObj>
              </mc:Choice>
              <mc:Fallback>
                <p:oleObj name="Equation" r:id="rId14" imgW="317160" imgH="406080" progId="Equation.3">
                  <p:embed/>
                  <p:pic>
                    <p:nvPicPr>
                      <p:cNvPr id="0" name="Object 10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500" name="Object 1034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5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6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3501" name="Object 103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0" name="Object 10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7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3502" name="Object 1036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0" name="Object 10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518" name="AutoShape 28"/>
          <p:cNvSpPr>
            <a:spLocks/>
          </p:cNvSpPr>
          <p:nvPr/>
        </p:nvSpPr>
        <p:spPr bwMode="auto">
          <a:xfrm rot="-5413608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19" name="AutoShape 29"/>
          <p:cNvSpPr>
            <a:spLocks/>
          </p:cNvSpPr>
          <p:nvPr/>
        </p:nvSpPr>
        <p:spPr bwMode="auto">
          <a:xfrm rot="-5413608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3520" name="Text Box 30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63521" name="Text Box 31"/>
          <p:cNvSpPr txBox="1">
            <a:spLocks noChangeArrowheads="1"/>
          </p:cNvSpPr>
          <p:nvPr/>
        </p:nvSpPr>
        <p:spPr bwMode="auto">
          <a:xfrm>
            <a:off x="1752600" y="3124200"/>
            <a:ext cx="2386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  <p:sp>
        <p:nvSpPr>
          <p:cNvPr id="63522" name="Line 32"/>
          <p:cNvSpPr>
            <a:spLocks noChangeShapeType="1"/>
          </p:cNvSpPr>
          <p:nvPr/>
        </p:nvSpPr>
        <p:spPr bwMode="auto">
          <a:xfrm flipH="1" flipV="1">
            <a:off x="6019800" y="2057400"/>
            <a:ext cx="152400" cy="2362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523" name="Text Box 33"/>
          <p:cNvSpPr txBox="1">
            <a:spLocks noChangeArrowheads="1"/>
          </p:cNvSpPr>
          <p:nvPr/>
        </p:nvSpPr>
        <p:spPr bwMode="auto">
          <a:xfrm>
            <a:off x="3200400" y="4648200"/>
            <a:ext cx="54133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0 is the delimiter that </a:t>
            </a:r>
          </a:p>
          <a:p>
            <a:r>
              <a:rPr lang="en-US"/>
              <a:t>separates the two numbers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3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7209188-DBA1-4A86-BF2F-EBB7E0B4ECC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4539" name="Line 2"/>
          <p:cNvSpPr>
            <a:spLocks noChangeShapeType="1"/>
          </p:cNvSpPr>
          <p:nvPr/>
        </p:nvSpPr>
        <p:spPr bwMode="auto">
          <a:xfrm>
            <a:off x="1981200" y="12954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0" name="Line 3"/>
          <p:cNvSpPr>
            <a:spLocks noChangeShapeType="1"/>
          </p:cNvSpPr>
          <p:nvPr/>
        </p:nvSpPr>
        <p:spPr bwMode="auto">
          <a:xfrm>
            <a:off x="1981200" y="1981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1" name="Line 4"/>
          <p:cNvSpPr>
            <a:spLocks noChangeShapeType="1"/>
          </p:cNvSpPr>
          <p:nvPr/>
        </p:nvSpPr>
        <p:spPr bwMode="auto">
          <a:xfrm>
            <a:off x="2362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2" name="Line 5"/>
          <p:cNvSpPr>
            <a:spLocks noChangeShapeType="1"/>
          </p:cNvSpPr>
          <p:nvPr/>
        </p:nvSpPr>
        <p:spPr bwMode="auto">
          <a:xfrm>
            <a:off x="2895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3" name="Line 6"/>
          <p:cNvSpPr>
            <a:spLocks noChangeShapeType="1"/>
          </p:cNvSpPr>
          <p:nvPr/>
        </p:nvSpPr>
        <p:spPr bwMode="auto">
          <a:xfrm>
            <a:off x="3429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4" name="Line 7"/>
          <p:cNvSpPr>
            <a:spLocks noChangeShapeType="1"/>
          </p:cNvSpPr>
          <p:nvPr/>
        </p:nvSpPr>
        <p:spPr bwMode="auto">
          <a:xfrm>
            <a:off x="3962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5" name="Line 8"/>
          <p:cNvSpPr>
            <a:spLocks noChangeShapeType="1"/>
          </p:cNvSpPr>
          <p:nvPr/>
        </p:nvSpPr>
        <p:spPr bwMode="auto">
          <a:xfrm>
            <a:off x="62484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6" name="Line 9"/>
          <p:cNvSpPr>
            <a:spLocks noChangeShapeType="1"/>
          </p:cNvSpPr>
          <p:nvPr/>
        </p:nvSpPr>
        <p:spPr bwMode="auto">
          <a:xfrm>
            <a:off x="6781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7" name="Line 10"/>
          <p:cNvSpPr>
            <a:spLocks noChangeShapeType="1"/>
          </p:cNvSpPr>
          <p:nvPr/>
        </p:nvSpPr>
        <p:spPr bwMode="auto">
          <a:xfrm>
            <a:off x="8229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48" name="Line 11"/>
          <p:cNvSpPr>
            <a:spLocks noChangeShapeType="1"/>
          </p:cNvSpPr>
          <p:nvPr/>
        </p:nvSpPr>
        <p:spPr bwMode="auto">
          <a:xfrm flipV="1">
            <a:off x="31242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14" name="Object 12"/>
          <p:cNvGraphicFramePr>
            <a:graphicFrameLocks noChangeAspect="1"/>
          </p:cNvGraphicFramePr>
          <p:nvPr/>
        </p:nvGraphicFramePr>
        <p:xfrm>
          <a:off x="25146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13"/>
          <p:cNvGraphicFramePr>
            <a:graphicFrameLocks noChangeAspect="1"/>
          </p:cNvGraphicFramePr>
          <p:nvPr/>
        </p:nvGraphicFramePr>
        <p:xfrm>
          <a:off x="5867400" y="14478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80880" progId="Equation.3">
                  <p:embed/>
                </p:oleObj>
              </mc:Choice>
              <mc:Fallback>
                <p:oleObj name="Equation" r:id="rId4" imgW="25380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4478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14"/>
          <p:cNvGraphicFramePr>
            <a:graphicFrameLocks noChangeAspect="1"/>
          </p:cNvGraphicFramePr>
          <p:nvPr/>
        </p:nvGraphicFramePr>
        <p:xfrm>
          <a:off x="28956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33160" progId="Equation.3">
                  <p:embed/>
                </p:oleObj>
              </mc:Choice>
              <mc:Fallback>
                <p:oleObj name="Equation" r:id="rId6" imgW="444240" imgH="5331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7" name="Object 15"/>
          <p:cNvGraphicFramePr>
            <a:graphicFrameLocks noChangeAspect="1"/>
          </p:cNvGraphicFramePr>
          <p:nvPr/>
        </p:nvGraphicFramePr>
        <p:xfrm>
          <a:off x="3657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Object 16"/>
          <p:cNvGraphicFramePr>
            <a:graphicFrameLocks noChangeAspect="1"/>
          </p:cNvGraphicFramePr>
          <p:nvPr/>
        </p:nvGraphicFramePr>
        <p:xfrm>
          <a:off x="6400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17"/>
          <p:cNvGraphicFramePr>
            <a:graphicFrameLocks noChangeAspect="1"/>
          </p:cNvGraphicFramePr>
          <p:nvPr/>
        </p:nvGraphicFramePr>
        <p:xfrm>
          <a:off x="8382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Object 18"/>
          <p:cNvGraphicFramePr>
            <a:graphicFrameLocks noChangeAspect="1"/>
          </p:cNvGraphicFramePr>
          <p:nvPr/>
        </p:nvGraphicFramePr>
        <p:xfrm>
          <a:off x="30924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Object 19"/>
          <p:cNvGraphicFramePr>
            <a:graphicFrameLocks noChangeAspect="1"/>
          </p:cNvGraphicFramePr>
          <p:nvPr/>
        </p:nvGraphicFramePr>
        <p:xfrm>
          <a:off x="78486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2" name="Object 20"/>
          <p:cNvGraphicFramePr>
            <a:graphicFrameLocks noChangeAspect="1"/>
          </p:cNvGraphicFramePr>
          <p:nvPr/>
        </p:nvGraphicFramePr>
        <p:xfrm>
          <a:off x="41783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91960" imgH="304560" progId="Equation.3">
                  <p:embed/>
                </p:oleObj>
              </mc:Choice>
              <mc:Fallback>
                <p:oleObj name="Equation" r:id="rId12" imgW="291960" imgH="30456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783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3" name="Object 21"/>
          <p:cNvGraphicFramePr>
            <a:graphicFrameLocks noChangeAspect="1"/>
          </p:cNvGraphicFramePr>
          <p:nvPr/>
        </p:nvGraphicFramePr>
        <p:xfrm>
          <a:off x="7073900" y="2095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17160" imgH="406080" progId="Equation.3">
                  <p:embed/>
                </p:oleObj>
              </mc:Choice>
              <mc:Fallback>
                <p:oleObj name="Equation" r:id="rId14" imgW="317160" imgH="4060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73900" y="20955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4" name="Object 22"/>
          <p:cNvGraphicFramePr>
            <a:graphicFrameLocks noChangeAspect="1"/>
          </p:cNvGraphicFramePr>
          <p:nvPr/>
        </p:nvGraphicFramePr>
        <p:xfrm>
          <a:off x="5410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49" name="Line 23"/>
          <p:cNvSpPr>
            <a:spLocks noChangeShapeType="1"/>
          </p:cNvSpPr>
          <p:nvPr/>
        </p:nvSpPr>
        <p:spPr bwMode="auto">
          <a:xfrm>
            <a:off x="5715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0" name="Line 24"/>
          <p:cNvSpPr>
            <a:spLocks noChangeShapeType="1"/>
          </p:cNvSpPr>
          <p:nvPr/>
        </p:nvSpPr>
        <p:spPr bwMode="auto">
          <a:xfrm>
            <a:off x="5181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25" name="Object 25"/>
          <p:cNvGraphicFramePr>
            <a:graphicFrameLocks noChangeAspect="1"/>
          </p:cNvGraphicFramePr>
          <p:nvPr/>
        </p:nvGraphicFramePr>
        <p:xfrm>
          <a:off x="44196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1" name="Line 26"/>
          <p:cNvSpPr>
            <a:spLocks noChangeShapeType="1"/>
          </p:cNvSpPr>
          <p:nvPr/>
        </p:nvSpPr>
        <p:spPr bwMode="auto">
          <a:xfrm>
            <a:off x="7696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26" name="Object 27"/>
          <p:cNvGraphicFramePr>
            <a:graphicFrameLocks noChangeAspect="1"/>
          </p:cNvGraphicFramePr>
          <p:nvPr/>
        </p:nvGraphicFramePr>
        <p:xfrm>
          <a:off x="70104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104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52" name="AutoShape 28"/>
          <p:cNvSpPr>
            <a:spLocks/>
          </p:cNvSpPr>
          <p:nvPr/>
        </p:nvSpPr>
        <p:spPr bwMode="auto">
          <a:xfrm rot="-5413608">
            <a:off x="40386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3" name="AutoShape 29"/>
          <p:cNvSpPr>
            <a:spLocks/>
          </p:cNvSpPr>
          <p:nvPr/>
        </p:nvSpPr>
        <p:spPr bwMode="auto">
          <a:xfrm rot="-5413608">
            <a:off x="6972300" y="-38100"/>
            <a:ext cx="533400" cy="1981200"/>
          </a:xfrm>
          <a:prstGeom prst="rightBrace">
            <a:avLst>
              <a:gd name="adj1" fmla="val 3095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4" name="Line 30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5" name="Line 31"/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6" name="Line 32"/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7" name="Line 33"/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8" name="Line 34"/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59" name="Line 35"/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0" name="Line 36"/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1" name="Line 37"/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2" name="Line 38"/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3" name="Line 39"/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27" name="Object 40"/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8" name="Object 41"/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800" imgH="380880" progId="Equation.3">
                  <p:embed/>
                </p:oleObj>
              </mc:Choice>
              <mc:Fallback>
                <p:oleObj name="Equation" r:id="rId19" imgW="253800" imgH="3808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9" name="Object 42"/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33160" imgH="609480" progId="Equation.3">
                  <p:embed/>
                </p:oleObj>
              </mc:Choice>
              <mc:Fallback>
                <p:oleObj name="Equation" r:id="rId20" imgW="533160" imgH="6094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0" name="Object 43"/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368280" progId="Equation.3">
                  <p:embed/>
                </p:oleObj>
              </mc:Choice>
              <mc:Fallback>
                <p:oleObj name="Equation" r:id="rId22" imgW="16488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1" name="Object 44"/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53800" imgH="368280" progId="Equation.3">
                  <p:embed/>
                </p:oleObj>
              </mc:Choice>
              <mc:Fallback>
                <p:oleObj name="Equation" r:id="rId18" imgW="25380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2" name="Object 45"/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368280" progId="Equation.3">
                  <p:embed/>
                </p:oleObj>
              </mc:Choice>
              <mc:Fallback>
                <p:oleObj name="Equation" r:id="rId22" imgW="16488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3" name="Object 46"/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041120" imgH="431640" progId="Equation.3">
                  <p:embed/>
                </p:oleObj>
              </mc:Choice>
              <mc:Fallback>
                <p:oleObj name="Equation" r:id="rId23" imgW="1041120" imgH="43164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4" name="Object 47"/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19040" imgH="114120" progId="Equation.3">
                  <p:embed/>
                </p:oleObj>
              </mc:Choice>
              <mc:Fallback>
                <p:oleObj name="Equation" r:id="rId16" imgW="419040" imgH="11412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64" name="Line 48"/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4565" name="AutoShape 49"/>
          <p:cNvSpPr>
            <a:spLocks/>
          </p:cNvSpPr>
          <p:nvPr/>
        </p:nvSpPr>
        <p:spPr bwMode="auto">
          <a:xfrm rot="-5413608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4535" name="Object 50"/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368280" progId="Equation.3">
                  <p:embed/>
                </p:oleObj>
              </mc:Choice>
              <mc:Fallback>
                <p:oleObj name="Equation" r:id="rId22" imgW="164880" imgH="368280" progId="Equation.3">
                  <p:embed/>
                  <p:pic>
                    <p:nvPicPr>
                      <p:cNvPr id="0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36" name="Object 51"/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4880" imgH="368280" progId="Equation.3">
                  <p:embed/>
                </p:oleObj>
              </mc:Choice>
              <mc:Fallback>
                <p:oleObj name="Equation" r:id="rId22" imgW="164880" imgH="368280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66" name="Text Box 52"/>
          <p:cNvSpPr txBox="1">
            <a:spLocks noChangeArrowheads="1"/>
          </p:cNvSpPr>
          <p:nvPr/>
        </p:nvSpPr>
        <p:spPr bwMode="auto">
          <a:xfrm>
            <a:off x="304800" y="1295400"/>
            <a:ext cx="1254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64567" name="Text Box 53"/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64568" name="Text Box 54"/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64569" name="Text Box 55"/>
          <p:cNvSpPr txBox="1">
            <a:spLocks noChangeArrowheads="1"/>
          </p:cNvSpPr>
          <p:nvPr/>
        </p:nvSpPr>
        <p:spPr bwMode="auto">
          <a:xfrm>
            <a:off x="3581400" y="2362200"/>
            <a:ext cx="2386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E64AA-5A60-415D-B870-9C950BBACBDF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5550" name="Line 2"/>
          <p:cNvSpPr>
            <a:spLocks noChangeShapeType="1"/>
          </p:cNvSpPr>
          <p:nvPr/>
        </p:nvSpPr>
        <p:spPr bwMode="auto">
          <a:xfrm>
            <a:off x="18288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1" name="Line 3"/>
          <p:cNvSpPr>
            <a:spLocks noChangeShapeType="1"/>
          </p:cNvSpPr>
          <p:nvPr/>
        </p:nvSpPr>
        <p:spPr bwMode="auto">
          <a:xfrm>
            <a:off x="18288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2" name="Line 4"/>
          <p:cNvSpPr>
            <a:spLocks noChangeShapeType="1"/>
          </p:cNvSpPr>
          <p:nvPr/>
        </p:nvSpPr>
        <p:spPr bwMode="auto">
          <a:xfrm>
            <a:off x="220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3" name="Line 5"/>
          <p:cNvSpPr>
            <a:spLocks noChangeShapeType="1"/>
          </p:cNvSpPr>
          <p:nvPr/>
        </p:nvSpPr>
        <p:spPr bwMode="auto">
          <a:xfrm>
            <a:off x="274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4" name="Line 6"/>
          <p:cNvSpPr>
            <a:spLocks noChangeShapeType="1"/>
          </p:cNvSpPr>
          <p:nvPr/>
        </p:nvSpPr>
        <p:spPr bwMode="auto">
          <a:xfrm>
            <a:off x="327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5" name="Line 7"/>
          <p:cNvSpPr>
            <a:spLocks noChangeShapeType="1"/>
          </p:cNvSpPr>
          <p:nvPr/>
        </p:nvSpPr>
        <p:spPr bwMode="auto">
          <a:xfrm>
            <a:off x="381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6" name="Line 8"/>
          <p:cNvSpPr>
            <a:spLocks noChangeShapeType="1"/>
          </p:cNvSpPr>
          <p:nvPr/>
        </p:nvSpPr>
        <p:spPr bwMode="auto">
          <a:xfrm>
            <a:off x="6477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7" name="Line 9"/>
          <p:cNvSpPr>
            <a:spLocks noChangeShapeType="1"/>
          </p:cNvSpPr>
          <p:nvPr/>
        </p:nvSpPr>
        <p:spPr bwMode="auto">
          <a:xfrm>
            <a:off x="7010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8" name="Line 10"/>
          <p:cNvSpPr>
            <a:spLocks noChangeShapeType="1"/>
          </p:cNvSpPr>
          <p:nvPr/>
        </p:nvSpPr>
        <p:spPr bwMode="auto">
          <a:xfrm>
            <a:off x="8077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59" name="Line 11"/>
          <p:cNvSpPr>
            <a:spLocks noChangeShapeType="1"/>
          </p:cNvSpPr>
          <p:nvPr/>
        </p:nvSpPr>
        <p:spPr bwMode="auto">
          <a:xfrm flipV="1">
            <a:off x="29718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538" name="Object 12"/>
          <p:cNvGraphicFramePr>
            <a:graphicFrameLocks noChangeAspect="1"/>
          </p:cNvGraphicFramePr>
          <p:nvPr/>
        </p:nvGraphicFramePr>
        <p:xfrm>
          <a:off x="2362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39" name="Object 13"/>
          <p:cNvGraphicFramePr>
            <a:graphicFrameLocks noChangeAspect="1"/>
          </p:cNvGraphicFramePr>
          <p:nvPr/>
        </p:nvGraphicFramePr>
        <p:xfrm>
          <a:off x="76962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80880" progId="Equation.3">
                  <p:embed/>
                </p:oleObj>
              </mc:Choice>
              <mc:Fallback>
                <p:oleObj name="Equation" r:id="rId4" imgW="253800" imgH="3808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0" name="Object 14"/>
          <p:cNvGraphicFramePr>
            <a:graphicFrameLocks noChangeAspect="1"/>
          </p:cNvGraphicFramePr>
          <p:nvPr/>
        </p:nvGraphicFramePr>
        <p:xfrm>
          <a:off x="26987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33160" imgH="609480" progId="Equation.3">
                  <p:embed/>
                </p:oleObj>
              </mc:Choice>
              <mc:Fallback>
                <p:oleObj name="Equation" r:id="rId6" imgW="533160" imgH="6094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15"/>
          <p:cNvGraphicFramePr>
            <a:graphicFrameLocks noChangeAspect="1"/>
          </p:cNvGraphicFramePr>
          <p:nvPr/>
        </p:nvGraphicFramePr>
        <p:xfrm>
          <a:off x="35052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16"/>
          <p:cNvGraphicFramePr>
            <a:graphicFrameLocks noChangeAspect="1"/>
          </p:cNvGraphicFramePr>
          <p:nvPr/>
        </p:nvGraphicFramePr>
        <p:xfrm>
          <a:off x="82296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17"/>
          <p:cNvGraphicFramePr>
            <a:graphicFrameLocks noChangeAspect="1"/>
          </p:cNvGraphicFramePr>
          <p:nvPr/>
        </p:nvGraphicFramePr>
        <p:xfrm>
          <a:off x="29400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00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18"/>
          <p:cNvGraphicFramePr>
            <a:graphicFrameLocks noChangeAspect="1"/>
          </p:cNvGraphicFramePr>
          <p:nvPr/>
        </p:nvGraphicFramePr>
        <p:xfrm>
          <a:off x="4648200" y="38862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41120" imgH="431640" progId="Equation.3">
                  <p:embed/>
                </p:oleObj>
              </mc:Choice>
              <mc:Fallback>
                <p:oleObj name="Equation" r:id="rId10" imgW="1041120" imgH="43164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3886200"/>
                        <a:ext cx="1041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19"/>
          <p:cNvGraphicFramePr>
            <a:graphicFrameLocks noChangeAspect="1"/>
          </p:cNvGraphicFramePr>
          <p:nvPr/>
        </p:nvGraphicFramePr>
        <p:xfrm>
          <a:off x="51054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19040" imgH="114120" progId="Equation.3">
                  <p:embed/>
                </p:oleObj>
              </mc:Choice>
              <mc:Fallback>
                <p:oleObj name="Equation" r:id="rId12" imgW="419040" imgH="11412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0" name="Line 20"/>
          <p:cNvSpPr>
            <a:spLocks noChangeShapeType="1"/>
          </p:cNvSpPr>
          <p:nvPr/>
        </p:nvSpPr>
        <p:spPr bwMode="auto">
          <a:xfrm>
            <a:off x="7543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5561" name="AutoShape 21"/>
          <p:cNvSpPr>
            <a:spLocks/>
          </p:cNvSpPr>
          <p:nvPr/>
        </p:nvSpPr>
        <p:spPr bwMode="auto">
          <a:xfrm rot="-5413608">
            <a:off x="4913313" y="2319338"/>
            <a:ext cx="533400" cy="4724400"/>
          </a:xfrm>
          <a:prstGeom prst="rightBrace">
            <a:avLst>
              <a:gd name="adj1" fmla="val 7381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5546" name="Object 22"/>
          <p:cNvGraphicFramePr>
            <a:graphicFrameLocks noChangeAspect="1"/>
          </p:cNvGraphicFramePr>
          <p:nvPr/>
        </p:nvGraphicFramePr>
        <p:xfrm>
          <a:off x="7239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7" name="Object 23"/>
          <p:cNvGraphicFramePr>
            <a:graphicFrameLocks noChangeAspect="1"/>
          </p:cNvGraphicFramePr>
          <p:nvPr/>
        </p:nvGraphicFramePr>
        <p:xfrm>
          <a:off x="6629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62" name="Text Box 24"/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65563" name="Text Box 25"/>
          <p:cNvSpPr txBox="1">
            <a:spLocks noChangeArrowheads="1"/>
          </p:cNvSpPr>
          <p:nvPr/>
        </p:nvSpPr>
        <p:spPr bwMode="auto">
          <a:xfrm>
            <a:off x="3429000" y="6096000"/>
            <a:ext cx="21717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final state</a:t>
            </a:r>
          </a:p>
        </p:txBody>
      </p:sp>
      <p:sp>
        <p:nvSpPr>
          <p:cNvPr id="65564" name="Line 26"/>
          <p:cNvSpPr>
            <a:spLocks noChangeShapeType="1"/>
          </p:cNvSpPr>
          <p:nvPr/>
        </p:nvSpPr>
        <p:spPr bwMode="auto">
          <a:xfrm>
            <a:off x="6781800" y="2438400"/>
            <a:ext cx="914400" cy="2514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5565" name="Text Box 27"/>
          <p:cNvSpPr txBox="1">
            <a:spLocks noChangeArrowheads="1"/>
          </p:cNvSpPr>
          <p:nvPr/>
        </p:nvSpPr>
        <p:spPr bwMode="auto">
          <a:xfrm>
            <a:off x="2590800" y="838200"/>
            <a:ext cx="61166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0 here helps when we use</a:t>
            </a:r>
          </a:p>
          <a:p>
            <a:r>
              <a:rPr lang="en-US"/>
              <a:t>the result for other operations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059FE1-D3F9-4B18-83BE-A177937BA097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66577" name="Oval 2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62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78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79" name="Text Box 5"/>
          <p:cNvSpPr txBox="1">
            <a:spLocks noChangeArrowheads="1"/>
          </p:cNvSpPr>
          <p:nvPr/>
        </p:nvSpPr>
        <p:spPr bwMode="auto">
          <a:xfrm>
            <a:off x="0" y="101600"/>
            <a:ext cx="56054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 for  function</a:t>
            </a:r>
          </a:p>
        </p:txBody>
      </p:sp>
      <p:sp>
        <p:nvSpPr>
          <p:cNvPr id="66580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6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1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64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2" name="Oval 10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65" name="Object 11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3" name="Line 12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4" name="Freeform 13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66" name="Object 1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1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5" name="Freeform 16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68" name="Object 17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9" name="Object 18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0" name="Object 19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6" name="Freeform 20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71" name="Object 21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72" name="Object 22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87" name="Oval 23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8" name="Line 24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6589" name="Oval 25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6573" name="Object 26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90" name="Line 27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6591" name="Line 28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6574" name="Object 29"/>
          <p:cNvGraphicFramePr>
            <a:graphicFrameLocks noChangeAspect="1"/>
          </p:cNvGraphicFramePr>
          <p:nvPr/>
        </p:nvGraphicFramePr>
        <p:xfrm>
          <a:off x="5867400" y="127000"/>
          <a:ext cx="29972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997000" imgH="533160" progId="Equation.3">
                  <p:embed/>
                </p:oleObj>
              </mc:Choice>
              <mc:Fallback>
                <p:oleObj name="Equation" r:id="rId25" imgW="2997000" imgH="5331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27000"/>
                        <a:ext cx="29972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84E77F9-98C0-4BFC-B5DB-F7E625FF720A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7609" name="Text Box 2"/>
          <p:cNvSpPr txBox="1">
            <a:spLocks noChangeArrowheads="1"/>
          </p:cNvSpPr>
          <p:nvPr/>
        </p:nvSpPr>
        <p:spPr bwMode="auto">
          <a:xfrm>
            <a:off x="365125" y="177800"/>
            <a:ext cx="3867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Execution Example:</a:t>
            </a:r>
          </a:p>
        </p:txBody>
      </p:sp>
      <p:graphicFrame>
        <p:nvGraphicFramePr>
          <p:cNvPr id="67586" name="Object 3"/>
          <p:cNvGraphicFramePr>
            <a:graphicFrameLocks noChangeAspect="1"/>
          </p:cNvGraphicFramePr>
          <p:nvPr/>
        </p:nvGraphicFramePr>
        <p:xfrm>
          <a:off x="1460500" y="1276350"/>
          <a:ext cx="12065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06360" imgH="419040" progId="Equation.3">
                  <p:embed/>
                </p:oleObj>
              </mc:Choice>
              <mc:Fallback>
                <p:oleObj name="Equation" r:id="rId2" imgW="120636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1276350"/>
                        <a:ext cx="12065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7" name="Object 4"/>
          <p:cNvGraphicFramePr>
            <a:graphicFrameLocks noChangeAspect="1"/>
          </p:cNvGraphicFramePr>
          <p:nvPr/>
        </p:nvGraphicFramePr>
        <p:xfrm>
          <a:off x="1460500" y="2336800"/>
          <a:ext cx="1244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44520" imgH="520560" progId="Equation.3">
                  <p:embed/>
                </p:oleObj>
              </mc:Choice>
              <mc:Fallback>
                <p:oleObj name="Equation" r:id="rId4" imgW="1244520" imgH="520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0500" y="2336800"/>
                        <a:ext cx="1244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10" name="Line 5"/>
          <p:cNvSpPr>
            <a:spLocks noChangeShapeType="1"/>
          </p:cNvSpPr>
          <p:nvPr/>
        </p:nvSpPr>
        <p:spPr bwMode="auto">
          <a:xfrm>
            <a:off x="4572000" y="1524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1" name="Line 6"/>
          <p:cNvSpPr>
            <a:spLocks noChangeShapeType="1"/>
          </p:cNvSpPr>
          <p:nvPr/>
        </p:nvSpPr>
        <p:spPr bwMode="auto">
          <a:xfrm>
            <a:off x="4572000" y="22098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2" name="Line 7"/>
          <p:cNvSpPr>
            <a:spLocks noChangeShapeType="1"/>
          </p:cNvSpPr>
          <p:nvPr/>
        </p:nvSpPr>
        <p:spPr bwMode="auto">
          <a:xfrm>
            <a:off x="4953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3" name="Line 8"/>
          <p:cNvSpPr>
            <a:spLocks noChangeShapeType="1"/>
          </p:cNvSpPr>
          <p:nvPr/>
        </p:nvSpPr>
        <p:spPr bwMode="auto">
          <a:xfrm>
            <a:off x="5486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4" name="Line 9"/>
          <p:cNvSpPr>
            <a:spLocks noChangeShapeType="1"/>
          </p:cNvSpPr>
          <p:nvPr/>
        </p:nvSpPr>
        <p:spPr bwMode="auto">
          <a:xfrm>
            <a:off x="60198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5" name="Line 10"/>
          <p:cNvSpPr>
            <a:spLocks noChangeShapeType="1"/>
          </p:cNvSpPr>
          <p:nvPr/>
        </p:nvSpPr>
        <p:spPr bwMode="auto">
          <a:xfrm>
            <a:off x="65532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6" name="Line 11"/>
          <p:cNvSpPr>
            <a:spLocks noChangeShapeType="1"/>
          </p:cNvSpPr>
          <p:nvPr/>
        </p:nvSpPr>
        <p:spPr bwMode="auto">
          <a:xfrm>
            <a:off x="70866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7" name="Line 12"/>
          <p:cNvSpPr>
            <a:spLocks noChangeShapeType="1"/>
          </p:cNvSpPr>
          <p:nvPr/>
        </p:nvSpPr>
        <p:spPr bwMode="auto">
          <a:xfrm>
            <a:off x="76200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8" name="Line 13"/>
          <p:cNvSpPr>
            <a:spLocks noChangeShapeType="1"/>
          </p:cNvSpPr>
          <p:nvPr/>
        </p:nvSpPr>
        <p:spPr bwMode="auto">
          <a:xfrm>
            <a:off x="8153400" y="15240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19" name="Line 14"/>
          <p:cNvSpPr>
            <a:spLocks noChangeShapeType="1"/>
          </p:cNvSpPr>
          <p:nvPr/>
        </p:nvSpPr>
        <p:spPr bwMode="auto">
          <a:xfrm flipV="1">
            <a:off x="5715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588" name="Object 15"/>
          <p:cNvGraphicFramePr>
            <a:graphicFrameLocks noChangeAspect="1"/>
          </p:cNvGraphicFramePr>
          <p:nvPr/>
        </p:nvGraphicFramePr>
        <p:xfrm>
          <a:off x="51054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16"/>
          <p:cNvGraphicFramePr>
            <a:graphicFrameLocks noChangeAspect="1"/>
          </p:cNvGraphicFramePr>
          <p:nvPr/>
        </p:nvGraphicFramePr>
        <p:xfrm>
          <a:off x="6705600" y="16811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80880" progId="Equation.3">
                  <p:embed/>
                </p:oleObj>
              </mc:Choice>
              <mc:Fallback>
                <p:oleObj name="Equation" r:id="rId8" imgW="253800" imgH="3808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681163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0" name="Object 17"/>
          <p:cNvGraphicFramePr>
            <a:graphicFrameLocks noChangeAspect="1"/>
          </p:cNvGraphicFramePr>
          <p:nvPr/>
        </p:nvGraphicFramePr>
        <p:xfrm>
          <a:off x="5486400" y="25908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44240" imgH="533160" progId="Equation.3">
                  <p:embed/>
                </p:oleObj>
              </mc:Choice>
              <mc:Fallback>
                <p:oleObj name="Equation" r:id="rId10" imgW="4442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5908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1" name="Object 18"/>
          <p:cNvGraphicFramePr>
            <a:graphicFrameLocks noChangeAspect="1"/>
          </p:cNvGraphicFramePr>
          <p:nvPr/>
        </p:nvGraphicFramePr>
        <p:xfrm>
          <a:off x="6248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368280" progId="Equation.3">
                  <p:embed/>
                </p:oleObj>
              </mc:Choice>
              <mc:Fallback>
                <p:oleObj name="Equation" r:id="rId12" imgW="16488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Object 19"/>
          <p:cNvGraphicFramePr>
            <a:graphicFrameLocks noChangeAspect="1"/>
          </p:cNvGraphicFramePr>
          <p:nvPr/>
        </p:nvGraphicFramePr>
        <p:xfrm>
          <a:off x="72834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3" name="Object 20"/>
          <p:cNvGraphicFramePr>
            <a:graphicFrameLocks noChangeAspect="1"/>
          </p:cNvGraphicFramePr>
          <p:nvPr/>
        </p:nvGraphicFramePr>
        <p:xfrm>
          <a:off x="8305800" y="16764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16764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4" name="Object 21"/>
          <p:cNvGraphicFramePr>
            <a:graphicFrameLocks noChangeAspect="1"/>
          </p:cNvGraphicFramePr>
          <p:nvPr/>
        </p:nvGraphicFramePr>
        <p:xfrm>
          <a:off x="5683250" y="16875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368280" progId="Equation.3">
                  <p:embed/>
                </p:oleObj>
              </mc:Choice>
              <mc:Fallback>
                <p:oleObj name="Equation" r:id="rId12" imgW="16488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16875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5" name="Object 22"/>
          <p:cNvGraphicFramePr>
            <a:graphicFrameLocks noChangeAspect="1"/>
          </p:cNvGraphicFramePr>
          <p:nvPr/>
        </p:nvGraphicFramePr>
        <p:xfrm>
          <a:off x="7772400" y="16764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16764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0" name="Text Box 23"/>
          <p:cNvSpPr txBox="1">
            <a:spLocks noChangeArrowheads="1"/>
          </p:cNvSpPr>
          <p:nvPr/>
        </p:nvSpPr>
        <p:spPr bwMode="auto">
          <a:xfrm>
            <a:off x="6096000" y="304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67596" name="Object 24"/>
          <p:cNvGraphicFramePr>
            <a:graphicFrameLocks noChangeAspect="1"/>
          </p:cNvGraphicFramePr>
          <p:nvPr/>
        </p:nvGraphicFramePr>
        <p:xfrm>
          <a:off x="5854700" y="1130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91960" imgH="304560" progId="Equation.3">
                  <p:embed/>
                </p:oleObj>
              </mc:Choice>
              <mc:Fallback>
                <p:oleObj name="Equation" r:id="rId16" imgW="291960" imgH="304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1130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7" name="Object 25"/>
          <p:cNvGraphicFramePr>
            <a:graphicFrameLocks noChangeAspect="1"/>
          </p:cNvGraphicFramePr>
          <p:nvPr/>
        </p:nvGraphicFramePr>
        <p:xfrm>
          <a:off x="7378700" y="1123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317160" imgH="406080" progId="Equation.3">
                  <p:embed/>
                </p:oleObj>
              </mc:Choice>
              <mc:Fallback>
                <p:oleObj name="Equation" r:id="rId18" imgW="317160" imgH="4060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8700" y="112395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21" name="Text Box 26"/>
          <p:cNvSpPr txBox="1">
            <a:spLocks noChangeArrowheads="1"/>
          </p:cNvSpPr>
          <p:nvPr/>
        </p:nvSpPr>
        <p:spPr bwMode="auto">
          <a:xfrm>
            <a:off x="5486400" y="3886200"/>
            <a:ext cx="23891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Final Result</a:t>
            </a:r>
          </a:p>
        </p:txBody>
      </p:sp>
      <p:sp>
        <p:nvSpPr>
          <p:cNvPr id="67622" name="Line 27"/>
          <p:cNvSpPr>
            <a:spLocks noChangeShapeType="1"/>
          </p:cNvSpPr>
          <p:nvPr/>
        </p:nvSpPr>
        <p:spPr bwMode="auto">
          <a:xfrm>
            <a:off x="4572000" y="50292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3" name="Line 28"/>
          <p:cNvSpPr>
            <a:spLocks noChangeShapeType="1"/>
          </p:cNvSpPr>
          <p:nvPr/>
        </p:nvSpPr>
        <p:spPr bwMode="auto">
          <a:xfrm>
            <a:off x="4572000" y="57150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4" name="Line 29"/>
          <p:cNvSpPr>
            <a:spLocks noChangeShapeType="1"/>
          </p:cNvSpPr>
          <p:nvPr/>
        </p:nvSpPr>
        <p:spPr bwMode="auto">
          <a:xfrm>
            <a:off x="4953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5" name="Line 30"/>
          <p:cNvSpPr>
            <a:spLocks noChangeShapeType="1"/>
          </p:cNvSpPr>
          <p:nvPr/>
        </p:nvSpPr>
        <p:spPr bwMode="auto">
          <a:xfrm>
            <a:off x="5486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6" name="Line 31"/>
          <p:cNvSpPr>
            <a:spLocks noChangeShapeType="1"/>
          </p:cNvSpPr>
          <p:nvPr/>
        </p:nvSpPr>
        <p:spPr bwMode="auto">
          <a:xfrm>
            <a:off x="6019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7" name="Line 32"/>
          <p:cNvSpPr>
            <a:spLocks noChangeShapeType="1"/>
          </p:cNvSpPr>
          <p:nvPr/>
        </p:nvSpPr>
        <p:spPr bwMode="auto">
          <a:xfrm>
            <a:off x="6553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8" name="Line 33"/>
          <p:cNvSpPr>
            <a:spLocks noChangeShapeType="1"/>
          </p:cNvSpPr>
          <p:nvPr/>
        </p:nvSpPr>
        <p:spPr bwMode="auto">
          <a:xfrm>
            <a:off x="7086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29" name="Line 34"/>
          <p:cNvSpPr>
            <a:spLocks noChangeShapeType="1"/>
          </p:cNvSpPr>
          <p:nvPr/>
        </p:nvSpPr>
        <p:spPr bwMode="auto">
          <a:xfrm>
            <a:off x="7620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0" name="Line 35"/>
          <p:cNvSpPr>
            <a:spLocks noChangeShapeType="1"/>
          </p:cNvSpPr>
          <p:nvPr/>
        </p:nvSpPr>
        <p:spPr bwMode="auto">
          <a:xfrm>
            <a:off x="8153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7631" name="Line 36"/>
          <p:cNvSpPr>
            <a:spLocks noChangeShapeType="1"/>
          </p:cNvSpPr>
          <p:nvPr/>
        </p:nvSpPr>
        <p:spPr bwMode="auto">
          <a:xfrm flipV="1">
            <a:off x="57150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7598" name="Object 37"/>
          <p:cNvGraphicFramePr>
            <a:graphicFrameLocks noChangeAspect="1"/>
          </p:cNvGraphicFramePr>
          <p:nvPr/>
        </p:nvGraphicFramePr>
        <p:xfrm>
          <a:off x="51054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9" name="Object 38"/>
          <p:cNvGraphicFramePr>
            <a:graphicFrameLocks noChangeAspect="1"/>
          </p:cNvGraphicFramePr>
          <p:nvPr/>
        </p:nvGraphicFramePr>
        <p:xfrm>
          <a:off x="7772400" y="5181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80880" progId="Equation.3">
                  <p:embed/>
                </p:oleObj>
              </mc:Choice>
              <mc:Fallback>
                <p:oleObj name="Equation" r:id="rId8" imgW="253800" imgH="3808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1816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0" name="Object 39"/>
          <p:cNvGraphicFramePr>
            <a:graphicFrameLocks noChangeAspect="1"/>
          </p:cNvGraphicFramePr>
          <p:nvPr/>
        </p:nvGraphicFramePr>
        <p:xfrm>
          <a:off x="5486400" y="61007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44240" imgH="520560" progId="Equation.3">
                  <p:embed/>
                </p:oleObj>
              </mc:Choice>
              <mc:Fallback>
                <p:oleObj name="Equation" r:id="rId20" imgW="444240" imgH="520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61007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1" name="Object 40"/>
          <p:cNvGraphicFramePr>
            <a:graphicFrameLocks noChangeAspect="1"/>
          </p:cNvGraphicFramePr>
          <p:nvPr/>
        </p:nvGraphicFramePr>
        <p:xfrm>
          <a:off x="62484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368280" progId="Equation.3">
                  <p:embed/>
                </p:oleObj>
              </mc:Choice>
              <mc:Fallback>
                <p:oleObj name="Equation" r:id="rId12" imgW="164880" imgH="368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2" name="Object 41"/>
          <p:cNvGraphicFramePr>
            <a:graphicFrameLocks noChangeAspect="1"/>
          </p:cNvGraphicFramePr>
          <p:nvPr/>
        </p:nvGraphicFramePr>
        <p:xfrm>
          <a:off x="72834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34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3" name="Object 42"/>
          <p:cNvGraphicFramePr>
            <a:graphicFrameLocks noChangeAspect="1"/>
          </p:cNvGraphicFramePr>
          <p:nvPr/>
        </p:nvGraphicFramePr>
        <p:xfrm>
          <a:off x="83058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68280" progId="Equation.3">
                  <p:embed/>
                </p:oleObj>
              </mc:Choice>
              <mc:Fallback>
                <p:oleObj name="Equation" r:id="rId6" imgW="25380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058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4" name="Object 43"/>
          <p:cNvGraphicFramePr>
            <a:graphicFrameLocks noChangeAspect="1"/>
          </p:cNvGraphicFramePr>
          <p:nvPr/>
        </p:nvGraphicFramePr>
        <p:xfrm>
          <a:off x="56832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368280" progId="Equation.3">
                  <p:embed/>
                </p:oleObj>
              </mc:Choice>
              <mc:Fallback>
                <p:oleObj name="Equation" r:id="rId12" imgW="16488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5" name="Object 44"/>
          <p:cNvGraphicFramePr>
            <a:graphicFrameLocks noChangeAspect="1"/>
          </p:cNvGraphicFramePr>
          <p:nvPr/>
        </p:nvGraphicFramePr>
        <p:xfrm>
          <a:off x="67818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368280" progId="Equation.3">
                  <p:embed/>
                </p:oleObj>
              </mc:Choice>
              <mc:Fallback>
                <p:oleObj name="Equation" r:id="rId14" imgW="16488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606" name="Object 45"/>
          <p:cNvGraphicFramePr>
            <a:graphicFrameLocks noChangeAspect="1"/>
          </p:cNvGraphicFramePr>
          <p:nvPr/>
        </p:nvGraphicFramePr>
        <p:xfrm>
          <a:off x="6172200" y="4572000"/>
          <a:ext cx="10414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41120" imgH="431640" progId="Equation.3">
                  <p:embed/>
                </p:oleObj>
              </mc:Choice>
              <mc:Fallback>
                <p:oleObj name="Equation" r:id="rId22" imgW="1041120" imgH="431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0414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32" name="Text Box 46"/>
          <p:cNvSpPr txBox="1">
            <a:spLocks noChangeArrowheads="1"/>
          </p:cNvSpPr>
          <p:nvPr/>
        </p:nvSpPr>
        <p:spPr bwMode="auto">
          <a:xfrm>
            <a:off x="3124200" y="1219200"/>
            <a:ext cx="938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(=2)</a:t>
            </a:r>
          </a:p>
        </p:txBody>
      </p:sp>
      <p:sp>
        <p:nvSpPr>
          <p:cNvPr id="67633" name="Text Box 47"/>
          <p:cNvSpPr txBox="1">
            <a:spLocks noChangeArrowheads="1"/>
          </p:cNvSpPr>
          <p:nvPr/>
        </p:nvSpPr>
        <p:spPr bwMode="auto">
          <a:xfrm>
            <a:off x="3124200" y="2286000"/>
            <a:ext cx="9382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(=2)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3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8F09C8-3430-4826-81E8-0885E6AAB6EC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8632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3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4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5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6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7" name="Line 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8" name="Line 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39" name="Line 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0" name="Line 1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1" name="Line 11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2" name="Line 12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10" name="Object 13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1" name="Object 14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80880" progId="Equation.3">
                  <p:embed/>
                </p:oleObj>
              </mc:Choice>
              <mc:Fallback>
                <p:oleObj name="Equation" r:id="rId4" imgW="253800" imgH="3808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2" name="Object 15"/>
          <p:cNvGraphicFramePr>
            <a:graphicFrameLocks noChangeAspect="1"/>
          </p:cNvGraphicFramePr>
          <p:nvPr/>
        </p:nvGraphicFramePr>
        <p:xfrm>
          <a:off x="3581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33160" progId="Equation.3">
                  <p:embed/>
                </p:oleObj>
              </mc:Choice>
              <mc:Fallback>
                <p:oleObj name="Equation" r:id="rId6" imgW="444240" imgH="5331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3" name="Object 16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4880" imgH="368280" progId="Equation.3">
                  <p:embed/>
                </p:oleObj>
              </mc:Choice>
              <mc:Fallback>
                <p:oleObj name="Equation" r:id="rId8" imgW="16488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4" name="Object 17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3" name="Text Box 18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0</a:t>
            </a:r>
          </a:p>
        </p:txBody>
      </p:sp>
      <p:graphicFrame>
        <p:nvGraphicFramePr>
          <p:cNvPr id="68615" name="Object 19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4" name="Oval 20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16" name="Object 21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33160" progId="Equation.3">
                  <p:embed/>
                </p:oleObj>
              </mc:Choice>
              <mc:Fallback>
                <p:oleObj name="Equation" r:id="rId6" imgW="444240" imgH="5331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5" name="Line 22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6" name="Oval 23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17" name="Object 24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0880" imgH="520560" progId="Equation.3">
                  <p:embed/>
                </p:oleObj>
              </mc:Choice>
              <mc:Fallback>
                <p:oleObj name="Equation" r:id="rId12" imgW="380880" imgH="52056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7" name="Oval 25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18" name="Object 26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9" name="Object 27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640" imgH="533160" progId="Equation.3">
                  <p:embed/>
                </p:oleObj>
              </mc:Choice>
              <mc:Fallback>
                <p:oleObj name="Equation" r:id="rId16" imgW="431640" imgH="53316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48" name="Line 28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49" name="Freeform 29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620" name="Object 30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49080" imgH="457200" progId="Equation.3">
                  <p:embed/>
                </p:oleObj>
              </mc:Choice>
              <mc:Fallback>
                <p:oleObj name="Equation" r:id="rId18" imgW="1549080" imgH="4572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1" name="Object 31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60160" imgH="457200" progId="Equation.3">
                  <p:embed/>
                </p:oleObj>
              </mc:Choice>
              <mc:Fallback>
                <p:oleObj name="Equation" r:id="rId20" imgW="1460160" imgH="45720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0" name="Freeform 32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622" name="Object 33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84200" imgH="457200" progId="Equation.3">
                  <p:embed/>
                </p:oleObj>
              </mc:Choice>
              <mc:Fallback>
                <p:oleObj name="Equation" r:id="rId22" imgW="1384200" imgH="4572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3" name="Object 34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587240" imgH="457200" progId="Equation.3">
                  <p:embed/>
                </p:oleObj>
              </mc:Choice>
              <mc:Fallback>
                <p:oleObj name="Equation" r:id="rId24" imgW="158724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4" name="Object 35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485720" imgH="457200" progId="Equation.3">
                  <p:embed/>
                </p:oleObj>
              </mc:Choice>
              <mc:Fallback>
                <p:oleObj name="Equation" r:id="rId26" imgW="1485720" imgH="4572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1" name="Freeform 36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625" name="Object 37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09400" imgH="457200" progId="Equation.3">
                  <p:embed/>
                </p:oleObj>
              </mc:Choice>
              <mc:Fallback>
                <p:oleObj name="Equation" r:id="rId28" imgW="1409400" imgH="457200" progId="Equation.3">
                  <p:embed/>
                  <p:pic>
                    <p:nvPicPr>
                      <p:cNvPr id="0" name="Object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6" name="Object 38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44240" imgH="520560" progId="Equation.3">
                  <p:embed/>
                </p:oleObj>
              </mc:Choice>
              <mc:Fallback>
                <p:oleObj name="Equation" r:id="rId30" imgW="444240" imgH="52056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2" name="Oval 39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53" name="Line 40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8654" name="Oval 41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8627" name="Object 42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409400" imgH="457200" progId="Equation.3">
                  <p:embed/>
                </p:oleObj>
              </mc:Choice>
              <mc:Fallback>
                <p:oleObj name="Equation" r:id="rId28" imgW="1409400" imgH="45720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5" name="Line 43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8656" name="Line 44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8628" name="Object 45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29" name="Object 46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7" name="Oval 47"/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5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0E6C9EB-DE18-42DF-83AF-1B7B27CAB8D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69656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57" name="Line 3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58" name="Line 4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59" name="Line 5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0" name="Line 6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1" name="Line 7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2" name="Line 8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634" name="Object 9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5" name="Object 10"/>
          <p:cNvGraphicFramePr>
            <a:graphicFrameLocks noChangeAspect="1"/>
          </p:cNvGraphicFramePr>
          <p:nvPr/>
        </p:nvGraphicFramePr>
        <p:xfrm>
          <a:off x="4237038" y="1671638"/>
          <a:ext cx="442912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33160" progId="Equation.3">
                  <p:embed/>
                </p:oleObj>
              </mc:Choice>
              <mc:Fallback>
                <p:oleObj name="Equation" r:id="rId4" imgW="4442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7038" y="1671638"/>
                        <a:ext cx="442912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36" name="Object 11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3" name="Oval 12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637" name="Object 1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33160" progId="Equation.3">
                  <p:embed/>
                </p:oleObj>
              </mc:Choice>
              <mc:Fallback>
                <p:oleObj name="Equation" r:id="rId6" imgW="44424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4" name="Line 1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5" name="Oval 1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638" name="Object 1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0880" imgH="520560" progId="Equation.3">
                  <p:embed/>
                </p:oleObj>
              </mc:Choice>
              <mc:Fallback>
                <p:oleObj name="Equation" r:id="rId7" imgW="380880" imgH="52056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6" name="Oval 1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639" name="Object 1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444240" imgH="520560" progId="Equation.3">
                  <p:embed/>
                </p:oleObj>
              </mc:Choice>
              <mc:Fallback>
                <p:oleObj name="Equation" r:id="rId9" imgW="444240" imgH="52056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0" name="Object 19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31640" imgH="533160" progId="Equation.3">
                  <p:embed/>
                </p:oleObj>
              </mc:Choice>
              <mc:Fallback>
                <p:oleObj name="Equation" r:id="rId11" imgW="431640" imgH="533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7" name="Line 20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68" name="Freeform 21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41" name="Object 22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549080" imgH="457200" progId="Equation.3">
                  <p:embed/>
                </p:oleObj>
              </mc:Choice>
              <mc:Fallback>
                <p:oleObj name="Equation" r:id="rId13" imgW="1549080" imgH="4572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2" name="Object 23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460160" imgH="457200" progId="Equation.3">
                  <p:embed/>
                </p:oleObj>
              </mc:Choice>
              <mc:Fallback>
                <p:oleObj name="Equation" r:id="rId15" imgW="1460160" imgH="457200" progId="Equation.3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69" name="Freeform 24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43" name="Object 25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1384200" imgH="457200" progId="Equation.3">
                  <p:embed/>
                </p:oleObj>
              </mc:Choice>
              <mc:Fallback>
                <p:oleObj name="Equation" r:id="rId17" imgW="13842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4" name="Object 26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1587240" imgH="457200" progId="Equation.3">
                  <p:embed/>
                </p:oleObj>
              </mc:Choice>
              <mc:Fallback>
                <p:oleObj name="Equation" r:id="rId19" imgW="1587240" imgH="45720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5" name="Object 27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1485720" imgH="457200" progId="Equation.3">
                  <p:embed/>
                </p:oleObj>
              </mc:Choice>
              <mc:Fallback>
                <p:oleObj name="Equation" r:id="rId21" imgW="1485720" imgH="45720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0" name="Freeform 28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46" name="Object 2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409400" imgH="457200" progId="Equation.3">
                  <p:embed/>
                </p:oleObj>
              </mc:Choice>
              <mc:Fallback>
                <p:oleObj name="Equation" r:id="rId23" imgW="1409400" imgH="45720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47" name="Object 3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444240" imgH="520560" progId="Equation.3">
                  <p:embed/>
                </p:oleObj>
              </mc:Choice>
              <mc:Fallback>
                <p:oleObj name="Equation" r:id="rId25" imgW="444240" imgH="520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1" name="Oval 31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2" name="Line 32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3" name="Oval 33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69648" name="Object 34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1409400" imgH="457200" progId="Equation.3">
                  <p:embed/>
                </p:oleObj>
              </mc:Choice>
              <mc:Fallback>
                <p:oleObj name="Equation" r:id="rId23" imgW="1409400" imgH="4572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74" name="Line 35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9675" name="Line 36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6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7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8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9679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69649" name="Object 41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80880" progId="Equation.3">
                  <p:embed/>
                </p:oleObj>
              </mc:Choice>
              <mc:Fallback>
                <p:oleObj name="Equation" r:id="rId27" imgW="253800" imgH="3808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0" name="Object 42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1" name="Object 43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2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9653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9680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176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</a:t>
            </a:r>
          </a:p>
        </p:txBody>
      </p:sp>
      <p:sp>
        <p:nvSpPr>
          <p:cNvPr id="69681" name="Oval 47"/>
          <p:cNvSpPr>
            <a:spLocks noChangeArrowheads="1"/>
          </p:cNvSpPr>
          <p:nvPr/>
        </p:nvSpPr>
        <p:spPr bwMode="auto">
          <a:xfrm>
            <a:off x="0" y="28956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65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A175224-71AA-4452-866B-123DEF41A4E2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317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Example of Turing Machine</a:t>
            </a:r>
          </a:p>
        </p:txBody>
      </p:sp>
      <p:sp>
        <p:nvSpPr>
          <p:cNvPr id="31767" name="Text Box 14"/>
          <p:cNvSpPr txBox="1">
            <a:spLocks noChangeArrowheads="1"/>
          </p:cNvSpPr>
          <p:nvPr/>
        </p:nvSpPr>
        <p:spPr bwMode="auto">
          <a:xfrm>
            <a:off x="212725" y="1244600"/>
            <a:ext cx="62865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Turing machine for the language</a:t>
            </a:r>
          </a:p>
        </p:txBody>
      </p:sp>
      <p:graphicFrame>
        <p:nvGraphicFramePr>
          <p:cNvPr id="31746" name="Object 0"/>
          <p:cNvGraphicFramePr>
            <a:graphicFrameLocks noChangeAspect="1"/>
          </p:cNvGraphicFramePr>
          <p:nvPr/>
        </p:nvGraphicFramePr>
        <p:xfrm>
          <a:off x="6940550" y="1117600"/>
          <a:ext cx="14351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711000" progId="Equation.3">
                  <p:embed/>
                </p:oleObj>
              </mc:Choice>
              <mc:Fallback>
                <p:oleObj name="Equation" r:id="rId2" imgW="1434960" imgH="71100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0550" y="1117600"/>
                        <a:ext cx="1435100" cy="711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8" name="Oval 46"/>
          <p:cNvSpPr>
            <a:spLocks noChangeArrowheads="1"/>
          </p:cNvSpPr>
          <p:nvPr/>
        </p:nvSpPr>
        <p:spPr bwMode="auto">
          <a:xfrm>
            <a:off x="2743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47" name="Object 1"/>
          <p:cNvGraphicFramePr>
            <a:graphicFrameLocks noChangeAspect="1"/>
          </p:cNvGraphicFramePr>
          <p:nvPr/>
        </p:nvGraphicFramePr>
        <p:xfrm>
          <a:off x="2895600" y="53975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33160" progId="Equation.3">
                  <p:embed/>
                </p:oleObj>
              </mc:Choice>
              <mc:Fallback>
                <p:oleObj name="Equation" r:id="rId4" imgW="44424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53975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9" name="Line 48"/>
          <p:cNvSpPr>
            <a:spLocks noChangeShapeType="1"/>
          </p:cNvSpPr>
          <p:nvPr/>
        </p:nvSpPr>
        <p:spPr bwMode="auto">
          <a:xfrm>
            <a:off x="3429000" y="57023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0" name="Oval 49"/>
          <p:cNvSpPr>
            <a:spLocks noChangeArrowheads="1"/>
          </p:cNvSpPr>
          <p:nvPr/>
        </p:nvSpPr>
        <p:spPr bwMode="auto">
          <a:xfrm>
            <a:off x="5270500" y="5410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48" name="Object 2"/>
          <p:cNvGraphicFramePr>
            <a:graphicFrameLocks noChangeAspect="1"/>
          </p:cNvGraphicFramePr>
          <p:nvPr/>
        </p:nvGraphicFramePr>
        <p:xfrm>
          <a:off x="5453063" y="54149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0880" imgH="520560" progId="Equation.3">
                  <p:embed/>
                </p:oleObj>
              </mc:Choice>
              <mc:Fallback>
                <p:oleObj name="Equation" r:id="rId6" imgW="38088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53063" y="54149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1" name="Oval 51"/>
          <p:cNvSpPr>
            <a:spLocks noChangeArrowheads="1"/>
          </p:cNvSpPr>
          <p:nvPr/>
        </p:nvSpPr>
        <p:spPr bwMode="auto">
          <a:xfrm>
            <a:off x="7696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49" name="Object 3"/>
          <p:cNvGraphicFramePr>
            <a:graphicFrameLocks noChangeAspect="1"/>
          </p:cNvGraphicFramePr>
          <p:nvPr/>
        </p:nvGraphicFramePr>
        <p:xfrm>
          <a:off x="7848600" y="54022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44240" imgH="520560" progId="Equation.3">
                  <p:embed/>
                </p:oleObj>
              </mc:Choice>
              <mc:Fallback>
                <p:oleObj name="Equation" r:id="rId8" imgW="444240" imgH="5205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54022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2" name="Oval 53"/>
          <p:cNvSpPr>
            <a:spLocks noChangeArrowheads="1"/>
          </p:cNvSpPr>
          <p:nvPr/>
        </p:nvSpPr>
        <p:spPr bwMode="auto">
          <a:xfrm>
            <a:off x="457200" y="53975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50" name="Object 4"/>
          <p:cNvGraphicFramePr>
            <a:graphicFrameLocks noChangeAspect="1"/>
          </p:cNvGraphicFramePr>
          <p:nvPr/>
        </p:nvGraphicFramePr>
        <p:xfrm>
          <a:off x="609600" y="53975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533160" progId="Equation.3">
                  <p:embed/>
                </p:oleObj>
              </mc:Choice>
              <mc:Fallback>
                <p:oleObj name="Equation" r:id="rId10" imgW="4316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53975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3" name="Line 55"/>
          <p:cNvSpPr>
            <a:spLocks noChangeShapeType="1"/>
          </p:cNvSpPr>
          <p:nvPr/>
        </p:nvSpPr>
        <p:spPr bwMode="auto">
          <a:xfrm>
            <a:off x="5943600" y="57023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4" name="Freeform 56"/>
          <p:cNvSpPr>
            <a:spLocks/>
          </p:cNvSpPr>
          <p:nvPr/>
        </p:nvSpPr>
        <p:spPr bwMode="auto">
          <a:xfrm>
            <a:off x="3276600" y="6007100"/>
            <a:ext cx="4724400" cy="685800"/>
          </a:xfrm>
          <a:custGeom>
            <a:avLst/>
            <a:gdLst>
              <a:gd name="T0" fmla="*/ 2832 w 2832"/>
              <a:gd name="T1" fmla="*/ 0 h 432"/>
              <a:gd name="T2" fmla="*/ 1536 w 2832"/>
              <a:gd name="T3" fmla="*/ 432 h 432"/>
              <a:gd name="T4" fmla="*/ 0 w 2832"/>
              <a:gd name="T5" fmla="*/ 0 h 432"/>
              <a:gd name="T6" fmla="*/ 0 60000 65536"/>
              <a:gd name="T7" fmla="*/ 0 60000 65536"/>
              <a:gd name="T8" fmla="*/ 0 60000 65536"/>
              <a:gd name="T9" fmla="*/ 0 w 2832"/>
              <a:gd name="T10" fmla="*/ 0 h 432"/>
              <a:gd name="T11" fmla="*/ 2832 w 2832"/>
              <a:gd name="T12" fmla="*/ 432 h 43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32" h="432">
                <a:moveTo>
                  <a:pt x="2832" y="0"/>
                </a:moveTo>
                <a:cubicBezTo>
                  <a:pt x="2420" y="216"/>
                  <a:pt x="2008" y="432"/>
                  <a:pt x="1536" y="432"/>
                </a:cubicBezTo>
                <a:cubicBezTo>
                  <a:pt x="1064" y="432"/>
                  <a:pt x="532" y="216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75" name="Freeform 57"/>
          <p:cNvSpPr>
            <a:spLocks/>
          </p:cNvSpPr>
          <p:nvPr/>
        </p:nvSpPr>
        <p:spPr bwMode="auto">
          <a:xfrm>
            <a:off x="4953000" y="44831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1" name="Object 5"/>
          <p:cNvGraphicFramePr>
            <a:graphicFrameLocks noChangeAspect="1"/>
          </p:cNvGraphicFramePr>
          <p:nvPr/>
        </p:nvGraphicFramePr>
        <p:xfrm>
          <a:off x="3429000" y="51689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00200" imgH="457200" progId="Equation.3">
                  <p:embed/>
                </p:oleObj>
              </mc:Choice>
              <mc:Fallback>
                <p:oleObj name="Equation" r:id="rId12" imgW="160020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1689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6"/>
          <p:cNvGraphicFramePr>
            <a:graphicFrameLocks noChangeAspect="1"/>
          </p:cNvGraphicFramePr>
          <p:nvPr/>
        </p:nvGraphicFramePr>
        <p:xfrm>
          <a:off x="4730750" y="3962400"/>
          <a:ext cx="161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12800" imgH="457200" progId="Equation.3">
                  <p:embed/>
                </p:oleObj>
              </mc:Choice>
              <mc:Fallback>
                <p:oleObj name="Equation" r:id="rId14" imgW="16128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3962400"/>
                        <a:ext cx="1612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7"/>
          <p:cNvGraphicFramePr>
            <a:graphicFrameLocks noChangeAspect="1"/>
          </p:cNvGraphicFramePr>
          <p:nvPr/>
        </p:nvGraphicFramePr>
        <p:xfrm>
          <a:off x="4737100" y="33528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50960" imgH="469800" progId="Equation.3">
                  <p:embed/>
                </p:oleObj>
              </mc:Choice>
              <mc:Fallback>
                <p:oleObj name="Equation" r:id="rId16" imgW="1650960" imgH="4698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7100" y="33528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4" name="Object 8"/>
          <p:cNvGraphicFramePr>
            <a:graphicFrameLocks noChangeAspect="1"/>
          </p:cNvGraphicFramePr>
          <p:nvPr/>
        </p:nvGraphicFramePr>
        <p:xfrm>
          <a:off x="6019800" y="5168900"/>
          <a:ext cx="1587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587240" imgH="482400" progId="Equation.3">
                  <p:embed/>
                </p:oleObj>
              </mc:Choice>
              <mc:Fallback>
                <p:oleObj name="Equation" r:id="rId18" imgW="1587240" imgH="482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5168900"/>
                        <a:ext cx="1587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6" name="Freeform 62"/>
          <p:cNvSpPr>
            <a:spLocks/>
          </p:cNvSpPr>
          <p:nvPr/>
        </p:nvSpPr>
        <p:spPr bwMode="auto">
          <a:xfrm>
            <a:off x="7391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55" name="Object 9"/>
          <p:cNvGraphicFramePr>
            <a:graphicFrameLocks noChangeAspect="1"/>
          </p:cNvGraphicFramePr>
          <p:nvPr/>
        </p:nvGraphicFramePr>
        <p:xfrm>
          <a:off x="7251700" y="39497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587240" imgH="457200" progId="Equation.3">
                  <p:embed/>
                </p:oleObj>
              </mc:Choice>
              <mc:Fallback>
                <p:oleObj name="Equation" r:id="rId20" imgW="158724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9497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6" name="Object 10"/>
          <p:cNvGraphicFramePr>
            <a:graphicFrameLocks noChangeAspect="1"/>
          </p:cNvGraphicFramePr>
          <p:nvPr/>
        </p:nvGraphicFramePr>
        <p:xfrm>
          <a:off x="7251700" y="3340100"/>
          <a:ext cx="1625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625400" imgH="469800" progId="Equation.3">
                  <p:embed/>
                </p:oleObj>
              </mc:Choice>
              <mc:Fallback>
                <p:oleObj name="Equation" r:id="rId22" imgW="1625400" imgH="469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1700" y="3340100"/>
                        <a:ext cx="16256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7" name="Object 11"/>
          <p:cNvGraphicFramePr>
            <a:graphicFrameLocks noChangeAspect="1"/>
          </p:cNvGraphicFramePr>
          <p:nvPr/>
        </p:nvGraphicFramePr>
        <p:xfrm>
          <a:off x="4953000" y="61595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600200" imgH="457200" progId="Equation.3">
                  <p:embed/>
                </p:oleObj>
              </mc:Choice>
              <mc:Fallback>
                <p:oleObj name="Equation" r:id="rId24" imgW="16002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6159500"/>
                        <a:ext cx="1600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8" name="Object 12"/>
          <p:cNvGraphicFramePr>
            <a:graphicFrameLocks noChangeAspect="1"/>
          </p:cNvGraphicFramePr>
          <p:nvPr/>
        </p:nvGraphicFramePr>
        <p:xfrm>
          <a:off x="5537200" y="3321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28600" imgH="520560" progId="Equation.3">
                  <p:embed/>
                </p:oleObj>
              </mc:Choice>
              <mc:Fallback>
                <p:oleObj name="Equation" r:id="rId26" imgW="22860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37200" y="3321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7" name="Line 67"/>
          <p:cNvSpPr>
            <a:spLocks noChangeShapeType="1"/>
          </p:cNvSpPr>
          <p:nvPr/>
        </p:nvSpPr>
        <p:spPr bwMode="auto">
          <a:xfrm flipV="1">
            <a:off x="3048000" y="60071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1778" name="Line 68"/>
          <p:cNvSpPr>
            <a:spLocks noChangeShapeType="1"/>
          </p:cNvSpPr>
          <p:nvPr/>
        </p:nvSpPr>
        <p:spPr bwMode="auto">
          <a:xfrm flipH="1">
            <a:off x="1143000" y="57023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31759" name="Object 13"/>
          <p:cNvGraphicFramePr>
            <a:graphicFrameLocks noChangeAspect="1"/>
          </p:cNvGraphicFramePr>
          <p:nvPr/>
        </p:nvGraphicFramePr>
        <p:xfrm>
          <a:off x="1219200" y="51689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50960" imgH="469800" progId="Equation.3">
                  <p:embed/>
                </p:oleObj>
              </mc:Choice>
              <mc:Fallback>
                <p:oleObj name="Equation" r:id="rId16" imgW="1650960" imgH="469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51689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79" name="Freeform 70"/>
          <p:cNvSpPr>
            <a:spLocks/>
          </p:cNvSpPr>
          <p:nvPr/>
        </p:nvSpPr>
        <p:spPr bwMode="auto">
          <a:xfrm>
            <a:off x="152400" y="44069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60" name="Object 14"/>
          <p:cNvGraphicFramePr>
            <a:graphicFrameLocks noChangeAspect="1"/>
          </p:cNvGraphicFramePr>
          <p:nvPr/>
        </p:nvGraphicFramePr>
        <p:xfrm>
          <a:off x="0" y="3873500"/>
          <a:ext cx="1651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650960" imgH="469800" progId="Equation.3">
                  <p:embed/>
                </p:oleObj>
              </mc:Choice>
              <mc:Fallback>
                <p:oleObj name="Equation" r:id="rId16" imgW="1650960" imgH="469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873500"/>
                        <a:ext cx="16510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1" name="Object 15"/>
          <p:cNvGraphicFramePr>
            <a:graphicFrameLocks noChangeAspect="1"/>
          </p:cNvGraphicFramePr>
          <p:nvPr/>
        </p:nvGraphicFramePr>
        <p:xfrm>
          <a:off x="2819400" y="34210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20560" progId="Equation.3">
                  <p:embed/>
                </p:oleObj>
              </mc:Choice>
              <mc:Fallback>
                <p:oleObj name="Equation" r:id="rId28" imgW="444240" imgH="52056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4210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80" name="Oval 73"/>
          <p:cNvSpPr>
            <a:spLocks noChangeArrowheads="1"/>
          </p:cNvSpPr>
          <p:nvPr/>
        </p:nvSpPr>
        <p:spPr bwMode="auto">
          <a:xfrm>
            <a:off x="2743200" y="34163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81" name="Line 74"/>
          <p:cNvSpPr>
            <a:spLocks noChangeShapeType="1"/>
          </p:cNvSpPr>
          <p:nvPr/>
        </p:nvSpPr>
        <p:spPr bwMode="auto">
          <a:xfrm flipV="1">
            <a:off x="1066800" y="4025900"/>
            <a:ext cx="160020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1782" name="Oval 75"/>
          <p:cNvSpPr>
            <a:spLocks noChangeArrowheads="1"/>
          </p:cNvSpPr>
          <p:nvPr/>
        </p:nvSpPr>
        <p:spPr bwMode="auto">
          <a:xfrm>
            <a:off x="2590800" y="32639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1762" name="Object 16"/>
          <p:cNvGraphicFramePr>
            <a:graphicFrameLocks noChangeAspect="1"/>
          </p:cNvGraphicFramePr>
          <p:nvPr/>
        </p:nvGraphicFramePr>
        <p:xfrm>
          <a:off x="2381250" y="425450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549080" imgH="457200" progId="Equation.3">
                  <p:embed/>
                </p:oleObj>
              </mc:Choice>
              <mc:Fallback>
                <p:oleObj name="Equation" r:id="rId30" imgW="154908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1250" y="425450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63" name="Object 17"/>
          <p:cNvGraphicFramePr>
            <a:graphicFrameLocks noChangeAspect="1"/>
          </p:cNvGraphicFramePr>
          <p:nvPr/>
        </p:nvGraphicFramePr>
        <p:xfrm>
          <a:off x="7162800" y="1905000"/>
          <a:ext cx="7620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761760" imgH="342720" progId="Equation.3">
                  <p:embed/>
                </p:oleObj>
              </mc:Choice>
              <mc:Fallback>
                <p:oleObj name="Equation" r:id="rId32" imgW="761760" imgH="34272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2800" y="1905000"/>
                        <a:ext cx="762000" cy="34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7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137EC5-BC99-44E8-BE8F-21A44D3CA276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70680" name="Oval 2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81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58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2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83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59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4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60" name="Object 9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1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5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86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2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3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7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4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5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6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8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7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89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0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1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0669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9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069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8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699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00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01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02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0703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0670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1" name="Object 39"/>
          <p:cNvGraphicFramePr>
            <a:graphicFrameLocks noChangeAspect="1"/>
          </p:cNvGraphicFramePr>
          <p:nvPr/>
        </p:nvGraphicFramePr>
        <p:xfrm>
          <a:off x="4800600" y="766763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253800" imgH="380880" progId="Equation.3">
                  <p:embed/>
                </p:oleObj>
              </mc:Choice>
              <mc:Fallback>
                <p:oleObj name="Equation" r:id="rId26" imgW="253800" imgH="3808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6763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2" name="Object 40"/>
          <p:cNvGraphicFramePr>
            <a:graphicFrameLocks noChangeAspect="1"/>
          </p:cNvGraphicFramePr>
          <p:nvPr/>
        </p:nvGraphicFramePr>
        <p:xfrm>
          <a:off x="4724400" y="1676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44240" imgH="533160" progId="Equation.3">
                  <p:embed/>
                </p:oleObj>
              </mc:Choice>
              <mc:Fallback>
                <p:oleObj name="Equation" r:id="rId28" imgW="444240" imgH="53316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676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3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4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5" name="Object 43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6" name="Object 44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77" name="Object 45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704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2</a:t>
            </a:r>
          </a:p>
        </p:txBody>
      </p:sp>
      <p:sp>
        <p:nvSpPr>
          <p:cNvPr id="70705" name="Oval 47"/>
          <p:cNvSpPr>
            <a:spLocks noChangeArrowheads="1"/>
          </p:cNvSpPr>
          <p:nvPr/>
        </p:nvSpPr>
        <p:spPr bwMode="auto">
          <a:xfrm>
            <a:off x="1066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0B5B9B-873F-4A34-8603-8CD3BF1A38A7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71704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682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5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06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683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7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684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8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685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9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0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6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7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1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88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9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2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91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2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3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4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5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1693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16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1717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8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19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0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1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2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3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694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5" name="Object 35"/>
          <p:cNvGraphicFramePr>
            <a:graphicFrameLocks noChangeAspect="1"/>
          </p:cNvGraphicFramePr>
          <p:nvPr/>
        </p:nvGraphicFramePr>
        <p:xfrm>
          <a:off x="52879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80880" imgH="520560" progId="Equation.3">
                  <p:embed/>
                </p:oleObj>
              </mc:Choice>
              <mc:Fallback>
                <p:oleObj name="Equation" r:id="rId26" imgW="380880" imgH="520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6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53800" imgH="368280" progId="Equation.3">
                  <p:embed/>
                </p:oleObj>
              </mc:Choice>
              <mc:Fallback>
                <p:oleObj name="Equation" r:id="rId27" imgW="25380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4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5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6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1727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1697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8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9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0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1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3</a:t>
            </a:r>
          </a:p>
        </p:txBody>
      </p:sp>
      <p:sp>
        <p:nvSpPr>
          <p:cNvPr id="71729" name="Oval 47"/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2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2E1D539-A673-4101-8530-4C4F10795E64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72728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706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29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30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707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1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708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2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709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3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34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710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1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5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712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3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4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6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715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6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37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38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39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2717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40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2741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2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3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4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5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6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7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8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49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50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2751" name="Line 37"/>
          <p:cNvSpPr>
            <a:spLocks noChangeShapeType="1"/>
          </p:cNvSpPr>
          <p:nvPr/>
        </p:nvSpPr>
        <p:spPr bwMode="auto">
          <a:xfrm flipV="1">
            <a:off x="5943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2718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9" name="Object 39"/>
          <p:cNvGraphicFramePr>
            <a:graphicFrameLocks noChangeAspect="1"/>
          </p:cNvGraphicFramePr>
          <p:nvPr/>
        </p:nvGraphicFramePr>
        <p:xfrm>
          <a:off x="5745163" y="16811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80880" imgH="520560" progId="Equation.3">
                  <p:embed/>
                </p:oleObj>
              </mc:Choice>
              <mc:Fallback>
                <p:oleObj name="Equation" r:id="rId26" imgW="380880" imgH="5205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5163" y="16811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0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1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2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3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4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25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52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4</a:t>
            </a:r>
          </a:p>
        </p:txBody>
      </p:sp>
      <p:sp>
        <p:nvSpPr>
          <p:cNvPr id="72753" name="Oval 47"/>
          <p:cNvSpPr>
            <a:spLocks noChangeArrowheads="1"/>
          </p:cNvSpPr>
          <p:nvPr/>
        </p:nvSpPr>
        <p:spPr bwMode="auto">
          <a:xfrm>
            <a:off x="2209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5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CC5BFCB-0AFF-4D33-9AA2-EEAB82B026FC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73752" name="Oval 2"/>
          <p:cNvSpPr>
            <a:spLocks noChangeArrowheads="1"/>
          </p:cNvSpPr>
          <p:nvPr/>
        </p:nvSpPr>
        <p:spPr bwMode="auto">
          <a:xfrm>
            <a:off x="2743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30" name="Object 3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3" name="Line 4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54" name="Oval 5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31" name="Object 6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5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32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6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33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7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58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4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5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59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6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7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8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0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39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0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1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2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3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3741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64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3765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6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7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8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69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0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1" name="Line 33"/>
          <p:cNvSpPr>
            <a:spLocks noChangeShapeType="1"/>
          </p:cNvSpPr>
          <p:nvPr/>
        </p:nvSpPr>
        <p:spPr bwMode="auto">
          <a:xfrm flipV="1">
            <a:off x="6400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42" name="Object 34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3" name="Object 35"/>
          <p:cNvGraphicFramePr>
            <a:graphicFrameLocks noChangeAspect="1"/>
          </p:cNvGraphicFramePr>
          <p:nvPr/>
        </p:nvGraphicFramePr>
        <p:xfrm>
          <a:off x="6248400" y="1676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380880" imgH="520560" progId="Equation.3">
                  <p:embed/>
                </p:oleObj>
              </mc:Choice>
              <mc:Fallback>
                <p:oleObj name="Equation" r:id="rId27" imgW="380880" imgH="52056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1676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4" name="Object 36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2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3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4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3775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3745" name="Object 41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6" name="Object 42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7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8" name="Object 44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49" name="Object 45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76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5</a:t>
            </a:r>
          </a:p>
        </p:txBody>
      </p:sp>
      <p:sp>
        <p:nvSpPr>
          <p:cNvPr id="73777" name="Oval 47"/>
          <p:cNvSpPr>
            <a:spLocks noChangeArrowheads="1"/>
          </p:cNvSpPr>
          <p:nvPr/>
        </p:nvSpPr>
        <p:spPr bwMode="auto">
          <a:xfrm>
            <a:off x="33528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7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AE9079-A4D4-43DA-995E-4E10A0CDB21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74776" name="Oval 2"/>
          <p:cNvSpPr>
            <a:spLocks noChangeArrowheads="1"/>
          </p:cNvSpPr>
          <p:nvPr/>
        </p:nvSpPr>
        <p:spPr bwMode="auto">
          <a:xfrm>
            <a:off x="52578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77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4" name="Object 0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8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5" name="Object 1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9" name="Oval 7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6" name="Object 2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0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57" name="Object 3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1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82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58" name="Object 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9" name="Object 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3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60" name="Object 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1" name="Object 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2" name="Object 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4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63" name="Object 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4" name="Object 1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5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86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87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4765" name="Object 11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88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4789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0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1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2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3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4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5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6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7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8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4799" name="Line 37"/>
          <p:cNvSpPr>
            <a:spLocks noChangeShapeType="1"/>
          </p:cNvSpPr>
          <p:nvPr/>
        </p:nvSpPr>
        <p:spPr bwMode="auto">
          <a:xfrm flipV="1">
            <a:off x="6019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4766" name="Object 12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7" name="Object 13"/>
          <p:cNvGraphicFramePr>
            <a:graphicFrameLocks noChangeAspect="1"/>
          </p:cNvGraphicFramePr>
          <p:nvPr/>
        </p:nvGraphicFramePr>
        <p:xfrm>
          <a:off x="5837238" y="1676400"/>
          <a:ext cx="442912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4240" imgH="520560" progId="Equation.3">
                  <p:embed/>
                </p:oleObj>
              </mc:Choice>
              <mc:Fallback>
                <p:oleObj name="Equation" r:id="rId26" imgW="44424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37238" y="1676400"/>
                        <a:ext cx="442912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8" name="Object 14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69" name="Object 15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0" name="Object 16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1" name="Object 17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2" name="Object 18"/>
          <p:cNvGraphicFramePr>
            <a:graphicFrameLocks noChangeAspect="1"/>
          </p:cNvGraphicFramePr>
          <p:nvPr/>
        </p:nvGraphicFramePr>
        <p:xfrm>
          <a:off x="5867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73" name="Object 19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800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6</a:t>
            </a:r>
          </a:p>
        </p:txBody>
      </p:sp>
      <p:sp>
        <p:nvSpPr>
          <p:cNvPr id="74801" name="Oval 47"/>
          <p:cNvSpPr>
            <a:spLocks noChangeArrowheads="1"/>
          </p:cNvSpPr>
          <p:nvPr/>
        </p:nvSpPr>
        <p:spPr bwMode="auto">
          <a:xfrm>
            <a:off x="5867400" y="4267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9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4134BB6-8CDA-45F0-B791-CE2DDAFB9A7C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75800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1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8" name="Object 0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2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3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79" name="Object 1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0" name="Object 2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4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81" name="Object 3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5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06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82" name="Object 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3" name="Object 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7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84" name="Object 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5" name="Object 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6" name="Object 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8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87" name="Object 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8" name="Object 1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09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0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1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5789" name="Object 11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457200" progId="Equation.3">
                  <p:embed/>
                </p:oleObj>
              </mc:Choice>
              <mc:Fallback>
                <p:oleObj name="Equation" r:id="rId24" imgW="140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1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581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8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19" name="Line 33"/>
          <p:cNvSpPr>
            <a:spLocks noChangeShapeType="1"/>
          </p:cNvSpPr>
          <p:nvPr/>
        </p:nvSpPr>
        <p:spPr bwMode="auto">
          <a:xfrm flipV="1">
            <a:off x="54864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90" name="Object 12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1" name="Object 13"/>
          <p:cNvGraphicFramePr>
            <a:graphicFrameLocks noChangeAspect="1"/>
          </p:cNvGraphicFramePr>
          <p:nvPr/>
        </p:nvGraphicFramePr>
        <p:xfrm>
          <a:off x="5334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431640" imgH="533160" progId="Equation.3">
                  <p:embed/>
                </p:oleObj>
              </mc:Choice>
              <mc:Fallback>
                <p:oleObj name="Equation" r:id="rId27" imgW="43164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2" name="Object 14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253800" imgH="368280" progId="Equation.3">
                  <p:embed/>
                </p:oleObj>
              </mc:Choice>
              <mc:Fallback>
                <p:oleObj name="Equation" r:id="rId25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20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21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22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5823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5793" name="Object 15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4" name="Object 16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5" name="Object 17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64880" imgH="368280" progId="Equation.3">
                  <p:embed/>
                </p:oleObj>
              </mc:Choice>
              <mc:Fallback>
                <p:oleObj name="Equation" r:id="rId28" imgW="1648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6" name="Object 18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253800" imgH="380880" progId="Equation.3">
                  <p:embed/>
                </p:oleObj>
              </mc:Choice>
              <mc:Fallback>
                <p:oleObj name="Equation" r:id="rId32" imgW="25380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97" name="Object 19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64880" imgH="368280" progId="Equation.3">
                  <p:embed/>
                </p:oleObj>
              </mc:Choice>
              <mc:Fallback>
                <p:oleObj name="Equation" r:id="rId30" imgW="16488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824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7</a:t>
            </a:r>
          </a:p>
        </p:txBody>
      </p:sp>
      <p:sp>
        <p:nvSpPr>
          <p:cNvPr id="75825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3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72D409-1E12-40EB-8D3B-B6596EA71462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76824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5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802" name="Object 4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6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27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803" name="Object 7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4" name="Object 8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8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805" name="Object 10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29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0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06" name="Object 13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7" name="Object 14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1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08" name="Object 1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09" name="Object 1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0" name="Object 1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2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11" name="Object 20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2" name="Object 21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3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4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5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6813" name="Object 25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36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6837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8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39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0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1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2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3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4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5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6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6847" name="Line 37"/>
          <p:cNvSpPr>
            <a:spLocks noChangeShapeType="1"/>
          </p:cNvSpPr>
          <p:nvPr/>
        </p:nvSpPr>
        <p:spPr bwMode="auto">
          <a:xfrm flipV="1">
            <a:off x="4953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6814" name="Object 38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5" name="Object 39"/>
          <p:cNvGraphicFramePr>
            <a:graphicFrameLocks noChangeAspect="1"/>
          </p:cNvGraphicFramePr>
          <p:nvPr/>
        </p:nvGraphicFramePr>
        <p:xfrm>
          <a:off x="4730750" y="1671638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31640" imgH="533160" progId="Equation.3">
                  <p:embed/>
                </p:oleObj>
              </mc:Choice>
              <mc:Fallback>
                <p:oleObj name="Equation" r:id="rId26" imgW="431640" imgH="53316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71638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6" name="Object 40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7" name="Object 41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8" name="Object 42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00" imgH="368280" progId="Equation.3">
                  <p:embed/>
                </p:oleObj>
              </mc:Choice>
              <mc:Fallback>
                <p:oleObj name="Equation" r:id="rId31" imgW="253800" imgH="368280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19" name="Object 43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64880" imgH="368280" progId="Equation.3">
                  <p:embed/>
                </p:oleObj>
              </mc:Choice>
              <mc:Fallback>
                <p:oleObj name="Equation" r:id="rId32" imgW="164880" imgH="368280" progId="Equation.3">
                  <p:embed/>
                  <p:pic>
                    <p:nvPicPr>
                      <p:cNvPr id="0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44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253800" imgH="380880" progId="Equation.3">
                  <p:embed/>
                </p:oleObj>
              </mc:Choice>
              <mc:Fallback>
                <p:oleObj name="Equation" r:id="rId33" imgW="253800" imgH="380880" progId="Equation.3">
                  <p:embed/>
                  <p:pic>
                    <p:nvPicPr>
                      <p:cNvPr id="0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1" name="Object 45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5" imgW="164880" imgH="368280" progId="Equation.3">
                  <p:embed/>
                </p:oleObj>
              </mc:Choice>
              <mc:Fallback>
                <p:oleObj name="Equation" r:id="rId35" imgW="164880" imgH="36828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48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8</a:t>
            </a:r>
          </a:p>
        </p:txBody>
      </p:sp>
      <p:sp>
        <p:nvSpPr>
          <p:cNvPr id="76849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4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DF1105B-EC2C-4A82-AD93-8D5F2EC6566F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77848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49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826" name="Object 0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0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51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827" name="Object 1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28" name="Object 2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2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829" name="Object 3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3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54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30" name="Object 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1" name="Object 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5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32" name="Object 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3" name="Object 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4" name="Object 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6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35" name="Object 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6" name="Object 1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57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58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59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7837" name="Object 11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0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7861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2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3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4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5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6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7" name="Line 33"/>
          <p:cNvSpPr>
            <a:spLocks noChangeShapeType="1"/>
          </p:cNvSpPr>
          <p:nvPr/>
        </p:nvSpPr>
        <p:spPr bwMode="auto">
          <a:xfrm flipV="1">
            <a:off x="44196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838" name="Object 12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9" name="Object 13"/>
          <p:cNvGraphicFramePr>
            <a:graphicFrameLocks noChangeAspect="1"/>
          </p:cNvGraphicFramePr>
          <p:nvPr/>
        </p:nvGraphicFramePr>
        <p:xfrm>
          <a:off x="41910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31640" imgH="533160" progId="Equation.3">
                  <p:embed/>
                </p:oleObj>
              </mc:Choice>
              <mc:Fallback>
                <p:oleObj name="Equation" r:id="rId26" imgW="43164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0" name="Object 14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68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69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70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7871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7841" name="Object 15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2" name="Object 16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3" name="Object 17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4" name="Object 18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45" name="Object 19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72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482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9</a:t>
            </a:r>
          </a:p>
        </p:txBody>
      </p:sp>
      <p:sp>
        <p:nvSpPr>
          <p:cNvPr id="77873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52E7ABA-1C29-4E8E-9FA9-26039EA082EC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78872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3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50" name="Object 0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4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5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51" name="Object 1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2" name="Object 2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6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53" name="Object 3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7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78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54" name="Object 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Object 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79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56" name="Object 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Object 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8" name="Object 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0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59" name="Object 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0" name="Object 1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1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2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3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8861" name="Object 11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84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8885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6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7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8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89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0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1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2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3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4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8895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8862" name="Object 12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3" name="Object 13"/>
          <p:cNvGraphicFramePr>
            <a:graphicFrameLocks noChangeAspect="1"/>
          </p:cNvGraphicFramePr>
          <p:nvPr/>
        </p:nvGraphicFramePr>
        <p:xfrm>
          <a:off x="35814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31640" imgH="533160" progId="Equation.3">
                  <p:embed/>
                </p:oleObj>
              </mc:Choice>
              <mc:Fallback>
                <p:oleObj name="Equation" r:id="rId26" imgW="43164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4" name="Object 14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5" name="Object 15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6" name="Object 16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7" name="Object 17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8" name="Object 18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69" name="Object 19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96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10</a:t>
            </a:r>
          </a:p>
        </p:txBody>
      </p:sp>
      <p:sp>
        <p:nvSpPr>
          <p:cNvPr id="78897" name="Oval 47"/>
          <p:cNvSpPr>
            <a:spLocks noChangeArrowheads="1"/>
          </p:cNvSpPr>
          <p:nvPr/>
        </p:nvSpPr>
        <p:spPr bwMode="auto">
          <a:xfrm>
            <a:off x="7162800" y="29718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9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3A20800-5354-46BB-8785-C6B0BF60DB73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79896" name="Oval 2"/>
          <p:cNvSpPr>
            <a:spLocks noChangeArrowheads="1"/>
          </p:cNvSpPr>
          <p:nvPr/>
        </p:nvSpPr>
        <p:spPr bwMode="auto">
          <a:xfrm>
            <a:off x="7696200" y="4572000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97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4" name="Object 0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98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899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5" name="Object 1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6" name="Object 2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0" name="Oval 9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77" name="Object 3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1" name="Line 11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2" name="Freeform 12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78" name="Object 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79" name="Object 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3" name="Freeform 15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80" name="Object 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1" name="Object 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2" name="Object 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4" name="Freeform 19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83" name="Object 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Object 1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5" name="Oval 2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6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07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79885" name="Object 11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08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79909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0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1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2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3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4" name="Line 32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5" name="Line 33"/>
          <p:cNvSpPr>
            <a:spLocks noChangeShapeType="1"/>
          </p:cNvSpPr>
          <p:nvPr/>
        </p:nvSpPr>
        <p:spPr bwMode="auto">
          <a:xfrm flipV="1">
            <a:off x="33528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86" name="Object 12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Object 13"/>
          <p:cNvGraphicFramePr>
            <a:graphicFrameLocks noChangeAspect="1"/>
          </p:cNvGraphicFramePr>
          <p:nvPr/>
        </p:nvGraphicFramePr>
        <p:xfrm>
          <a:off x="3124200" y="1676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31640" imgH="533160" progId="Equation.3">
                  <p:embed/>
                </p:oleObj>
              </mc:Choice>
              <mc:Fallback>
                <p:oleObj name="Equation" r:id="rId26" imgW="43164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16764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8" name="Object 14"/>
          <p:cNvGraphicFramePr>
            <a:graphicFrameLocks noChangeAspect="1"/>
          </p:cNvGraphicFramePr>
          <p:nvPr/>
        </p:nvGraphicFramePr>
        <p:xfrm>
          <a:off x="6324600" y="762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762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16" name="Line 37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7" name="Line 38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8" name="Line 39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79919" name="Line 40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79889" name="Object 15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0" name="Object 16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1" name="Object 17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2" name="Object 18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93" name="Object 19"/>
          <p:cNvGraphicFramePr>
            <a:graphicFrameLocks noChangeAspect="1"/>
          </p:cNvGraphicFramePr>
          <p:nvPr/>
        </p:nvGraphicFramePr>
        <p:xfrm>
          <a:off x="48006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64880" imgH="368280" progId="Equation.3">
                  <p:embed/>
                </p:oleObj>
              </mc:Choice>
              <mc:Fallback>
                <p:oleObj name="Equation" r:id="rId33" imgW="16488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920" name="Text Box 46"/>
          <p:cNvSpPr txBox="1">
            <a:spLocks noChangeArrowheads="1"/>
          </p:cNvSpPr>
          <p:nvPr/>
        </p:nvSpPr>
        <p:spPr bwMode="auto">
          <a:xfrm>
            <a:off x="609600" y="685800"/>
            <a:ext cx="1600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11</a:t>
            </a:r>
          </a:p>
        </p:txBody>
      </p:sp>
      <p:sp>
        <p:nvSpPr>
          <p:cNvPr id="79921" name="Oval 47"/>
          <p:cNvSpPr>
            <a:spLocks noChangeArrowheads="1"/>
          </p:cNvSpPr>
          <p:nvPr/>
        </p:nvSpPr>
        <p:spPr bwMode="auto">
          <a:xfrm>
            <a:off x="7239000" y="5410200"/>
            <a:ext cx="1752600" cy="6858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B28A28-6D60-40D7-9CD0-8A60CC548D7A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0035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Formal Definitions</a:t>
            </a:r>
            <a:br>
              <a:rPr lang="en-US" sz="4400"/>
            </a:br>
            <a:r>
              <a:rPr lang="en-US" sz="4400"/>
              <a:t>for </a:t>
            </a:r>
            <a:br>
              <a:rPr lang="en-US" sz="4400"/>
            </a:br>
            <a:r>
              <a:rPr lang="en-US" sz="4400"/>
              <a:t>Turing Machines</a:t>
            </a:r>
          </a:p>
        </p:txBody>
      </p:sp>
      <p:sp>
        <p:nvSpPr>
          <p:cNvPr id="10035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1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E8AE6B-7175-46E6-A20E-61BF3C1345C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80920" name="Oval 2"/>
          <p:cNvSpPr>
            <a:spLocks noChangeArrowheads="1"/>
          </p:cNvSpPr>
          <p:nvPr/>
        </p:nvSpPr>
        <p:spPr bwMode="auto">
          <a:xfrm>
            <a:off x="6324600" y="6094413"/>
            <a:ext cx="685800" cy="609600"/>
          </a:xfrm>
          <a:prstGeom prst="ellipse">
            <a:avLst/>
          </a:prstGeom>
          <a:solidFill>
            <a:srgbClr val="FF0000">
              <a:alpha val="50195"/>
            </a:srgbClr>
          </a:solidFill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21" name="Oval 3"/>
          <p:cNvSpPr>
            <a:spLocks noChangeArrowheads="1"/>
          </p:cNvSpPr>
          <p:nvPr/>
        </p:nvSpPr>
        <p:spPr bwMode="auto">
          <a:xfrm>
            <a:off x="2743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898" name="Object 0"/>
          <p:cNvGraphicFramePr>
            <a:graphicFrameLocks noChangeAspect="1"/>
          </p:cNvGraphicFramePr>
          <p:nvPr/>
        </p:nvGraphicFramePr>
        <p:xfrm>
          <a:off x="609600" y="4570413"/>
          <a:ext cx="4429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570413"/>
                        <a:ext cx="4429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2" name="Line 5"/>
          <p:cNvSpPr>
            <a:spLocks noChangeShapeType="1"/>
          </p:cNvSpPr>
          <p:nvPr/>
        </p:nvSpPr>
        <p:spPr bwMode="auto">
          <a:xfrm>
            <a:off x="3429000" y="4875213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23" name="Oval 6"/>
          <p:cNvSpPr>
            <a:spLocks noChangeArrowheads="1"/>
          </p:cNvSpPr>
          <p:nvPr/>
        </p:nvSpPr>
        <p:spPr bwMode="auto">
          <a:xfrm>
            <a:off x="5270500" y="45831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899" name="Object 1"/>
          <p:cNvGraphicFramePr>
            <a:graphicFrameLocks noChangeAspect="1"/>
          </p:cNvGraphicFramePr>
          <p:nvPr/>
        </p:nvGraphicFramePr>
        <p:xfrm>
          <a:off x="2895600" y="457041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57041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4" name="Oval 8"/>
          <p:cNvSpPr>
            <a:spLocks noChangeArrowheads="1"/>
          </p:cNvSpPr>
          <p:nvPr/>
        </p:nvSpPr>
        <p:spPr bwMode="auto">
          <a:xfrm>
            <a:off x="7696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900" name="Object 2"/>
          <p:cNvGraphicFramePr>
            <a:graphicFrameLocks noChangeAspect="1"/>
          </p:cNvGraphicFramePr>
          <p:nvPr/>
        </p:nvGraphicFramePr>
        <p:xfrm>
          <a:off x="5410200" y="449421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49421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5" name="Oval 10"/>
          <p:cNvSpPr>
            <a:spLocks noChangeArrowheads="1"/>
          </p:cNvSpPr>
          <p:nvPr/>
        </p:nvSpPr>
        <p:spPr bwMode="auto">
          <a:xfrm>
            <a:off x="457200" y="4570413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901" name="Object 3"/>
          <p:cNvGraphicFramePr>
            <a:graphicFrameLocks noChangeAspect="1"/>
          </p:cNvGraphicFramePr>
          <p:nvPr/>
        </p:nvGraphicFramePr>
        <p:xfrm>
          <a:off x="7848600" y="4570413"/>
          <a:ext cx="430213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8600" y="4570413"/>
                        <a:ext cx="430213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6" name="Line 12"/>
          <p:cNvSpPr>
            <a:spLocks noChangeShapeType="1"/>
          </p:cNvSpPr>
          <p:nvPr/>
        </p:nvSpPr>
        <p:spPr bwMode="auto">
          <a:xfrm>
            <a:off x="5943600" y="48752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27" name="Freeform 13"/>
          <p:cNvSpPr>
            <a:spLocks/>
          </p:cNvSpPr>
          <p:nvPr/>
        </p:nvSpPr>
        <p:spPr bwMode="auto">
          <a:xfrm>
            <a:off x="2438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902" name="Object 4"/>
          <p:cNvGraphicFramePr>
            <a:graphicFrameLocks noChangeAspect="1"/>
          </p:cNvGraphicFramePr>
          <p:nvPr/>
        </p:nvGraphicFramePr>
        <p:xfrm>
          <a:off x="3454400" y="4418013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49080" imgH="457200" progId="Equation.3">
                  <p:embed/>
                </p:oleObj>
              </mc:Choice>
              <mc:Fallback>
                <p:oleObj name="Equation" r:id="rId10" imgW="154908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4400" y="4418013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Object 5"/>
          <p:cNvGraphicFramePr>
            <a:graphicFrameLocks noChangeAspect="1"/>
          </p:cNvGraphicFramePr>
          <p:nvPr/>
        </p:nvGraphicFramePr>
        <p:xfrm>
          <a:off x="6007100" y="4429125"/>
          <a:ext cx="1460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60160" imgH="457200" progId="Equation.3">
                  <p:embed/>
                </p:oleObj>
              </mc:Choice>
              <mc:Fallback>
                <p:oleObj name="Equation" r:id="rId12" imgW="1460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7100" y="4429125"/>
                        <a:ext cx="1460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8" name="Freeform 16"/>
          <p:cNvSpPr>
            <a:spLocks/>
          </p:cNvSpPr>
          <p:nvPr/>
        </p:nvSpPr>
        <p:spPr bwMode="auto">
          <a:xfrm>
            <a:off x="7391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904" name="Object 6"/>
          <p:cNvGraphicFramePr>
            <a:graphicFrameLocks noChangeAspect="1"/>
          </p:cNvGraphicFramePr>
          <p:nvPr/>
        </p:nvGraphicFramePr>
        <p:xfrm>
          <a:off x="7353300" y="3122613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84200" imgH="457200" progId="Equation.3">
                  <p:embed/>
                </p:oleObj>
              </mc:Choice>
              <mc:Fallback>
                <p:oleObj name="Equation" r:id="rId14" imgW="138420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53300" y="3122613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5" name="Object 7"/>
          <p:cNvGraphicFramePr>
            <a:graphicFrameLocks noChangeAspect="1"/>
          </p:cNvGraphicFramePr>
          <p:nvPr/>
        </p:nvGraphicFramePr>
        <p:xfrm>
          <a:off x="7321550" y="5561013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587240" imgH="457200" progId="Equation.3">
                  <p:embed/>
                </p:oleObj>
              </mc:Choice>
              <mc:Fallback>
                <p:oleObj name="Equation" r:id="rId16" imgW="1587240" imgH="457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21550" y="5561013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6" name="Object 8"/>
          <p:cNvGraphicFramePr>
            <a:graphicFrameLocks noChangeAspect="1"/>
          </p:cNvGraphicFramePr>
          <p:nvPr/>
        </p:nvGraphicFramePr>
        <p:xfrm>
          <a:off x="1225550" y="4424363"/>
          <a:ext cx="1485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485720" imgH="457200" progId="Equation.3">
                  <p:embed/>
                </p:oleObj>
              </mc:Choice>
              <mc:Fallback>
                <p:oleObj name="Equation" r:id="rId18" imgW="148572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5550" y="4424363"/>
                        <a:ext cx="14859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29" name="Freeform 20"/>
          <p:cNvSpPr>
            <a:spLocks/>
          </p:cNvSpPr>
          <p:nvPr/>
        </p:nvSpPr>
        <p:spPr bwMode="auto">
          <a:xfrm>
            <a:off x="152400" y="3579813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907" name="Object 9"/>
          <p:cNvGraphicFramePr>
            <a:graphicFrameLocks noChangeAspect="1"/>
          </p:cNvGraphicFramePr>
          <p:nvPr/>
        </p:nvGraphicFramePr>
        <p:xfrm>
          <a:off x="120650" y="305276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" y="305276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8" name="Object 10"/>
          <p:cNvGraphicFramePr>
            <a:graphicFrameLocks noChangeAspect="1"/>
          </p:cNvGraphicFramePr>
          <p:nvPr/>
        </p:nvGraphicFramePr>
        <p:xfrm>
          <a:off x="6400800" y="6099175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444240" imgH="520560" progId="Equation.3">
                  <p:embed/>
                </p:oleObj>
              </mc:Choice>
              <mc:Fallback>
                <p:oleObj name="Equation" r:id="rId22" imgW="444240" imgH="52056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6099175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0" name="Line 23"/>
          <p:cNvSpPr>
            <a:spLocks noChangeShapeType="1"/>
          </p:cNvSpPr>
          <p:nvPr/>
        </p:nvSpPr>
        <p:spPr bwMode="auto">
          <a:xfrm>
            <a:off x="1143000" y="4875213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1" name="Oval 24"/>
          <p:cNvSpPr>
            <a:spLocks noChangeArrowheads="1"/>
          </p:cNvSpPr>
          <p:nvPr/>
        </p:nvSpPr>
        <p:spPr bwMode="auto">
          <a:xfrm>
            <a:off x="6172200" y="5942013"/>
            <a:ext cx="990600" cy="914400"/>
          </a:xfrm>
          <a:prstGeom prst="ellipse">
            <a:avLst/>
          </a:prstGeom>
          <a:noFill/>
          <a:ln w="38100">
            <a:solidFill>
              <a:srgbClr val="FF00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0909" name="Object 11"/>
          <p:cNvGraphicFramePr>
            <a:graphicFrameLocks noChangeAspect="1"/>
          </p:cNvGraphicFramePr>
          <p:nvPr/>
        </p:nvGraphicFramePr>
        <p:xfrm>
          <a:off x="2451100" y="3122613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51100" y="3122613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32" name="Line 26"/>
          <p:cNvSpPr>
            <a:spLocks noChangeShapeType="1"/>
          </p:cNvSpPr>
          <p:nvPr/>
        </p:nvSpPr>
        <p:spPr bwMode="auto">
          <a:xfrm>
            <a:off x="0" y="4875213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0933" name="Line 27"/>
          <p:cNvSpPr>
            <a:spLocks noChangeShapeType="1"/>
          </p:cNvSpPr>
          <p:nvPr/>
        </p:nvSpPr>
        <p:spPr bwMode="auto">
          <a:xfrm flipH="1">
            <a:off x="7010400" y="5103813"/>
            <a:ext cx="762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4" name="Line 28"/>
          <p:cNvSpPr>
            <a:spLocks noChangeShapeType="1"/>
          </p:cNvSpPr>
          <p:nvPr/>
        </p:nvSpPr>
        <p:spPr bwMode="auto">
          <a:xfrm>
            <a:off x="2667000" y="609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5" name="Line 29"/>
          <p:cNvSpPr>
            <a:spLocks noChangeShapeType="1"/>
          </p:cNvSpPr>
          <p:nvPr/>
        </p:nvSpPr>
        <p:spPr bwMode="auto">
          <a:xfrm>
            <a:off x="2667000" y="1295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6" name="Line 30"/>
          <p:cNvSpPr>
            <a:spLocks noChangeShapeType="1"/>
          </p:cNvSpPr>
          <p:nvPr/>
        </p:nvSpPr>
        <p:spPr bwMode="auto">
          <a:xfrm>
            <a:off x="3048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7" name="Line 31"/>
          <p:cNvSpPr>
            <a:spLocks noChangeShapeType="1"/>
          </p:cNvSpPr>
          <p:nvPr/>
        </p:nvSpPr>
        <p:spPr bwMode="auto">
          <a:xfrm>
            <a:off x="3581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8" name="Line 32"/>
          <p:cNvSpPr>
            <a:spLocks noChangeShapeType="1"/>
          </p:cNvSpPr>
          <p:nvPr/>
        </p:nvSpPr>
        <p:spPr bwMode="auto">
          <a:xfrm>
            <a:off x="41148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39" name="Line 33"/>
          <p:cNvSpPr>
            <a:spLocks noChangeShapeType="1"/>
          </p:cNvSpPr>
          <p:nvPr/>
        </p:nvSpPr>
        <p:spPr bwMode="auto">
          <a:xfrm>
            <a:off x="46482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40" name="Line 34"/>
          <p:cNvSpPr>
            <a:spLocks noChangeShapeType="1"/>
          </p:cNvSpPr>
          <p:nvPr/>
        </p:nvSpPr>
        <p:spPr bwMode="auto">
          <a:xfrm>
            <a:off x="51816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41" name="Line 35"/>
          <p:cNvSpPr>
            <a:spLocks noChangeShapeType="1"/>
          </p:cNvSpPr>
          <p:nvPr/>
        </p:nvSpPr>
        <p:spPr bwMode="auto">
          <a:xfrm>
            <a:off x="57150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42" name="Line 36"/>
          <p:cNvSpPr>
            <a:spLocks noChangeShapeType="1"/>
          </p:cNvSpPr>
          <p:nvPr/>
        </p:nvSpPr>
        <p:spPr bwMode="auto">
          <a:xfrm>
            <a:off x="6248400" y="609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0943" name="Line 37"/>
          <p:cNvSpPr>
            <a:spLocks noChangeShapeType="1"/>
          </p:cNvSpPr>
          <p:nvPr/>
        </p:nvSpPr>
        <p:spPr bwMode="auto">
          <a:xfrm flipV="1">
            <a:off x="3810000" y="1295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0910" name="Object 12"/>
          <p:cNvGraphicFramePr>
            <a:graphicFrameLocks noChangeAspect="1"/>
          </p:cNvGraphicFramePr>
          <p:nvPr/>
        </p:nvGraphicFramePr>
        <p:xfrm>
          <a:off x="32004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1" name="Object 13"/>
          <p:cNvGraphicFramePr>
            <a:graphicFrameLocks noChangeAspect="1"/>
          </p:cNvGraphicFramePr>
          <p:nvPr/>
        </p:nvGraphicFramePr>
        <p:xfrm>
          <a:off x="3575050" y="1681163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4240" imgH="520560" progId="Equation.3">
                  <p:embed/>
                </p:oleObj>
              </mc:Choice>
              <mc:Fallback>
                <p:oleObj name="Equation" r:id="rId26" imgW="44424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5050" y="1681163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2" name="Object 14"/>
          <p:cNvGraphicFramePr>
            <a:graphicFrameLocks noChangeAspect="1"/>
          </p:cNvGraphicFramePr>
          <p:nvPr/>
        </p:nvGraphicFramePr>
        <p:xfrm>
          <a:off x="43434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3" name="Object 15"/>
          <p:cNvGraphicFramePr>
            <a:graphicFrameLocks noChangeAspect="1"/>
          </p:cNvGraphicFramePr>
          <p:nvPr/>
        </p:nvGraphicFramePr>
        <p:xfrm>
          <a:off x="53784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784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4" name="Object 16"/>
          <p:cNvGraphicFramePr>
            <a:graphicFrameLocks noChangeAspect="1"/>
          </p:cNvGraphicFramePr>
          <p:nvPr/>
        </p:nvGraphicFramePr>
        <p:xfrm>
          <a:off x="6400800" y="762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762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5" name="Object 17"/>
          <p:cNvGraphicFramePr>
            <a:graphicFrameLocks noChangeAspect="1"/>
          </p:cNvGraphicFramePr>
          <p:nvPr/>
        </p:nvGraphicFramePr>
        <p:xfrm>
          <a:off x="3778250" y="773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78250" y="773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6" name="Object 18"/>
          <p:cNvGraphicFramePr>
            <a:graphicFrameLocks noChangeAspect="1"/>
          </p:cNvGraphicFramePr>
          <p:nvPr/>
        </p:nvGraphicFramePr>
        <p:xfrm>
          <a:off x="5822950" y="75565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53800" imgH="380880" progId="Equation.3">
                  <p:embed/>
                </p:oleObj>
              </mc:Choice>
              <mc:Fallback>
                <p:oleObj name="Equation" r:id="rId31" imgW="253800" imgH="3808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22950" y="75565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17" name="Object 19"/>
          <p:cNvGraphicFramePr>
            <a:graphicFrameLocks noChangeAspect="1"/>
          </p:cNvGraphicFramePr>
          <p:nvPr/>
        </p:nvGraphicFramePr>
        <p:xfrm>
          <a:off x="4876800" y="762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64880" imgH="368280" progId="Equation.3">
                  <p:embed/>
                </p:oleObj>
              </mc:Choice>
              <mc:Fallback>
                <p:oleObj name="Equation" r:id="rId29" imgW="16488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762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44" name="Text Box 46"/>
          <p:cNvSpPr txBox="1">
            <a:spLocks noChangeArrowheads="1"/>
          </p:cNvSpPr>
          <p:nvPr/>
        </p:nvSpPr>
        <p:spPr bwMode="auto">
          <a:xfrm>
            <a:off x="2743200" y="6019800"/>
            <a:ext cx="30638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HALT &amp; accept</a:t>
            </a:r>
          </a:p>
        </p:txBody>
      </p:sp>
      <p:sp>
        <p:nvSpPr>
          <p:cNvPr id="80945" name="Text Box 47"/>
          <p:cNvSpPr txBox="1">
            <a:spLocks noChangeArrowheads="1"/>
          </p:cNvSpPr>
          <p:nvPr/>
        </p:nvSpPr>
        <p:spPr bwMode="auto">
          <a:xfrm>
            <a:off x="609600" y="685800"/>
            <a:ext cx="16652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Time 12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CD3F58-2A2A-483A-BB01-4900AF7819B0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819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81929" name="Text Box 3"/>
          <p:cNvSpPr txBox="1">
            <a:spLocks noChangeArrowheads="1"/>
          </p:cNvSpPr>
          <p:nvPr/>
        </p:nvSpPr>
        <p:spPr bwMode="auto">
          <a:xfrm>
            <a:off x="288925" y="1168400"/>
            <a:ext cx="2613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The function</a:t>
            </a:r>
          </a:p>
        </p:txBody>
      </p:sp>
      <p:graphicFrame>
        <p:nvGraphicFramePr>
          <p:cNvPr id="81922" name="Object 4"/>
          <p:cNvGraphicFramePr>
            <a:graphicFrameLocks noChangeAspect="1"/>
          </p:cNvGraphicFramePr>
          <p:nvPr/>
        </p:nvGraphicFramePr>
        <p:xfrm>
          <a:off x="3530600" y="1193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533160" progId="Equation.3">
                  <p:embed/>
                </p:oleObj>
              </mc:Choice>
              <mc:Fallback>
                <p:oleObj name="Equation" r:id="rId2" imgW="203184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1193800"/>
                        <a:ext cx="20320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0" name="Text Box 5"/>
          <p:cNvSpPr txBox="1">
            <a:spLocks noChangeArrowheads="1"/>
          </p:cNvSpPr>
          <p:nvPr/>
        </p:nvSpPr>
        <p:spPr bwMode="auto">
          <a:xfrm>
            <a:off x="6019800" y="1143000"/>
            <a:ext cx="27622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is computable</a:t>
            </a:r>
          </a:p>
        </p:txBody>
      </p:sp>
      <p:sp>
        <p:nvSpPr>
          <p:cNvPr id="81931" name="Text Box 6"/>
          <p:cNvSpPr txBox="1">
            <a:spLocks noChangeArrowheads="1"/>
          </p:cNvSpPr>
          <p:nvPr/>
        </p:nvSpPr>
        <p:spPr bwMode="auto">
          <a:xfrm>
            <a:off x="304800" y="3276600"/>
            <a:ext cx="32146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Machine:</a:t>
            </a:r>
          </a:p>
        </p:txBody>
      </p:sp>
      <p:sp>
        <p:nvSpPr>
          <p:cNvPr id="81932" name="Text Box 7"/>
          <p:cNvSpPr txBox="1">
            <a:spLocks noChangeArrowheads="1"/>
          </p:cNvSpPr>
          <p:nvPr/>
        </p:nvSpPr>
        <p:spPr bwMode="auto">
          <a:xfrm>
            <a:off x="1828800" y="4191000"/>
            <a:ext cx="2613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Input string:</a:t>
            </a:r>
          </a:p>
        </p:txBody>
      </p:sp>
      <p:graphicFrame>
        <p:nvGraphicFramePr>
          <p:cNvPr id="81923" name="Object 8"/>
          <p:cNvGraphicFramePr>
            <a:graphicFrameLocks noChangeAspect="1"/>
          </p:cNvGraphicFramePr>
          <p:nvPr/>
        </p:nvGraphicFramePr>
        <p:xfrm>
          <a:off x="5181600" y="4343400"/>
          <a:ext cx="2889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4343400"/>
                        <a:ext cx="288925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3" name="Text Box 9"/>
          <p:cNvSpPr txBox="1">
            <a:spLocks noChangeArrowheads="1"/>
          </p:cNvSpPr>
          <p:nvPr/>
        </p:nvSpPr>
        <p:spPr bwMode="auto">
          <a:xfrm>
            <a:off x="6645275" y="4241800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sp>
        <p:nvSpPr>
          <p:cNvPr id="81934" name="Text Box 10"/>
          <p:cNvSpPr txBox="1">
            <a:spLocks noChangeArrowheads="1"/>
          </p:cNvSpPr>
          <p:nvPr/>
        </p:nvSpPr>
        <p:spPr bwMode="auto">
          <a:xfrm>
            <a:off x="1539875" y="5537200"/>
            <a:ext cx="2905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Output string:</a:t>
            </a:r>
          </a:p>
        </p:txBody>
      </p:sp>
      <p:graphicFrame>
        <p:nvGraphicFramePr>
          <p:cNvPr id="81924" name="Object 11"/>
          <p:cNvGraphicFramePr>
            <a:graphicFrameLocks noChangeAspect="1"/>
          </p:cNvGraphicFramePr>
          <p:nvPr/>
        </p:nvGraphicFramePr>
        <p:xfrm>
          <a:off x="5178425" y="5676900"/>
          <a:ext cx="5080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304560" progId="Equation.3">
                  <p:embed/>
                </p:oleObj>
              </mc:Choice>
              <mc:Fallback>
                <p:oleObj name="Equation" r:id="rId6" imgW="507960" imgH="3045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5676900"/>
                        <a:ext cx="508000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5" name="Text Box 12"/>
          <p:cNvSpPr txBox="1">
            <a:spLocks noChangeArrowheads="1"/>
          </p:cNvSpPr>
          <p:nvPr/>
        </p:nvSpPr>
        <p:spPr bwMode="auto">
          <a:xfrm>
            <a:off x="6721475" y="5537200"/>
            <a:ext cx="1222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unary</a:t>
            </a:r>
          </a:p>
        </p:txBody>
      </p:sp>
      <p:graphicFrame>
        <p:nvGraphicFramePr>
          <p:cNvPr id="81925" name="Object 13"/>
          <p:cNvGraphicFramePr>
            <a:graphicFrameLocks noChangeAspect="1"/>
          </p:cNvGraphicFramePr>
          <p:nvPr/>
        </p:nvGraphicFramePr>
        <p:xfrm>
          <a:off x="51689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1960" imgH="304560" progId="Equation.3">
                  <p:embed/>
                </p:oleObj>
              </mc:Choice>
              <mc:Fallback>
                <p:oleObj name="Equation" r:id="rId4" imgW="291960" imgH="304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89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36" name="Text Box 14"/>
          <p:cNvSpPr txBox="1">
            <a:spLocks noChangeArrowheads="1"/>
          </p:cNvSpPr>
          <p:nvPr/>
        </p:nvSpPr>
        <p:spPr bwMode="auto">
          <a:xfrm>
            <a:off x="6019800" y="2133600"/>
            <a:ext cx="19939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integer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8CF151-3AE3-4570-B488-744F25FC811D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82966" name="Line 2"/>
          <p:cNvSpPr>
            <a:spLocks noChangeShapeType="1"/>
          </p:cNvSpPr>
          <p:nvPr/>
        </p:nvSpPr>
        <p:spPr bwMode="auto">
          <a:xfrm>
            <a:off x="2209800" y="12954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7" name="Line 3"/>
          <p:cNvSpPr>
            <a:spLocks noChangeShapeType="1"/>
          </p:cNvSpPr>
          <p:nvPr/>
        </p:nvSpPr>
        <p:spPr bwMode="auto">
          <a:xfrm>
            <a:off x="2209800" y="1981200"/>
            <a:ext cx="464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8" name="Line 4"/>
          <p:cNvSpPr>
            <a:spLocks noChangeShapeType="1"/>
          </p:cNvSpPr>
          <p:nvPr/>
        </p:nvSpPr>
        <p:spPr bwMode="auto">
          <a:xfrm>
            <a:off x="25908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69" name="Line 5"/>
          <p:cNvSpPr>
            <a:spLocks noChangeShapeType="1"/>
          </p:cNvSpPr>
          <p:nvPr/>
        </p:nvSpPr>
        <p:spPr bwMode="auto">
          <a:xfrm>
            <a:off x="3124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0" name="Line 6"/>
          <p:cNvSpPr>
            <a:spLocks noChangeShapeType="1"/>
          </p:cNvSpPr>
          <p:nvPr/>
        </p:nvSpPr>
        <p:spPr bwMode="auto">
          <a:xfrm>
            <a:off x="3657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1" name="Line 7"/>
          <p:cNvSpPr>
            <a:spLocks noChangeShapeType="1"/>
          </p:cNvSpPr>
          <p:nvPr/>
        </p:nvSpPr>
        <p:spPr bwMode="auto">
          <a:xfrm>
            <a:off x="4191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2" name="Line 8"/>
          <p:cNvSpPr>
            <a:spLocks noChangeShapeType="1"/>
          </p:cNvSpPr>
          <p:nvPr/>
        </p:nvSpPr>
        <p:spPr bwMode="auto">
          <a:xfrm>
            <a:off x="64770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3" name="Line 9"/>
          <p:cNvSpPr>
            <a:spLocks noChangeShapeType="1"/>
          </p:cNvSpPr>
          <p:nvPr/>
        </p:nvSpPr>
        <p:spPr bwMode="auto">
          <a:xfrm flipV="1">
            <a:off x="3352800" y="19812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46" name="Object 0"/>
          <p:cNvGraphicFramePr>
            <a:graphicFrameLocks noChangeAspect="1"/>
          </p:cNvGraphicFramePr>
          <p:nvPr/>
        </p:nvGraphicFramePr>
        <p:xfrm>
          <a:off x="27432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7" name="Object 1"/>
          <p:cNvGraphicFramePr>
            <a:graphicFrameLocks noChangeAspect="1"/>
          </p:cNvGraphicFramePr>
          <p:nvPr/>
        </p:nvGraphicFramePr>
        <p:xfrm>
          <a:off x="3124200" y="2362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33160" progId="Equation.3">
                  <p:embed/>
                </p:oleObj>
              </mc:Choice>
              <mc:Fallback>
                <p:oleObj name="Equation" r:id="rId4" imgW="444240" imgH="5331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23622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8" name="Object 2"/>
          <p:cNvGraphicFramePr>
            <a:graphicFrameLocks noChangeAspect="1"/>
          </p:cNvGraphicFramePr>
          <p:nvPr/>
        </p:nvGraphicFramePr>
        <p:xfrm>
          <a:off x="38862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368280" progId="Equation.3">
                  <p:embed/>
                </p:oleObj>
              </mc:Choice>
              <mc:Fallback>
                <p:oleObj name="Equation" r:id="rId6" imgW="164880" imgH="3682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Object 3"/>
          <p:cNvGraphicFramePr>
            <a:graphicFrameLocks noChangeAspect="1"/>
          </p:cNvGraphicFramePr>
          <p:nvPr/>
        </p:nvGraphicFramePr>
        <p:xfrm>
          <a:off x="6096000" y="14478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3800" imgH="368280" progId="Equation.3">
                  <p:embed/>
                </p:oleObj>
              </mc:Choice>
              <mc:Fallback>
                <p:oleObj name="Equation" r:id="rId2" imgW="253800" imgH="3682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Object 4"/>
          <p:cNvGraphicFramePr>
            <a:graphicFrameLocks noChangeAspect="1"/>
          </p:cNvGraphicFramePr>
          <p:nvPr/>
        </p:nvGraphicFramePr>
        <p:xfrm>
          <a:off x="3321050" y="14589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368280" progId="Equation.3">
                  <p:embed/>
                </p:oleObj>
              </mc:Choice>
              <mc:Fallback>
                <p:oleObj name="Equation" r:id="rId6" imgW="164880" imgH="3682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1050" y="14589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Object 5"/>
          <p:cNvGraphicFramePr>
            <a:graphicFrameLocks noChangeAspect="1"/>
          </p:cNvGraphicFramePr>
          <p:nvPr/>
        </p:nvGraphicFramePr>
        <p:xfrm>
          <a:off x="4406900" y="2159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91960" imgH="304560" progId="Equation.3">
                  <p:embed/>
                </p:oleObj>
              </mc:Choice>
              <mc:Fallback>
                <p:oleObj name="Equation" r:id="rId8" imgW="291960" imgH="3045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06900" y="2159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2" name="Object 6"/>
          <p:cNvGraphicFramePr>
            <a:graphicFrameLocks noChangeAspect="1"/>
          </p:cNvGraphicFramePr>
          <p:nvPr/>
        </p:nvGraphicFramePr>
        <p:xfrm>
          <a:off x="5638800" y="14478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14478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4" name="Line 17"/>
          <p:cNvSpPr>
            <a:spLocks noChangeShapeType="1"/>
          </p:cNvSpPr>
          <p:nvPr/>
        </p:nvSpPr>
        <p:spPr bwMode="auto">
          <a:xfrm>
            <a:off x="59436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5" name="Line 18"/>
          <p:cNvSpPr>
            <a:spLocks noChangeShapeType="1"/>
          </p:cNvSpPr>
          <p:nvPr/>
        </p:nvSpPr>
        <p:spPr bwMode="auto">
          <a:xfrm>
            <a:off x="5410200" y="12954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53" name="Object 7"/>
          <p:cNvGraphicFramePr>
            <a:graphicFrameLocks noChangeAspect="1"/>
          </p:cNvGraphicFramePr>
          <p:nvPr/>
        </p:nvGraphicFramePr>
        <p:xfrm>
          <a:off x="4648200" y="16002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600200"/>
                        <a:ext cx="419100" cy="11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76" name="AutoShape 20"/>
          <p:cNvSpPr>
            <a:spLocks/>
          </p:cNvSpPr>
          <p:nvPr/>
        </p:nvSpPr>
        <p:spPr bwMode="auto">
          <a:xfrm rot="-5413608">
            <a:off x="4267200" y="-381000"/>
            <a:ext cx="533400" cy="2667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7" name="Line 21"/>
          <p:cNvSpPr>
            <a:spLocks noChangeShapeType="1"/>
          </p:cNvSpPr>
          <p:nvPr/>
        </p:nvSpPr>
        <p:spPr bwMode="auto">
          <a:xfrm>
            <a:off x="2057400" y="50292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8" name="Line 22"/>
          <p:cNvSpPr>
            <a:spLocks noChangeShapeType="1"/>
          </p:cNvSpPr>
          <p:nvPr/>
        </p:nvSpPr>
        <p:spPr bwMode="auto">
          <a:xfrm>
            <a:off x="2057400" y="5715000"/>
            <a:ext cx="670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79" name="Line 23"/>
          <p:cNvSpPr>
            <a:spLocks noChangeShapeType="1"/>
          </p:cNvSpPr>
          <p:nvPr/>
        </p:nvSpPr>
        <p:spPr bwMode="auto">
          <a:xfrm>
            <a:off x="2438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0" name="Line 24"/>
          <p:cNvSpPr>
            <a:spLocks noChangeShapeType="1"/>
          </p:cNvSpPr>
          <p:nvPr/>
        </p:nvSpPr>
        <p:spPr bwMode="auto">
          <a:xfrm>
            <a:off x="2971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1" name="Line 25"/>
          <p:cNvSpPr>
            <a:spLocks noChangeShapeType="1"/>
          </p:cNvSpPr>
          <p:nvPr/>
        </p:nvSpPr>
        <p:spPr bwMode="auto">
          <a:xfrm>
            <a:off x="35052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2" name="Line 26"/>
          <p:cNvSpPr>
            <a:spLocks noChangeShapeType="1"/>
          </p:cNvSpPr>
          <p:nvPr/>
        </p:nvSpPr>
        <p:spPr bwMode="auto">
          <a:xfrm>
            <a:off x="4038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3" name="Line 27"/>
          <p:cNvSpPr>
            <a:spLocks noChangeShapeType="1"/>
          </p:cNvSpPr>
          <p:nvPr/>
        </p:nvSpPr>
        <p:spPr bwMode="auto">
          <a:xfrm>
            <a:off x="67056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4" name="Line 28"/>
          <p:cNvSpPr>
            <a:spLocks noChangeShapeType="1"/>
          </p:cNvSpPr>
          <p:nvPr/>
        </p:nvSpPr>
        <p:spPr bwMode="auto">
          <a:xfrm>
            <a:off x="72390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5" name="Line 29"/>
          <p:cNvSpPr>
            <a:spLocks noChangeShapeType="1"/>
          </p:cNvSpPr>
          <p:nvPr/>
        </p:nvSpPr>
        <p:spPr bwMode="auto">
          <a:xfrm>
            <a:off x="83058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6" name="Line 30"/>
          <p:cNvSpPr>
            <a:spLocks noChangeShapeType="1"/>
          </p:cNvSpPr>
          <p:nvPr/>
        </p:nvSpPr>
        <p:spPr bwMode="auto">
          <a:xfrm flipV="1">
            <a:off x="3200400" y="5715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54" name="Object 8"/>
          <p:cNvGraphicFramePr>
            <a:graphicFrameLocks noChangeAspect="1"/>
          </p:cNvGraphicFramePr>
          <p:nvPr/>
        </p:nvGraphicFramePr>
        <p:xfrm>
          <a:off x="25908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5" name="Object 9"/>
          <p:cNvGraphicFramePr>
            <a:graphicFrameLocks noChangeAspect="1"/>
          </p:cNvGraphicFramePr>
          <p:nvPr/>
        </p:nvGraphicFramePr>
        <p:xfrm>
          <a:off x="7969250" y="518795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9250" y="518795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6" name="Object 10"/>
          <p:cNvGraphicFramePr>
            <a:graphicFrameLocks noChangeAspect="1"/>
          </p:cNvGraphicFramePr>
          <p:nvPr/>
        </p:nvGraphicFramePr>
        <p:xfrm>
          <a:off x="2927350" y="6057900"/>
          <a:ext cx="531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160" imgH="609480" progId="Equation.3">
                  <p:embed/>
                </p:oleObj>
              </mc:Choice>
              <mc:Fallback>
                <p:oleObj name="Equation" r:id="rId14" imgW="533160" imgH="6094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6057900"/>
                        <a:ext cx="5318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7" name="Object 11"/>
          <p:cNvGraphicFramePr>
            <a:graphicFrameLocks noChangeAspect="1"/>
          </p:cNvGraphicFramePr>
          <p:nvPr/>
        </p:nvGraphicFramePr>
        <p:xfrm>
          <a:off x="37338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8" name="Object 12"/>
          <p:cNvGraphicFramePr>
            <a:graphicFrameLocks noChangeAspect="1"/>
          </p:cNvGraphicFramePr>
          <p:nvPr/>
        </p:nvGraphicFramePr>
        <p:xfrm>
          <a:off x="8458200" y="51816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53800" imgH="368280" progId="Equation.3">
                  <p:embed/>
                </p:oleObj>
              </mc:Choice>
              <mc:Fallback>
                <p:oleObj name="Equation" r:id="rId13" imgW="253800" imgH="36828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58200" y="51816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9" name="Object 13"/>
          <p:cNvGraphicFramePr>
            <a:graphicFrameLocks noChangeAspect="1"/>
          </p:cNvGraphicFramePr>
          <p:nvPr/>
        </p:nvGraphicFramePr>
        <p:xfrm>
          <a:off x="3168650" y="51927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68650" y="51927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0" name="Object 14"/>
          <p:cNvGraphicFramePr>
            <a:graphicFrameLocks noChangeAspect="1"/>
          </p:cNvGraphicFramePr>
          <p:nvPr/>
        </p:nvGraphicFramePr>
        <p:xfrm>
          <a:off x="5302250" y="3795713"/>
          <a:ext cx="5445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545760" imgH="419040" progId="Equation.3">
                  <p:embed/>
                </p:oleObj>
              </mc:Choice>
              <mc:Fallback>
                <p:oleObj name="Equation" r:id="rId16" imgW="545760" imgH="41904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2250" y="3795713"/>
                        <a:ext cx="5445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1" name="Object 15"/>
          <p:cNvGraphicFramePr>
            <a:graphicFrameLocks noChangeAspect="1"/>
          </p:cNvGraphicFramePr>
          <p:nvPr/>
        </p:nvGraphicFramePr>
        <p:xfrm>
          <a:off x="5334000" y="5334000"/>
          <a:ext cx="419100" cy="11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19040" imgH="114120" progId="Equation.3">
                  <p:embed/>
                </p:oleObj>
              </mc:Choice>
              <mc:Fallback>
                <p:oleObj name="Equation" r:id="rId11" imgW="419040" imgH="11412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5334000"/>
                        <a:ext cx="419100" cy="112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7" name="Line 39"/>
          <p:cNvSpPr>
            <a:spLocks noChangeShapeType="1"/>
          </p:cNvSpPr>
          <p:nvPr/>
        </p:nvSpPr>
        <p:spPr bwMode="auto">
          <a:xfrm>
            <a:off x="7772400" y="50292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2988" name="AutoShape 40"/>
          <p:cNvSpPr>
            <a:spLocks/>
          </p:cNvSpPr>
          <p:nvPr/>
        </p:nvSpPr>
        <p:spPr bwMode="auto">
          <a:xfrm rot="-5413608">
            <a:off x="5407819" y="2050256"/>
            <a:ext cx="533400" cy="5259388"/>
          </a:xfrm>
          <a:prstGeom prst="rightBrace">
            <a:avLst>
              <a:gd name="adj1" fmla="val 8216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2962" name="Object 16"/>
          <p:cNvGraphicFramePr>
            <a:graphicFrameLocks noChangeAspect="1"/>
          </p:cNvGraphicFramePr>
          <p:nvPr/>
        </p:nvGraphicFramePr>
        <p:xfrm>
          <a:off x="74676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63" name="Object 17"/>
          <p:cNvGraphicFramePr>
            <a:graphicFrameLocks noChangeAspect="1"/>
          </p:cNvGraphicFramePr>
          <p:nvPr/>
        </p:nvGraphicFramePr>
        <p:xfrm>
          <a:off x="6858000" y="51816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368280" progId="Equation.3">
                  <p:embed/>
                </p:oleObj>
              </mc:Choice>
              <mc:Fallback>
                <p:oleObj name="Equation" r:id="rId10" imgW="164880" imgH="36828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51816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989" name="Text Box 43"/>
          <p:cNvSpPr txBox="1">
            <a:spLocks noChangeArrowheads="1"/>
          </p:cNvSpPr>
          <p:nvPr/>
        </p:nvSpPr>
        <p:spPr bwMode="auto">
          <a:xfrm>
            <a:off x="228600" y="1371600"/>
            <a:ext cx="1254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2990" name="Text Box 44"/>
          <p:cNvSpPr txBox="1">
            <a:spLocks noChangeArrowheads="1"/>
          </p:cNvSpPr>
          <p:nvPr/>
        </p:nvSpPr>
        <p:spPr bwMode="auto">
          <a:xfrm>
            <a:off x="228600" y="5029200"/>
            <a:ext cx="1304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  <p:sp>
        <p:nvSpPr>
          <p:cNvPr id="82991" name="Text Box 45"/>
          <p:cNvSpPr txBox="1">
            <a:spLocks noChangeArrowheads="1"/>
          </p:cNvSpPr>
          <p:nvPr/>
        </p:nvSpPr>
        <p:spPr bwMode="auto">
          <a:xfrm>
            <a:off x="3657600" y="6096000"/>
            <a:ext cx="25781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accept state</a:t>
            </a:r>
          </a:p>
        </p:txBody>
      </p:sp>
      <p:sp>
        <p:nvSpPr>
          <p:cNvPr id="82992" name="Text Box 46"/>
          <p:cNvSpPr txBox="1">
            <a:spLocks noChangeArrowheads="1"/>
          </p:cNvSpPr>
          <p:nvPr/>
        </p:nvSpPr>
        <p:spPr bwMode="auto">
          <a:xfrm>
            <a:off x="3733800" y="2438400"/>
            <a:ext cx="23860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initial state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252F12-7CFB-4394-910C-E53D168B80FD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83973" name="Text Box 2"/>
          <p:cNvSpPr txBox="1">
            <a:spLocks noChangeArrowheads="1"/>
          </p:cNvSpPr>
          <p:nvPr/>
        </p:nvSpPr>
        <p:spPr bwMode="auto">
          <a:xfrm>
            <a:off x="0" y="152400"/>
            <a:ext cx="62547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 Pseudocode for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graphicFrame>
        <p:nvGraphicFramePr>
          <p:cNvPr id="83970" name="Object 0"/>
          <p:cNvGraphicFramePr>
            <a:graphicFrameLocks noChangeAspect="1"/>
          </p:cNvGraphicFramePr>
          <p:nvPr/>
        </p:nvGraphicFramePr>
        <p:xfrm>
          <a:off x="6299200" y="2032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31840" imgH="533160" progId="Equation.3">
                  <p:embed/>
                </p:oleObj>
              </mc:Choice>
              <mc:Fallback>
                <p:oleObj name="Equation" r:id="rId2" imgW="20318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0" y="203200"/>
                        <a:ext cx="20320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4" name="Text Box 4"/>
          <p:cNvSpPr txBox="1">
            <a:spLocks noChangeArrowheads="1"/>
          </p:cNvSpPr>
          <p:nvPr/>
        </p:nvSpPr>
        <p:spPr bwMode="auto">
          <a:xfrm>
            <a:off x="914400" y="1524000"/>
            <a:ext cx="4732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Replace every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with </a:t>
            </a:r>
            <a:r>
              <a:rPr lang="en-US">
                <a:solidFill>
                  <a:schemeClr val="tx1"/>
                </a:solidFill>
              </a:rPr>
              <a:t>$</a:t>
            </a:r>
          </a:p>
        </p:txBody>
      </p:sp>
      <p:sp>
        <p:nvSpPr>
          <p:cNvPr id="83975" name="Text Box 5"/>
          <p:cNvSpPr txBox="1">
            <a:spLocks noChangeArrowheads="1"/>
          </p:cNvSpPr>
          <p:nvPr/>
        </p:nvSpPr>
        <p:spPr bwMode="auto">
          <a:xfrm>
            <a:off x="914400" y="2438400"/>
            <a:ext cx="190341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 Repeat:</a:t>
            </a:r>
          </a:p>
        </p:txBody>
      </p:sp>
      <p:sp>
        <p:nvSpPr>
          <p:cNvPr id="83976" name="Text Box 6"/>
          <p:cNvSpPr txBox="1">
            <a:spLocks noChangeArrowheads="1"/>
          </p:cNvSpPr>
          <p:nvPr/>
        </p:nvSpPr>
        <p:spPr bwMode="auto">
          <a:xfrm>
            <a:off x="1981200" y="3124200"/>
            <a:ext cx="6970713" cy="17478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Find rightmost </a:t>
            </a:r>
            <a:r>
              <a:rPr lang="en-US">
                <a:solidFill>
                  <a:schemeClr val="tx1"/>
                </a:solidFill>
              </a:rPr>
              <a:t>$</a:t>
            </a:r>
            <a:r>
              <a:rPr lang="en-US"/>
              <a:t>, replace it with </a:t>
            </a:r>
            <a:r>
              <a:rPr lang="en-US">
                <a:solidFill>
                  <a:schemeClr val="tx1"/>
                </a:solidFill>
              </a:rPr>
              <a:t>1</a:t>
            </a:r>
          </a:p>
          <a:p>
            <a:endParaRPr lang="en-US"/>
          </a:p>
          <a:p>
            <a:pPr>
              <a:buFontTx/>
              <a:buChar char="•"/>
            </a:pPr>
            <a:r>
              <a:rPr lang="en-US"/>
              <a:t> Go to right end, insert </a:t>
            </a:r>
            <a:r>
              <a:rPr lang="en-US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3977" name="Text Box 7"/>
          <p:cNvSpPr txBox="1">
            <a:spLocks noChangeArrowheads="1"/>
          </p:cNvSpPr>
          <p:nvPr/>
        </p:nvSpPr>
        <p:spPr bwMode="auto">
          <a:xfrm>
            <a:off x="1219200" y="5181600"/>
            <a:ext cx="45291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Until </a:t>
            </a:r>
            <a:r>
              <a:rPr lang="en-US"/>
              <a:t>no more </a:t>
            </a:r>
            <a:r>
              <a:rPr lang="en-US">
                <a:solidFill>
                  <a:schemeClr val="tx1"/>
                </a:solidFill>
              </a:rPr>
              <a:t>$</a:t>
            </a:r>
            <a:r>
              <a:rPr lang="en-US"/>
              <a:t> remain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0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601C26-D872-430B-ADFA-DC7A8D157B42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85008" name="Oval 2"/>
          <p:cNvSpPr>
            <a:spLocks noChangeArrowheads="1"/>
          </p:cNvSpPr>
          <p:nvPr/>
        </p:nvSpPr>
        <p:spPr bwMode="auto">
          <a:xfrm>
            <a:off x="3962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994" name="Object 0"/>
          <p:cNvGraphicFramePr>
            <a:graphicFrameLocks noChangeAspect="1"/>
          </p:cNvGraphicFramePr>
          <p:nvPr/>
        </p:nvGraphicFramePr>
        <p:xfrm>
          <a:off x="1828800" y="43434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3434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9" name="Line 4"/>
          <p:cNvSpPr>
            <a:spLocks noChangeShapeType="1"/>
          </p:cNvSpPr>
          <p:nvPr/>
        </p:nvSpPr>
        <p:spPr bwMode="auto">
          <a:xfrm>
            <a:off x="4648200" y="46482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0" name="Oval 5"/>
          <p:cNvSpPr>
            <a:spLocks noChangeArrowheads="1"/>
          </p:cNvSpPr>
          <p:nvPr/>
        </p:nvSpPr>
        <p:spPr bwMode="auto">
          <a:xfrm>
            <a:off x="6489700" y="43561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995" name="Object 1"/>
          <p:cNvGraphicFramePr>
            <a:graphicFrameLocks noChangeAspect="1"/>
          </p:cNvGraphicFramePr>
          <p:nvPr/>
        </p:nvGraphicFramePr>
        <p:xfrm>
          <a:off x="4114800" y="43434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3434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1" name="Oval 7"/>
          <p:cNvSpPr>
            <a:spLocks noChangeArrowheads="1"/>
          </p:cNvSpPr>
          <p:nvPr/>
        </p:nvSpPr>
        <p:spPr bwMode="auto">
          <a:xfrm>
            <a:off x="2108200" y="5791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996" name="Object 2"/>
          <p:cNvGraphicFramePr>
            <a:graphicFrameLocks noChangeAspect="1"/>
          </p:cNvGraphicFramePr>
          <p:nvPr/>
        </p:nvGraphicFramePr>
        <p:xfrm>
          <a:off x="6629400" y="4267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267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2" name="Oval 9"/>
          <p:cNvSpPr>
            <a:spLocks noChangeArrowheads="1"/>
          </p:cNvSpPr>
          <p:nvPr/>
        </p:nvSpPr>
        <p:spPr bwMode="auto">
          <a:xfrm>
            <a:off x="1676400" y="43434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4997" name="Object 3"/>
          <p:cNvGraphicFramePr>
            <a:graphicFrameLocks noChangeAspect="1"/>
          </p:cNvGraphicFramePr>
          <p:nvPr/>
        </p:nvGraphicFramePr>
        <p:xfrm>
          <a:off x="2260600" y="5791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7912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3" name="Freeform 11"/>
          <p:cNvSpPr>
            <a:spLocks/>
          </p:cNvSpPr>
          <p:nvPr/>
        </p:nvSpPr>
        <p:spPr bwMode="auto">
          <a:xfrm>
            <a:off x="36576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4998" name="Object 4"/>
          <p:cNvGraphicFramePr>
            <a:graphicFrameLocks noChangeAspect="1"/>
          </p:cNvGraphicFramePr>
          <p:nvPr/>
        </p:nvGraphicFramePr>
        <p:xfrm>
          <a:off x="4705350" y="41798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720" imgH="482400" progId="Equation.3">
                  <p:embed/>
                </p:oleObj>
              </mc:Choice>
              <mc:Fallback>
                <p:oleObj name="Equation" r:id="rId10" imgW="14857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05350" y="4179888"/>
                        <a:ext cx="14859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999" name="Object 5"/>
          <p:cNvGraphicFramePr>
            <a:graphicFrameLocks noChangeAspect="1"/>
          </p:cNvGraphicFramePr>
          <p:nvPr/>
        </p:nvGraphicFramePr>
        <p:xfrm>
          <a:off x="4775200" y="54102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457200" progId="Equation.3">
                  <p:embed/>
                </p:oleObj>
              </mc:Choice>
              <mc:Fallback>
                <p:oleObj name="Equation" r:id="rId12" imgW="14731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5200" y="5410200"/>
                        <a:ext cx="147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00" name="Object 6"/>
          <p:cNvGraphicFramePr>
            <a:graphicFrameLocks noChangeAspect="1"/>
          </p:cNvGraphicFramePr>
          <p:nvPr/>
        </p:nvGraphicFramePr>
        <p:xfrm>
          <a:off x="2413000" y="41973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080" imgH="457200" progId="Equation.3">
                  <p:embed/>
                </p:oleObj>
              </mc:Choice>
              <mc:Fallback>
                <p:oleObj name="Equation" r:id="rId14" imgW="1549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3000" y="419735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4" name="Freeform 15"/>
          <p:cNvSpPr>
            <a:spLocks/>
          </p:cNvSpPr>
          <p:nvPr/>
        </p:nvSpPr>
        <p:spPr bwMode="auto">
          <a:xfrm>
            <a:off x="13716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001" name="Object 7"/>
          <p:cNvGraphicFramePr>
            <a:graphicFrameLocks noChangeAspect="1"/>
          </p:cNvGraphicFramePr>
          <p:nvPr/>
        </p:nvGraphicFramePr>
        <p:xfrm>
          <a:off x="1301750" y="28146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85720" imgH="482400" progId="Equation.3">
                  <p:embed/>
                </p:oleObj>
              </mc:Choice>
              <mc:Fallback>
                <p:oleObj name="Equation" r:id="rId16" imgW="14857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1750" y="2814638"/>
                        <a:ext cx="14859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5" name="Line 17"/>
          <p:cNvSpPr>
            <a:spLocks noChangeShapeType="1"/>
          </p:cNvSpPr>
          <p:nvPr/>
        </p:nvSpPr>
        <p:spPr bwMode="auto">
          <a:xfrm>
            <a:off x="2362200" y="46482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002" name="Object 8"/>
          <p:cNvGraphicFramePr>
            <a:graphicFrameLocks noChangeAspect="1"/>
          </p:cNvGraphicFramePr>
          <p:nvPr/>
        </p:nvGraphicFramePr>
        <p:xfrm>
          <a:off x="3683000" y="28956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4200" imgH="457200" progId="Equation.3">
                  <p:embed/>
                </p:oleObj>
              </mc:Choice>
              <mc:Fallback>
                <p:oleObj name="Equation" r:id="rId18" imgW="1384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3000" y="2895600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6" name="Line 19"/>
          <p:cNvSpPr>
            <a:spLocks noChangeShapeType="1"/>
          </p:cNvSpPr>
          <p:nvPr/>
        </p:nvSpPr>
        <p:spPr bwMode="auto">
          <a:xfrm>
            <a:off x="1219200" y="4648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17" name="Freeform 20"/>
          <p:cNvSpPr>
            <a:spLocks/>
          </p:cNvSpPr>
          <p:nvPr/>
        </p:nvSpPr>
        <p:spPr bwMode="auto">
          <a:xfrm>
            <a:off x="6223000" y="33528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5003" name="Object 9"/>
          <p:cNvGraphicFramePr>
            <a:graphicFrameLocks noChangeAspect="1"/>
          </p:cNvGraphicFramePr>
          <p:nvPr/>
        </p:nvGraphicFramePr>
        <p:xfrm>
          <a:off x="6134100" y="28956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4100" y="2895600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8" name="Oval 22"/>
          <p:cNvSpPr>
            <a:spLocks noChangeArrowheads="1"/>
          </p:cNvSpPr>
          <p:nvPr/>
        </p:nvSpPr>
        <p:spPr bwMode="auto">
          <a:xfrm>
            <a:off x="1955800" y="56388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5019" name="Freeform 23"/>
          <p:cNvSpPr>
            <a:spLocks/>
          </p:cNvSpPr>
          <p:nvPr/>
        </p:nvSpPr>
        <p:spPr bwMode="auto">
          <a:xfrm>
            <a:off x="4178300" y="4953000"/>
            <a:ext cx="2654300" cy="1320800"/>
          </a:xfrm>
          <a:custGeom>
            <a:avLst/>
            <a:gdLst>
              <a:gd name="T0" fmla="*/ 1672 w 1672"/>
              <a:gd name="T1" fmla="*/ 0 h 832"/>
              <a:gd name="T2" fmla="*/ 1432 w 1672"/>
              <a:gd name="T3" fmla="*/ 720 h 832"/>
              <a:gd name="T4" fmla="*/ 232 w 1672"/>
              <a:gd name="T5" fmla="*/ 672 h 832"/>
              <a:gd name="T6" fmla="*/ 40 w 1672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672"/>
              <a:gd name="T13" fmla="*/ 0 h 832"/>
              <a:gd name="T14" fmla="*/ 1672 w 1672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5020" name="Line 24"/>
          <p:cNvSpPr>
            <a:spLocks noChangeShapeType="1"/>
          </p:cNvSpPr>
          <p:nvPr/>
        </p:nvSpPr>
        <p:spPr bwMode="auto">
          <a:xfrm flipH="1">
            <a:off x="2870200" y="48006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5004" name="Object 10"/>
          <p:cNvGraphicFramePr>
            <a:graphicFrameLocks noChangeAspect="1"/>
          </p:cNvGraphicFramePr>
          <p:nvPr/>
        </p:nvGraphicFramePr>
        <p:xfrm>
          <a:off x="1574800" y="51816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87240" imgH="457200" progId="Equation.3">
                  <p:embed/>
                </p:oleObj>
              </mc:Choice>
              <mc:Fallback>
                <p:oleObj name="Equation" r:id="rId22" imgW="15872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4800" y="51816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21" name="Text Box 26"/>
          <p:cNvSpPr txBox="1">
            <a:spLocks noChangeArrowheads="1"/>
          </p:cNvSpPr>
          <p:nvPr/>
        </p:nvSpPr>
        <p:spPr bwMode="auto">
          <a:xfrm>
            <a:off x="0" y="533400"/>
            <a:ext cx="39528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 for</a:t>
            </a:r>
            <a:r>
              <a:rPr lang="en-US"/>
              <a:t> </a:t>
            </a:r>
          </a:p>
        </p:txBody>
      </p:sp>
      <p:graphicFrame>
        <p:nvGraphicFramePr>
          <p:cNvPr id="85005" name="Object 11"/>
          <p:cNvGraphicFramePr>
            <a:graphicFrameLocks noChangeAspect="1"/>
          </p:cNvGraphicFramePr>
          <p:nvPr/>
        </p:nvGraphicFramePr>
        <p:xfrm>
          <a:off x="4029075" y="558800"/>
          <a:ext cx="2032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031840" imgH="533160" progId="Equation.3">
                  <p:embed/>
                </p:oleObj>
              </mc:Choice>
              <mc:Fallback>
                <p:oleObj name="Equation" r:id="rId24" imgW="2031840" imgH="53316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29075" y="558800"/>
                        <a:ext cx="20320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4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F02175F-B40A-4616-8100-488EDC06B0C7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86043" name="Oval 2"/>
          <p:cNvSpPr>
            <a:spLocks noChangeArrowheads="1"/>
          </p:cNvSpPr>
          <p:nvPr/>
        </p:nvSpPr>
        <p:spPr bwMode="auto">
          <a:xfrm>
            <a:off x="4013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18" name="Object 0"/>
          <p:cNvGraphicFramePr>
            <a:graphicFrameLocks noChangeAspect="1"/>
          </p:cNvGraphicFramePr>
          <p:nvPr/>
        </p:nvGraphicFramePr>
        <p:xfrm>
          <a:off x="1879600" y="46482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533160" progId="Equation.3">
                  <p:embed/>
                </p:oleObj>
              </mc:Choice>
              <mc:Fallback>
                <p:oleObj name="Equation" r:id="rId2" imgW="444240" imgH="5331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46482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4" name="Line 4"/>
          <p:cNvSpPr>
            <a:spLocks noChangeShapeType="1"/>
          </p:cNvSpPr>
          <p:nvPr/>
        </p:nvSpPr>
        <p:spPr bwMode="auto">
          <a:xfrm>
            <a:off x="4699000" y="4953000"/>
            <a:ext cx="1828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45" name="Oval 5"/>
          <p:cNvSpPr>
            <a:spLocks noChangeArrowheads="1"/>
          </p:cNvSpPr>
          <p:nvPr/>
        </p:nvSpPr>
        <p:spPr bwMode="auto">
          <a:xfrm>
            <a:off x="6540500" y="46609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19" name="Object 1"/>
          <p:cNvGraphicFramePr>
            <a:graphicFrameLocks noChangeAspect="1"/>
          </p:cNvGraphicFramePr>
          <p:nvPr/>
        </p:nvGraphicFramePr>
        <p:xfrm>
          <a:off x="4165600" y="4648200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20560" progId="Equation.3">
                  <p:embed/>
                </p:oleObj>
              </mc:Choice>
              <mc:Fallback>
                <p:oleObj name="Equation" r:id="rId4" imgW="38088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65600" y="4648200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6" name="Oval 7"/>
          <p:cNvSpPr>
            <a:spLocks noChangeArrowheads="1"/>
          </p:cNvSpPr>
          <p:nvPr/>
        </p:nvSpPr>
        <p:spPr bwMode="auto">
          <a:xfrm>
            <a:off x="2159000" y="60960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20" name="Object 2"/>
          <p:cNvGraphicFramePr>
            <a:graphicFrameLocks noChangeAspect="1"/>
          </p:cNvGraphicFramePr>
          <p:nvPr/>
        </p:nvGraphicFramePr>
        <p:xfrm>
          <a:off x="6680200" y="45720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520560" progId="Equation.3">
                  <p:embed/>
                </p:oleObj>
              </mc:Choice>
              <mc:Fallback>
                <p:oleObj name="Equation" r:id="rId6" imgW="444240" imgH="520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0200" y="45720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7" name="Oval 9"/>
          <p:cNvSpPr>
            <a:spLocks noChangeArrowheads="1"/>
          </p:cNvSpPr>
          <p:nvPr/>
        </p:nvSpPr>
        <p:spPr bwMode="auto">
          <a:xfrm>
            <a:off x="1727200" y="4648200"/>
            <a:ext cx="6858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21" name="Object 3"/>
          <p:cNvGraphicFramePr>
            <a:graphicFrameLocks noChangeAspect="1"/>
          </p:cNvGraphicFramePr>
          <p:nvPr/>
        </p:nvGraphicFramePr>
        <p:xfrm>
          <a:off x="2311400" y="6096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31640" imgH="533160" progId="Equation.3">
                  <p:embed/>
                </p:oleObj>
              </mc:Choice>
              <mc:Fallback>
                <p:oleObj name="Equation" r:id="rId8" imgW="431640" imgH="53316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0" y="6096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8" name="Freeform 11"/>
          <p:cNvSpPr>
            <a:spLocks/>
          </p:cNvSpPr>
          <p:nvPr/>
        </p:nvSpPr>
        <p:spPr bwMode="auto">
          <a:xfrm>
            <a:off x="37084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22" name="Object 4"/>
          <p:cNvGraphicFramePr>
            <a:graphicFrameLocks noChangeAspect="1"/>
          </p:cNvGraphicFramePr>
          <p:nvPr/>
        </p:nvGraphicFramePr>
        <p:xfrm>
          <a:off x="4756150" y="448468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85720" imgH="482400" progId="Equation.3">
                  <p:embed/>
                </p:oleObj>
              </mc:Choice>
              <mc:Fallback>
                <p:oleObj name="Equation" r:id="rId10" imgW="1485720" imgH="482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4484688"/>
                        <a:ext cx="14859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3" name="Object 5"/>
          <p:cNvGraphicFramePr>
            <a:graphicFrameLocks noChangeAspect="1"/>
          </p:cNvGraphicFramePr>
          <p:nvPr/>
        </p:nvGraphicFramePr>
        <p:xfrm>
          <a:off x="4826000" y="5715000"/>
          <a:ext cx="1473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473120" imgH="457200" progId="Equation.3">
                  <p:embed/>
                </p:oleObj>
              </mc:Choice>
              <mc:Fallback>
                <p:oleObj name="Equation" r:id="rId12" imgW="147312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715000"/>
                        <a:ext cx="14732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4" name="Object 6"/>
          <p:cNvGraphicFramePr>
            <a:graphicFrameLocks noChangeAspect="1"/>
          </p:cNvGraphicFramePr>
          <p:nvPr/>
        </p:nvGraphicFramePr>
        <p:xfrm>
          <a:off x="2463800" y="4502150"/>
          <a:ext cx="15494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49080" imgH="457200" progId="Equation.3">
                  <p:embed/>
                </p:oleObj>
              </mc:Choice>
              <mc:Fallback>
                <p:oleObj name="Equation" r:id="rId14" imgW="1549080" imgH="457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4502150"/>
                        <a:ext cx="15494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49" name="Freeform 15"/>
          <p:cNvSpPr>
            <a:spLocks/>
          </p:cNvSpPr>
          <p:nvPr/>
        </p:nvSpPr>
        <p:spPr bwMode="auto">
          <a:xfrm>
            <a:off x="14224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25" name="Object 7"/>
          <p:cNvGraphicFramePr>
            <a:graphicFrameLocks noChangeAspect="1"/>
          </p:cNvGraphicFramePr>
          <p:nvPr/>
        </p:nvGraphicFramePr>
        <p:xfrm>
          <a:off x="1352550" y="3119438"/>
          <a:ext cx="148590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485720" imgH="482400" progId="Equation.3">
                  <p:embed/>
                </p:oleObj>
              </mc:Choice>
              <mc:Fallback>
                <p:oleObj name="Equation" r:id="rId16" imgW="1485720" imgH="482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2550" y="3119438"/>
                        <a:ext cx="1485900" cy="4810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0" name="Line 17"/>
          <p:cNvSpPr>
            <a:spLocks noChangeShapeType="1"/>
          </p:cNvSpPr>
          <p:nvPr/>
        </p:nvSpPr>
        <p:spPr bwMode="auto">
          <a:xfrm>
            <a:off x="2413000" y="4953000"/>
            <a:ext cx="160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26" name="Object 8"/>
          <p:cNvGraphicFramePr>
            <a:graphicFrameLocks noChangeAspect="1"/>
          </p:cNvGraphicFramePr>
          <p:nvPr/>
        </p:nvGraphicFramePr>
        <p:xfrm>
          <a:off x="3733800" y="3200400"/>
          <a:ext cx="13843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384200" imgH="457200" progId="Equation.3">
                  <p:embed/>
                </p:oleObj>
              </mc:Choice>
              <mc:Fallback>
                <p:oleObj name="Equation" r:id="rId18" imgW="1384200" imgH="4572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00400"/>
                        <a:ext cx="13843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1" name="Line 19"/>
          <p:cNvSpPr>
            <a:spLocks noChangeShapeType="1"/>
          </p:cNvSpPr>
          <p:nvPr/>
        </p:nvSpPr>
        <p:spPr bwMode="auto">
          <a:xfrm>
            <a:off x="1270000" y="4953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52" name="Freeform 20"/>
          <p:cNvSpPr>
            <a:spLocks/>
          </p:cNvSpPr>
          <p:nvPr/>
        </p:nvSpPr>
        <p:spPr bwMode="auto">
          <a:xfrm>
            <a:off x="6273800" y="3657600"/>
            <a:ext cx="1117600" cy="1003300"/>
          </a:xfrm>
          <a:custGeom>
            <a:avLst/>
            <a:gdLst>
              <a:gd name="T0" fmla="*/ 296 w 704"/>
              <a:gd name="T1" fmla="*/ 632 h 632"/>
              <a:gd name="T2" fmla="*/ 8 w 704"/>
              <a:gd name="T3" fmla="*/ 248 h 632"/>
              <a:gd name="T4" fmla="*/ 344 w 704"/>
              <a:gd name="T5" fmla="*/ 8 h 632"/>
              <a:gd name="T6" fmla="*/ 680 w 704"/>
              <a:gd name="T7" fmla="*/ 200 h 632"/>
              <a:gd name="T8" fmla="*/ 488 w 704"/>
              <a:gd name="T9" fmla="*/ 632 h 6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704"/>
              <a:gd name="T16" fmla="*/ 0 h 632"/>
              <a:gd name="T17" fmla="*/ 704 w 704"/>
              <a:gd name="T18" fmla="*/ 632 h 6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704" h="632">
                <a:moveTo>
                  <a:pt x="296" y="632"/>
                </a:moveTo>
                <a:cubicBezTo>
                  <a:pt x="148" y="492"/>
                  <a:pt x="0" y="352"/>
                  <a:pt x="8" y="248"/>
                </a:cubicBezTo>
                <a:cubicBezTo>
                  <a:pt x="16" y="144"/>
                  <a:pt x="232" y="16"/>
                  <a:pt x="344" y="8"/>
                </a:cubicBezTo>
                <a:cubicBezTo>
                  <a:pt x="456" y="0"/>
                  <a:pt x="656" y="96"/>
                  <a:pt x="680" y="200"/>
                </a:cubicBezTo>
                <a:cubicBezTo>
                  <a:pt x="704" y="304"/>
                  <a:pt x="596" y="468"/>
                  <a:pt x="488" y="6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6027" name="Object 9"/>
          <p:cNvGraphicFramePr>
            <a:graphicFrameLocks noChangeAspect="1"/>
          </p:cNvGraphicFramePr>
          <p:nvPr/>
        </p:nvGraphicFramePr>
        <p:xfrm>
          <a:off x="6184900" y="3200400"/>
          <a:ext cx="14097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409400" imgH="457200" progId="Equation.3">
                  <p:embed/>
                </p:oleObj>
              </mc:Choice>
              <mc:Fallback>
                <p:oleObj name="Equation" r:id="rId20" imgW="1409400" imgH="4572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4900" y="3200400"/>
                        <a:ext cx="14097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3" name="Oval 22"/>
          <p:cNvSpPr>
            <a:spLocks noChangeArrowheads="1"/>
          </p:cNvSpPr>
          <p:nvPr/>
        </p:nvSpPr>
        <p:spPr bwMode="auto">
          <a:xfrm>
            <a:off x="2006600" y="5943600"/>
            <a:ext cx="990600" cy="914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4" name="Freeform 23"/>
          <p:cNvSpPr>
            <a:spLocks/>
          </p:cNvSpPr>
          <p:nvPr/>
        </p:nvSpPr>
        <p:spPr bwMode="auto">
          <a:xfrm>
            <a:off x="4229100" y="5257800"/>
            <a:ext cx="2654300" cy="1320800"/>
          </a:xfrm>
          <a:custGeom>
            <a:avLst/>
            <a:gdLst>
              <a:gd name="T0" fmla="*/ 1672 w 1672"/>
              <a:gd name="T1" fmla="*/ 0 h 832"/>
              <a:gd name="T2" fmla="*/ 1432 w 1672"/>
              <a:gd name="T3" fmla="*/ 720 h 832"/>
              <a:gd name="T4" fmla="*/ 232 w 1672"/>
              <a:gd name="T5" fmla="*/ 672 h 832"/>
              <a:gd name="T6" fmla="*/ 40 w 1672"/>
              <a:gd name="T7" fmla="*/ 0 h 832"/>
              <a:gd name="T8" fmla="*/ 0 60000 65536"/>
              <a:gd name="T9" fmla="*/ 0 60000 65536"/>
              <a:gd name="T10" fmla="*/ 0 60000 65536"/>
              <a:gd name="T11" fmla="*/ 0 60000 65536"/>
              <a:gd name="T12" fmla="*/ 0 w 1672"/>
              <a:gd name="T13" fmla="*/ 0 h 832"/>
              <a:gd name="T14" fmla="*/ 1672 w 1672"/>
              <a:gd name="T15" fmla="*/ 832 h 8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672" h="832">
                <a:moveTo>
                  <a:pt x="1672" y="0"/>
                </a:moveTo>
                <a:cubicBezTo>
                  <a:pt x="1672" y="304"/>
                  <a:pt x="1672" y="608"/>
                  <a:pt x="1432" y="720"/>
                </a:cubicBezTo>
                <a:cubicBezTo>
                  <a:pt x="1192" y="832"/>
                  <a:pt x="464" y="792"/>
                  <a:pt x="232" y="672"/>
                </a:cubicBezTo>
                <a:cubicBezTo>
                  <a:pt x="0" y="552"/>
                  <a:pt x="20" y="276"/>
                  <a:pt x="4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6055" name="Line 24"/>
          <p:cNvSpPr>
            <a:spLocks noChangeShapeType="1"/>
          </p:cNvSpPr>
          <p:nvPr/>
        </p:nvSpPr>
        <p:spPr bwMode="auto">
          <a:xfrm flipH="1">
            <a:off x="2921000" y="5105400"/>
            <a:ext cx="11430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28" name="Object 10"/>
          <p:cNvGraphicFramePr>
            <a:graphicFrameLocks noChangeAspect="1"/>
          </p:cNvGraphicFramePr>
          <p:nvPr/>
        </p:nvGraphicFramePr>
        <p:xfrm>
          <a:off x="1625600" y="5486400"/>
          <a:ext cx="15875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87240" imgH="457200" progId="Equation.3">
                  <p:embed/>
                </p:oleObj>
              </mc:Choice>
              <mc:Fallback>
                <p:oleObj name="Equation" r:id="rId22" imgW="1587240" imgH="4572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25600" y="5486400"/>
                        <a:ext cx="1587500" cy="457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56" name="Text Box 26"/>
          <p:cNvSpPr txBox="1">
            <a:spLocks noChangeArrowheads="1"/>
          </p:cNvSpPr>
          <p:nvPr/>
        </p:nvSpPr>
        <p:spPr bwMode="auto">
          <a:xfrm>
            <a:off x="3200400" y="0"/>
            <a:ext cx="17526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86057" name="Line 27"/>
          <p:cNvSpPr>
            <a:spLocks noChangeShapeType="1"/>
          </p:cNvSpPr>
          <p:nvPr/>
        </p:nvSpPr>
        <p:spPr bwMode="auto">
          <a:xfrm>
            <a:off x="0" y="10668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8" name="Line 28"/>
          <p:cNvSpPr>
            <a:spLocks noChangeShapeType="1"/>
          </p:cNvSpPr>
          <p:nvPr/>
        </p:nvSpPr>
        <p:spPr bwMode="auto">
          <a:xfrm>
            <a:off x="0" y="1752600"/>
            <a:ext cx="2971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59" name="Line 29"/>
          <p:cNvSpPr>
            <a:spLocks noChangeShapeType="1"/>
          </p:cNvSpPr>
          <p:nvPr/>
        </p:nvSpPr>
        <p:spPr bwMode="auto">
          <a:xfrm>
            <a:off x="3810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0" name="Line 30"/>
          <p:cNvSpPr>
            <a:spLocks noChangeShapeType="1"/>
          </p:cNvSpPr>
          <p:nvPr/>
        </p:nvSpPr>
        <p:spPr bwMode="auto">
          <a:xfrm>
            <a:off x="9144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1" name="Line 31"/>
          <p:cNvSpPr>
            <a:spLocks noChangeShapeType="1"/>
          </p:cNvSpPr>
          <p:nvPr/>
        </p:nvSpPr>
        <p:spPr bwMode="auto">
          <a:xfrm>
            <a:off x="14478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2" name="Line 32"/>
          <p:cNvSpPr>
            <a:spLocks noChangeShapeType="1"/>
          </p:cNvSpPr>
          <p:nvPr/>
        </p:nvSpPr>
        <p:spPr bwMode="auto">
          <a:xfrm>
            <a:off x="19812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3" name="Line 33"/>
          <p:cNvSpPr>
            <a:spLocks noChangeShapeType="1"/>
          </p:cNvSpPr>
          <p:nvPr/>
        </p:nvSpPr>
        <p:spPr bwMode="auto">
          <a:xfrm>
            <a:off x="2514600" y="106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4" name="Line 34"/>
          <p:cNvSpPr>
            <a:spLocks noChangeShapeType="1"/>
          </p:cNvSpPr>
          <p:nvPr/>
        </p:nvSpPr>
        <p:spPr bwMode="auto">
          <a:xfrm flipV="1">
            <a:off x="1143000" y="1752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29" name="Object 11"/>
          <p:cNvGraphicFramePr>
            <a:graphicFrameLocks noChangeAspect="1"/>
          </p:cNvGraphicFramePr>
          <p:nvPr/>
        </p:nvGraphicFramePr>
        <p:xfrm>
          <a:off x="5334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68280" progId="Equation.3">
                  <p:embed/>
                </p:oleObj>
              </mc:Choice>
              <mc:Fallback>
                <p:oleObj name="Equation" r:id="rId24" imgW="253800" imgH="3682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0" name="Object 12"/>
          <p:cNvGraphicFramePr>
            <a:graphicFrameLocks noChangeAspect="1"/>
          </p:cNvGraphicFramePr>
          <p:nvPr/>
        </p:nvGraphicFramePr>
        <p:xfrm>
          <a:off x="908050" y="2133600"/>
          <a:ext cx="442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44240" imgH="533160" progId="Equation.3">
                  <p:embed/>
                </p:oleObj>
              </mc:Choice>
              <mc:Fallback>
                <p:oleObj name="Equation" r:id="rId26" imgW="444240" imgH="5331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2133600"/>
                        <a:ext cx="442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1" name="Object 13"/>
          <p:cNvGraphicFramePr>
            <a:graphicFrameLocks noChangeAspect="1"/>
          </p:cNvGraphicFramePr>
          <p:nvPr/>
        </p:nvGraphicFramePr>
        <p:xfrm>
          <a:off x="1676400" y="12192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2192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2" name="Object 14"/>
          <p:cNvGraphicFramePr>
            <a:graphicFrameLocks noChangeAspect="1"/>
          </p:cNvGraphicFramePr>
          <p:nvPr/>
        </p:nvGraphicFramePr>
        <p:xfrm>
          <a:off x="2133600" y="1219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1219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3" name="Object 15"/>
          <p:cNvGraphicFramePr>
            <a:graphicFrameLocks noChangeAspect="1"/>
          </p:cNvGraphicFramePr>
          <p:nvPr/>
        </p:nvGraphicFramePr>
        <p:xfrm>
          <a:off x="1111250" y="12303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12303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65" name="Line 40"/>
          <p:cNvSpPr>
            <a:spLocks noChangeShapeType="1"/>
          </p:cNvSpPr>
          <p:nvPr/>
        </p:nvSpPr>
        <p:spPr bwMode="auto">
          <a:xfrm>
            <a:off x="4892675" y="11176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6" name="Line 41"/>
          <p:cNvSpPr>
            <a:spLocks noChangeShapeType="1"/>
          </p:cNvSpPr>
          <p:nvPr/>
        </p:nvSpPr>
        <p:spPr bwMode="auto">
          <a:xfrm>
            <a:off x="4892675" y="1803400"/>
            <a:ext cx="396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7" name="Line 42"/>
          <p:cNvSpPr>
            <a:spLocks noChangeShapeType="1"/>
          </p:cNvSpPr>
          <p:nvPr/>
        </p:nvSpPr>
        <p:spPr bwMode="auto">
          <a:xfrm>
            <a:off x="5273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8" name="Line 43"/>
          <p:cNvSpPr>
            <a:spLocks noChangeShapeType="1"/>
          </p:cNvSpPr>
          <p:nvPr/>
        </p:nvSpPr>
        <p:spPr bwMode="auto">
          <a:xfrm>
            <a:off x="5807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69" name="Line 44"/>
          <p:cNvSpPr>
            <a:spLocks noChangeShapeType="1"/>
          </p:cNvSpPr>
          <p:nvPr/>
        </p:nvSpPr>
        <p:spPr bwMode="auto">
          <a:xfrm>
            <a:off x="84740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70" name="Line 45"/>
          <p:cNvSpPr>
            <a:spLocks noChangeShapeType="1"/>
          </p:cNvSpPr>
          <p:nvPr/>
        </p:nvSpPr>
        <p:spPr bwMode="auto">
          <a:xfrm flipV="1">
            <a:off x="6096000" y="1828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34" name="Object 16"/>
          <p:cNvGraphicFramePr>
            <a:graphicFrameLocks noChangeAspect="1"/>
          </p:cNvGraphicFramePr>
          <p:nvPr/>
        </p:nvGraphicFramePr>
        <p:xfrm>
          <a:off x="5426075" y="12700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26075" y="12700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5" name="Object 17"/>
          <p:cNvGraphicFramePr>
            <a:graphicFrameLocks noChangeAspect="1"/>
          </p:cNvGraphicFramePr>
          <p:nvPr/>
        </p:nvGraphicFramePr>
        <p:xfrm>
          <a:off x="5943600" y="2209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431640" imgH="533160" progId="Equation.3">
                  <p:embed/>
                </p:oleObj>
              </mc:Choice>
              <mc:Fallback>
                <p:oleObj name="Equation" r:id="rId30" imgW="4316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2209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6" name="Object 18"/>
          <p:cNvGraphicFramePr>
            <a:graphicFrameLocks noChangeAspect="1"/>
          </p:cNvGraphicFramePr>
          <p:nvPr/>
        </p:nvGraphicFramePr>
        <p:xfrm>
          <a:off x="8093075" y="1270000"/>
          <a:ext cx="304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253800" imgH="368280" progId="Equation.3">
                  <p:embed/>
                </p:oleObj>
              </mc:Choice>
              <mc:Fallback>
                <p:oleObj name="Equation" r:id="rId29" imgW="253800" imgH="3682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93075" y="1270000"/>
                        <a:ext cx="304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1" name="Line 49"/>
          <p:cNvSpPr>
            <a:spLocks noChangeShapeType="1"/>
          </p:cNvSpPr>
          <p:nvPr/>
        </p:nvSpPr>
        <p:spPr bwMode="auto">
          <a:xfrm>
            <a:off x="63404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72" name="Line 50"/>
          <p:cNvSpPr>
            <a:spLocks noChangeShapeType="1"/>
          </p:cNvSpPr>
          <p:nvPr/>
        </p:nvSpPr>
        <p:spPr bwMode="auto">
          <a:xfrm>
            <a:off x="68738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73" name="Line 51"/>
          <p:cNvSpPr>
            <a:spLocks noChangeShapeType="1"/>
          </p:cNvSpPr>
          <p:nvPr/>
        </p:nvSpPr>
        <p:spPr bwMode="auto">
          <a:xfrm>
            <a:off x="74072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6074" name="Line 52"/>
          <p:cNvSpPr>
            <a:spLocks noChangeShapeType="1"/>
          </p:cNvSpPr>
          <p:nvPr/>
        </p:nvSpPr>
        <p:spPr bwMode="auto">
          <a:xfrm>
            <a:off x="7940675" y="111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6037" name="Object 19"/>
          <p:cNvGraphicFramePr>
            <a:graphicFrameLocks noChangeAspect="1"/>
          </p:cNvGraphicFramePr>
          <p:nvPr/>
        </p:nvGraphicFramePr>
        <p:xfrm>
          <a:off x="65690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90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8" name="Object 20"/>
          <p:cNvGraphicFramePr>
            <a:graphicFrameLocks noChangeAspect="1"/>
          </p:cNvGraphicFramePr>
          <p:nvPr/>
        </p:nvGraphicFramePr>
        <p:xfrm>
          <a:off x="76041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41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39" name="Object 21"/>
          <p:cNvGraphicFramePr>
            <a:graphicFrameLocks noChangeAspect="1"/>
          </p:cNvGraphicFramePr>
          <p:nvPr/>
        </p:nvGraphicFramePr>
        <p:xfrm>
          <a:off x="6003925" y="1281113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64880" imgH="368280" progId="Equation.3">
                  <p:embed/>
                </p:oleObj>
              </mc:Choice>
              <mc:Fallback>
                <p:oleObj name="Equation" r:id="rId27" imgW="164880" imgH="3682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03925" y="1281113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40" name="Object 22"/>
          <p:cNvGraphicFramePr>
            <a:graphicFrameLocks noChangeAspect="1"/>
          </p:cNvGraphicFramePr>
          <p:nvPr/>
        </p:nvGraphicFramePr>
        <p:xfrm>
          <a:off x="7026275" y="1270000"/>
          <a:ext cx="1635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164880" imgH="368280" progId="Equation.3">
                  <p:embed/>
                </p:oleObj>
              </mc:Choice>
              <mc:Fallback>
                <p:oleObj name="Equation" r:id="rId31" imgW="164880" imgH="36828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6275" y="1270000"/>
                        <a:ext cx="1635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75" name="Text Box 57"/>
          <p:cNvSpPr txBox="1">
            <a:spLocks noChangeArrowheads="1"/>
          </p:cNvSpPr>
          <p:nvPr/>
        </p:nvSpPr>
        <p:spPr bwMode="auto">
          <a:xfrm>
            <a:off x="898525" y="330200"/>
            <a:ext cx="12541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Start</a:t>
            </a:r>
          </a:p>
        </p:txBody>
      </p:sp>
      <p:sp>
        <p:nvSpPr>
          <p:cNvPr id="86076" name="Text Box 58"/>
          <p:cNvSpPr txBox="1">
            <a:spLocks noChangeArrowheads="1"/>
          </p:cNvSpPr>
          <p:nvPr/>
        </p:nvSpPr>
        <p:spPr bwMode="auto">
          <a:xfrm>
            <a:off x="6553200" y="381000"/>
            <a:ext cx="1304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Finish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017DEC7-2979-4952-A3BB-CAF9B67F9AC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87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Another Example</a:t>
            </a:r>
          </a:p>
        </p:txBody>
      </p:sp>
      <p:sp>
        <p:nvSpPr>
          <p:cNvPr id="87053" name="Text Box 3"/>
          <p:cNvSpPr txBox="1">
            <a:spLocks noChangeArrowheads="1"/>
          </p:cNvSpPr>
          <p:nvPr/>
        </p:nvSpPr>
        <p:spPr bwMode="auto">
          <a:xfrm>
            <a:off x="288925" y="2006600"/>
            <a:ext cx="26130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The function</a:t>
            </a:r>
          </a:p>
        </p:txBody>
      </p:sp>
      <p:graphicFrame>
        <p:nvGraphicFramePr>
          <p:cNvPr id="87042" name="Object 4"/>
          <p:cNvGraphicFramePr>
            <a:graphicFrameLocks noChangeAspect="1"/>
          </p:cNvGraphicFramePr>
          <p:nvPr/>
        </p:nvGraphicFramePr>
        <p:xfrm>
          <a:off x="3505200" y="1981200"/>
          <a:ext cx="18669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66600" imgH="533160" progId="Equation.3">
                  <p:embed/>
                </p:oleObj>
              </mc:Choice>
              <mc:Fallback>
                <p:oleObj name="Equation" r:id="rId2" imgW="18666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981200"/>
                        <a:ext cx="18669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4" name="Text Box 5"/>
          <p:cNvSpPr txBox="1">
            <a:spLocks noChangeArrowheads="1"/>
          </p:cNvSpPr>
          <p:nvPr/>
        </p:nvSpPr>
        <p:spPr bwMode="auto">
          <a:xfrm>
            <a:off x="381000" y="2667000"/>
            <a:ext cx="27622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is computable</a:t>
            </a:r>
          </a:p>
        </p:txBody>
      </p:sp>
      <p:sp>
        <p:nvSpPr>
          <p:cNvPr id="87055" name="AutoShape 6"/>
          <p:cNvSpPr>
            <a:spLocks/>
          </p:cNvSpPr>
          <p:nvPr/>
        </p:nvSpPr>
        <p:spPr bwMode="auto">
          <a:xfrm>
            <a:off x="5486400" y="13716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7043" name="Object 7"/>
          <p:cNvGraphicFramePr>
            <a:graphicFrameLocks noChangeAspect="1"/>
          </p:cNvGraphicFramePr>
          <p:nvPr/>
        </p:nvGraphicFramePr>
        <p:xfrm>
          <a:off x="6165850" y="26479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19040" progId="Equation.3">
                  <p:embed/>
                </p:oleObj>
              </mc:Choice>
              <mc:Fallback>
                <p:oleObj name="Equation" r:id="rId4" imgW="266400" imgH="41904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65850" y="26479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8"/>
          <p:cNvGraphicFramePr>
            <a:graphicFrameLocks noChangeAspect="1"/>
          </p:cNvGraphicFramePr>
          <p:nvPr/>
        </p:nvGraphicFramePr>
        <p:xfrm>
          <a:off x="6242050" y="1428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406080" progId="Equation.3">
                  <p:embed/>
                </p:oleObj>
              </mc:Choice>
              <mc:Fallback>
                <p:oleObj name="Equation" r:id="rId6" imgW="177480" imgH="40608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2050" y="14287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9"/>
          <p:cNvGraphicFramePr>
            <a:graphicFrameLocks noChangeAspect="1"/>
          </p:cNvGraphicFramePr>
          <p:nvPr/>
        </p:nvGraphicFramePr>
        <p:xfrm>
          <a:off x="7715250" y="1504950"/>
          <a:ext cx="10922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1880" imgH="419040" progId="Equation.3">
                  <p:embed/>
                </p:oleObj>
              </mc:Choice>
              <mc:Fallback>
                <p:oleObj name="Equation" r:id="rId8" imgW="1091880" imgH="41904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1504950"/>
                        <a:ext cx="1092200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10"/>
          <p:cNvGraphicFramePr>
            <a:graphicFrameLocks noChangeAspect="1"/>
          </p:cNvGraphicFramePr>
          <p:nvPr/>
        </p:nvGraphicFramePr>
        <p:xfrm>
          <a:off x="7715250" y="2641600"/>
          <a:ext cx="10795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79280" imgH="482400" progId="Equation.3">
                  <p:embed/>
                </p:oleObj>
              </mc:Choice>
              <mc:Fallback>
                <p:oleObj name="Equation" r:id="rId10" imgW="1079280" imgH="4824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15250" y="2641600"/>
                        <a:ext cx="10795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6" name="Text Box 11"/>
          <p:cNvSpPr txBox="1">
            <a:spLocks noChangeArrowheads="1"/>
          </p:cNvSpPr>
          <p:nvPr/>
        </p:nvSpPr>
        <p:spPr bwMode="auto">
          <a:xfrm>
            <a:off x="7086600" y="12954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87057" name="Text Box 12"/>
          <p:cNvSpPr txBox="1">
            <a:spLocks noChangeArrowheads="1"/>
          </p:cNvSpPr>
          <p:nvPr/>
        </p:nvSpPr>
        <p:spPr bwMode="auto">
          <a:xfrm>
            <a:off x="7010400" y="25908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87058" name="Text Box 13"/>
          <p:cNvSpPr txBox="1">
            <a:spLocks noChangeArrowheads="1"/>
          </p:cNvSpPr>
          <p:nvPr/>
        </p:nvSpPr>
        <p:spPr bwMode="auto">
          <a:xfrm>
            <a:off x="609600" y="4114800"/>
            <a:ext cx="13620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Input:</a:t>
            </a:r>
          </a:p>
        </p:txBody>
      </p:sp>
      <p:graphicFrame>
        <p:nvGraphicFramePr>
          <p:cNvPr id="87047" name="Object 14"/>
          <p:cNvGraphicFramePr>
            <a:graphicFrameLocks noChangeAspect="1"/>
          </p:cNvGraphicFramePr>
          <p:nvPr/>
        </p:nvGraphicFramePr>
        <p:xfrm>
          <a:off x="2438400" y="4114800"/>
          <a:ext cx="8382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38080" imgH="520560" progId="Equation.3">
                  <p:embed/>
                </p:oleObj>
              </mc:Choice>
              <mc:Fallback>
                <p:oleObj name="Equation" r:id="rId12" imgW="83808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114800"/>
                        <a:ext cx="8382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59" name="Text Box 15"/>
          <p:cNvSpPr txBox="1">
            <a:spLocks noChangeArrowheads="1"/>
          </p:cNvSpPr>
          <p:nvPr/>
        </p:nvSpPr>
        <p:spPr bwMode="auto">
          <a:xfrm>
            <a:off x="365125" y="5588000"/>
            <a:ext cx="16541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339933"/>
                </a:solidFill>
              </a:rPr>
              <a:t>Output:</a:t>
            </a:r>
          </a:p>
        </p:txBody>
      </p:sp>
      <p:graphicFrame>
        <p:nvGraphicFramePr>
          <p:cNvPr id="87048" name="Object 16"/>
          <p:cNvGraphicFramePr>
            <a:graphicFrameLocks noChangeAspect="1"/>
          </p:cNvGraphicFramePr>
          <p:nvPr/>
        </p:nvGraphicFramePr>
        <p:xfrm>
          <a:off x="2508250" y="5619750"/>
          <a:ext cx="176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77480" imgH="406080" progId="Equation.3">
                  <p:embed/>
                </p:oleObj>
              </mc:Choice>
              <mc:Fallback>
                <p:oleObj name="Equation" r:id="rId6" imgW="177480" imgH="4060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0" y="5619750"/>
                        <a:ext cx="176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Object 17"/>
          <p:cNvGraphicFramePr>
            <a:graphicFrameLocks noChangeAspect="1"/>
          </p:cNvGraphicFramePr>
          <p:nvPr/>
        </p:nvGraphicFramePr>
        <p:xfrm>
          <a:off x="4260850" y="5619750"/>
          <a:ext cx="265113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419040" progId="Equation.3">
                  <p:embed/>
                </p:oleObj>
              </mc:Choice>
              <mc:Fallback>
                <p:oleObj name="Equation" r:id="rId4" imgW="266400" imgH="4190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0850" y="5619750"/>
                        <a:ext cx="265113" cy="419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60" name="Text Box 18"/>
          <p:cNvSpPr txBox="1">
            <a:spLocks noChangeArrowheads="1"/>
          </p:cNvSpPr>
          <p:nvPr/>
        </p:nvSpPr>
        <p:spPr bwMode="auto">
          <a:xfrm>
            <a:off x="3200400" y="5562600"/>
            <a:ext cx="5937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or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1794D3F-B607-4792-8C4F-3F1839EE693B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8075" name="Text Box 2"/>
          <p:cNvSpPr txBox="1">
            <a:spLocks noChangeArrowheads="1"/>
          </p:cNvSpPr>
          <p:nvPr/>
        </p:nvSpPr>
        <p:spPr bwMode="auto">
          <a:xfrm>
            <a:off x="0" y="152400"/>
            <a:ext cx="5516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 Machine Pseudocode:</a:t>
            </a:r>
          </a:p>
        </p:txBody>
      </p:sp>
      <p:sp>
        <p:nvSpPr>
          <p:cNvPr id="88076" name="Text Box 3"/>
          <p:cNvSpPr txBox="1">
            <a:spLocks noChangeArrowheads="1"/>
          </p:cNvSpPr>
          <p:nvPr/>
        </p:nvSpPr>
        <p:spPr bwMode="auto">
          <a:xfrm>
            <a:off x="1752600" y="2133600"/>
            <a:ext cx="64404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Match a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from     with a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from  </a:t>
            </a:r>
          </a:p>
        </p:txBody>
      </p:sp>
      <p:graphicFrame>
        <p:nvGraphicFramePr>
          <p:cNvPr id="88066" name="Object 0"/>
          <p:cNvGraphicFramePr>
            <a:graphicFrameLocks noChangeAspect="1"/>
          </p:cNvGraphicFramePr>
          <p:nvPr/>
        </p:nvGraphicFramePr>
        <p:xfrm>
          <a:off x="4940300" y="22733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04560" progId="Equation.3">
                  <p:embed/>
                </p:oleObj>
              </mc:Choice>
              <mc:Fallback>
                <p:oleObj name="Equation" r:id="rId2" imgW="291960" imgH="304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22733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7" name="Object 1"/>
          <p:cNvGraphicFramePr>
            <a:graphicFrameLocks noChangeAspect="1"/>
          </p:cNvGraphicFramePr>
          <p:nvPr/>
        </p:nvGraphicFramePr>
        <p:xfrm>
          <a:off x="7988300" y="226695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406080" progId="Equation.3">
                  <p:embed/>
                </p:oleObj>
              </mc:Choice>
              <mc:Fallback>
                <p:oleObj name="Equation" r:id="rId4" imgW="317160" imgH="4060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300" y="226695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7" name="Text Box 6"/>
          <p:cNvSpPr txBox="1">
            <a:spLocks noChangeArrowheads="1"/>
          </p:cNvSpPr>
          <p:nvPr/>
        </p:nvSpPr>
        <p:spPr bwMode="auto">
          <a:xfrm>
            <a:off x="990600" y="1066800"/>
            <a:ext cx="17811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>
                <a:solidFill>
                  <a:srgbClr val="008000"/>
                </a:solidFill>
              </a:rPr>
              <a:t> Repeat</a:t>
            </a:r>
          </a:p>
        </p:txBody>
      </p:sp>
      <p:sp>
        <p:nvSpPr>
          <p:cNvPr id="88078" name="Text Box 7"/>
          <p:cNvSpPr txBox="1">
            <a:spLocks noChangeArrowheads="1"/>
          </p:cNvSpPr>
          <p:nvPr/>
        </p:nvSpPr>
        <p:spPr bwMode="auto">
          <a:xfrm>
            <a:off x="838200" y="3124200"/>
            <a:ext cx="69977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    </a:t>
            </a:r>
            <a:r>
              <a:rPr lang="en-US">
                <a:solidFill>
                  <a:srgbClr val="008000"/>
                </a:solidFill>
              </a:rPr>
              <a:t>Until </a:t>
            </a:r>
            <a:r>
              <a:rPr lang="en-US"/>
              <a:t>all  of       or       is matched</a:t>
            </a:r>
          </a:p>
        </p:txBody>
      </p:sp>
      <p:graphicFrame>
        <p:nvGraphicFramePr>
          <p:cNvPr id="88068" name="Object 2"/>
          <p:cNvGraphicFramePr>
            <a:graphicFrameLocks noChangeAspect="1"/>
          </p:cNvGraphicFramePr>
          <p:nvPr/>
        </p:nvGraphicFramePr>
        <p:xfrm>
          <a:off x="3733800" y="32766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1960" imgH="304560" progId="Equation.3">
                  <p:embed/>
                </p:oleObj>
              </mc:Choice>
              <mc:Fallback>
                <p:oleObj name="Equation" r:id="rId2" imgW="291960" imgH="30456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2766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69" name="Object 3"/>
          <p:cNvGraphicFramePr>
            <a:graphicFrameLocks noChangeAspect="1"/>
          </p:cNvGraphicFramePr>
          <p:nvPr/>
        </p:nvGraphicFramePr>
        <p:xfrm>
          <a:off x="5105400" y="3276600"/>
          <a:ext cx="3159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7160" imgH="406080" progId="Equation.3">
                  <p:embed/>
                </p:oleObj>
              </mc:Choice>
              <mc:Fallback>
                <p:oleObj name="Equation" r:id="rId4" imgW="317160" imgH="406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3276600"/>
                        <a:ext cx="3159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8079" name="Text Box 10"/>
          <p:cNvSpPr txBox="1">
            <a:spLocks noChangeArrowheads="1"/>
          </p:cNvSpPr>
          <p:nvPr/>
        </p:nvSpPr>
        <p:spPr bwMode="auto">
          <a:xfrm>
            <a:off x="914400" y="4343400"/>
            <a:ext cx="6111875" cy="23320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</a:t>
            </a:r>
            <a:r>
              <a:rPr lang="en-US">
                <a:solidFill>
                  <a:srgbClr val="008000"/>
                </a:solidFill>
              </a:rPr>
              <a:t>If</a:t>
            </a:r>
            <a:r>
              <a:rPr lang="en-US"/>
              <a:t> a </a:t>
            </a:r>
            <a:r>
              <a:rPr lang="en-US">
                <a:solidFill>
                  <a:schemeClr val="tx1"/>
                </a:solidFill>
              </a:rPr>
              <a:t>1</a:t>
            </a:r>
            <a:r>
              <a:rPr lang="en-US"/>
              <a:t> from      is not matched</a:t>
            </a:r>
          </a:p>
          <a:p>
            <a:r>
              <a:rPr lang="en-US"/>
              <a:t>             erase tape, write </a:t>
            </a:r>
            <a:r>
              <a:rPr lang="en-US">
                <a:solidFill>
                  <a:schemeClr val="tx1"/>
                </a:solidFill>
              </a:rPr>
              <a:t>1</a:t>
            </a:r>
          </a:p>
          <a:p>
            <a:r>
              <a:rPr lang="en-US"/>
              <a:t>     </a:t>
            </a:r>
            <a:r>
              <a:rPr lang="en-US">
                <a:solidFill>
                  <a:srgbClr val="008000"/>
                </a:solidFill>
              </a:rPr>
              <a:t>else</a:t>
            </a:r>
          </a:p>
          <a:p>
            <a:r>
              <a:rPr lang="en-US"/>
              <a:t>             erase tape, write </a:t>
            </a:r>
            <a:r>
              <a:rPr lang="en-US">
                <a:solidFill>
                  <a:schemeClr val="tx1"/>
                </a:solidFill>
              </a:rPr>
              <a:t>0</a:t>
            </a:r>
          </a:p>
        </p:txBody>
      </p:sp>
      <p:graphicFrame>
        <p:nvGraphicFramePr>
          <p:cNvPr id="88070" name="Object 4"/>
          <p:cNvGraphicFramePr>
            <a:graphicFrameLocks noChangeAspect="1"/>
          </p:cNvGraphicFramePr>
          <p:nvPr/>
        </p:nvGraphicFramePr>
        <p:xfrm>
          <a:off x="3581400" y="4495800"/>
          <a:ext cx="290513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1960" imgH="304560" progId="Equation.3">
                  <p:embed/>
                </p:oleObj>
              </mc:Choice>
              <mc:Fallback>
                <p:oleObj name="Equation" r:id="rId6" imgW="291960" imgH="3045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495800"/>
                        <a:ext cx="290513" cy="304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1" name="Object 5"/>
          <p:cNvGraphicFramePr>
            <a:graphicFrameLocks noChangeAspect="1"/>
          </p:cNvGraphicFramePr>
          <p:nvPr/>
        </p:nvGraphicFramePr>
        <p:xfrm>
          <a:off x="7067550" y="5048250"/>
          <a:ext cx="1435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434960" imgH="533160" progId="Equation.3">
                  <p:embed/>
                </p:oleObj>
              </mc:Choice>
              <mc:Fallback>
                <p:oleObj name="Equation" r:id="rId7" imgW="1434960" imgH="53316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7550" y="5048250"/>
                        <a:ext cx="1435100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072" name="Object 6"/>
          <p:cNvGraphicFramePr>
            <a:graphicFrameLocks noChangeAspect="1"/>
          </p:cNvGraphicFramePr>
          <p:nvPr/>
        </p:nvGraphicFramePr>
        <p:xfrm>
          <a:off x="7061200" y="6146800"/>
          <a:ext cx="14351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34960" imgH="533160" progId="Equation.3">
                  <p:embed/>
                </p:oleObj>
              </mc:Choice>
              <mc:Fallback>
                <p:oleObj name="Equation" r:id="rId9" imgW="1434960" imgH="53316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61200" y="6146800"/>
                        <a:ext cx="14351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" name="Ink 1"/>
              <p14:cNvContentPartPr/>
              <p14:nvPr/>
            </p14:nvContentPartPr>
            <p14:xfrm>
              <a:off x="5024880" y="1571400"/>
              <a:ext cx="4168800" cy="2237760"/>
            </p14:xfrm>
          </p:contentPart>
        </mc:Choice>
        <mc:Fallback xmlns="">
          <p:pic>
            <p:nvPicPr>
              <p:cNvPr id="2" name="Ink 1"/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015520" y="1562040"/>
                <a:ext cx="4187520" cy="22564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7A79DC2-4C64-4919-9207-4795C6F4452B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1034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/>
          <a:p>
            <a:r>
              <a:rPr lang="en-US" sz="4400"/>
              <a:t>Combining Turing Machines</a:t>
            </a:r>
          </a:p>
        </p:txBody>
      </p:sp>
      <p:sp>
        <p:nvSpPr>
          <p:cNvPr id="10342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 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E40EB45-A22F-407D-8AB3-438AE470957B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104452" name="Text Box 2"/>
          <p:cNvSpPr txBox="1">
            <a:spLocks noChangeArrowheads="1"/>
          </p:cNvSpPr>
          <p:nvPr/>
        </p:nvSpPr>
        <p:spPr bwMode="auto">
          <a:xfrm>
            <a:off x="2895600" y="1371600"/>
            <a:ext cx="29559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/>
              <a:t>Block Diagram</a:t>
            </a:r>
          </a:p>
        </p:txBody>
      </p:sp>
      <p:sp>
        <p:nvSpPr>
          <p:cNvPr id="104453" name="Rectangle 3"/>
          <p:cNvSpPr>
            <a:spLocks noChangeArrowheads="1"/>
          </p:cNvSpPr>
          <p:nvPr/>
        </p:nvSpPr>
        <p:spPr bwMode="auto">
          <a:xfrm>
            <a:off x="2895600" y="3048000"/>
            <a:ext cx="2971800" cy="175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4" name="Line 4"/>
          <p:cNvSpPr>
            <a:spLocks noChangeShapeType="1"/>
          </p:cNvSpPr>
          <p:nvPr/>
        </p:nvSpPr>
        <p:spPr bwMode="auto">
          <a:xfrm>
            <a:off x="205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4455" name="Text Box 5"/>
          <p:cNvSpPr txBox="1">
            <a:spLocks noChangeArrowheads="1"/>
          </p:cNvSpPr>
          <p:nvPr/>
        </p:nvSpPr>
        <p:spPr bwMode="auto">
          <a:xfrm>
            <a:off x="3505200" y="3276600"/>
            <a:ext cx="174466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Turing</a:t>
            </a:r>
          </a:p>
          <a:p>
            <a:r>
              <a:rPr lang="en-US">
                <a:solidFill>
                  <a:srgbClr val="CC0099"/>
                </a:solidFill>
              </a:rPr>
              <a:t>Machine</a:t>
            </a:r>
          </a:p>
        </p:txBody>
      </p:sp>
      <p:sp>
        <p:nvSpPr>
          <p:cNvPr id="104456" name="Text Box 6"/>
          <p:cNvSpPr txBox="1">
            <a:spLocks noChangeArrowheads="1"/>
          </p:cNvSpPr>
          <p:nvPr/>
        </p:nvSpPr>
        <p:spPr bwMode="auto">
          <a:xfrm>
            <a:off x="838200" y="3581400"/>
            <a:ext cx="113188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104457" name="Text Box 7"/>
          <p:cNvSpPr txBox="1">
            <a:spLocks noChangeArrowheads="1"/>
          </p:cNvSpPr>
          <p:nvPr/>
        </p:nvSpPr>
        <p:spPr bwMode="auto">
          <a:xfrm>
            <a:off x="6934200" y="3581400"/>
            <a:ext cx="14224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104458" name="Line 8"/>
          <p:cNvSpPr>
            <a:spLocks noChangeShapeType="1"/>
          </p:cNvSpPr>
          <p:nvPr/>
        </p:nvSpPr>
        <p:spPr bwMode="auto">
          <a:xfrm>
            <a:off x="5867400" y="38862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D86B16-590E-40A6-A0AE-7E5F553AF0C9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8136" name="Text Box 3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Transition Function</a:t>
            </a:r>
          </a:p>
        </p:txBody>
      </p:sp>
      <p:sp>
        <p:nvSpPr>
          <p:cNvPr id="48137" name="Oval 14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8" name="Oval 15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139" name="Line 16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8130" name="Object 0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1" name="Object 1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2" name="Object 2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469800" progId="Equation.3">
                  <p:embed/>
                </p:oleObj>
              </mc:Choice>
              <mc:Fallback>
                <p:oleObj name="Equation" r:id="rId6" imgW="1587240" imgH="4698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133" name="Object 3"/>
          <p:cNvGraphicFramePr>
            <a:graphicFrameLocks noChangeAspect="1"/>
          </p:cNvGraphicFramePr>
          <p:nvPr/>
        </p:nvGraphicFramePr>
        <p:xfrm>
          <a:off x="2362200" y="4191000"/>
          <a:ext cx="3886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86200" imgH="571320" progId="Equation.3">
                  <p:embed/>
                </p:oleObj>
              </mc:Choice>
              <mc:Fallback>
                <p:oleObj name="Equation" r:id="rId8" imgW="3886200" imgH="57132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86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2362200" y="1625025"/>
            <a:ext cx="1219200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886200" y="1371600"/>
            <a:ext cx="1447800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Write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486400" y="1600200"/>
            <a:ext cx="1447800" cy="584775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Head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581400" y="2184975"/>
            <a:ext cx="76200" cy="223262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6" name="Straight Arrow Connector 5"/>
          <p:cNvCxnSpPr>
            <a:stCxn id="12" idx="2"/>
          </p:cNvCxnSpPr>
          <p:nvPr/>
        </p:nvCxnSpPr>
        <p:spPr bwMode="auto">
          <a:xfrm flipH="1">
            <a:off x="4495800" y="1956375"/>
            <a:ext cx="114300" cy="340231"/>
          </a:xfrm>
          <a:prstGeom prst="straightConnector1">
            <a:avLst/>
          </a:prstGeom>
          <a:noFill/>
          <a:ln w="9525" cap="flat" cmpd="sng" algn="ctr">
            <a:solidFill>
              <a:schemeClr val="accent6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Straight Arrow Connector 9"/>
          <p:cNvCxnSpPr>
            <a:stCxn id="13" idx="1"/>
          </p:cNvCxnSpPr>
          <p:nvPr/>
        </p:nvCxnSpPr>
        <p:spPr bwMode="auto">
          <a:xfrm flipH="1">
            <a:off x="5092700" y="1892588"/>
            <a:ext cx="393700" cy="469612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C49372-ACFA-43F7-9091-3CF8FEC95FCC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9103" name="Text Box 2"/>
          <p:cNvSpPr txBox="1">
            <a:spLocks noChangeArrowheads="1"/>
          </p:cNvSpPr>
          <p:nvPr/>
        </p:nvSpPr>
        <p:spPr bwMode="auto">
          <a:xfrm>
            <a:off x="365125" y="1778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8000"/>
                </a:solidFill>
              </a:rPr>
              <a:t>Example:</a:t>
            </a:r>
          </a:p>
        </p:txBody>
      </p:sp>
      <p:graphicFrame>
        <p:nvGraphicFramePr>
          <p:cNvPr id="89090" name="Object 3"/>
          <p:cNvGraphicFramePr>
            <a:graphicFrameLocks noChangeAspect="1"/>
          </p:cNvGraphicFramePr>
          <p:nvPr/>
        </p:nvGraphicFramePr>
        <p:xfrm>
          <a:off x="2209800" y="1143000"/>
          <a:ext cx="16764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76160" imgH="482400" progId="Equation.3">
                  <p:embed/>
                </p:oleObj>
              </mc:Choice>
              <mc:Fallback>
                <p:oleObj name="Equation" r:id="rId2" imgW="1676160" imgH="4824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143000"/>
                        <a:ext cx="16764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4" name="AutoShape 4"/>
          <p:cNvSpPr>
            <a:spLocks/>
          </p:cNvSpPr>
          <p:nvPr/>
        </p:nvSpPr>
        <p:spPr bwMode="auto">
          <a:xfrm>
            <a:off x="4038600" y="457200"/>
            <a:ext cx="381000" cy="1752600"/>
          </a:xfrm>
          <a:prstGeom prst="leftBrace">
            <a:avLst>
              <a:gd name="adj1" fmla="val 38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89091" name="Object 5"/>
          <p:cNvGraphicFramePr>
            <a:graphicFrameLocks noChangeAspect="1"/>
          </p:cNvGraphicFramePr>
          <p:nvPr/>
        </p:nvGraphicFramePr>
        <p:xfrm>
          <a:off x="4724400" y="17526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53800" imgH="380880" progId="Equation.3">
                  <p:embed/>
                </p:oleObj>
              </mc:Choice>
              <mc:Fallback>
                <p:oleObj name="Equation" r:id="rId4" imgW="253800" imgH="3808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24400" y="17526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2" name="Object 6"/>
          <p:cNvGraphicFramePr>
            <a:graphicFrameLocks noChangeAspect="1"/>
          </p:cNvGraphicFramePr>
          <p:nvPr/>
        </p:nvGraphicFramePr>
        <p:xfrm>
          <a:off x="4413250" y="522288"/>
          <a:ext cx="9398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39600" imgH="393480" progId="Equation.3">
                  <p:embed/>
                </p:oleObj>
              </mc:Choice>
              <mc:Fallback>
                <p:oleObj name="Equation" r:id="rId6" imgW="93960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3250" y="522288"/>
                        <a:ext cx="939800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3" name="Object 7"/>
          <p:cNvGraphicFramePr>
            <a:graphicFrameLocks noChangeAspect="1"/>
          </p:cNvGraphicFramePr>
          <p:nvPr/>
        </p:nvGraphicFramePr>
        <p:xfrm>
          <a:off x="6324600" y="609600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77760" imgH="380880" progId="Equation.3">
                  <p:embed/>
                </p:oleObj>
              </mc:Choice>
              <mc:Fallback>
                <p:oleObj name="Equation" r:id="rId8" imgW="977760" imgH="38088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609600"/>
                        <a:ext cx="977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4" name="Object 8"/>
          <p:cNvGraphicFramePr>
            <a:graphicFrameLocks noChangeAspect="1"/>
          </p:cNvGraphicFramePr>
          <p:nvPr/>
        </p:nvGraphicFramePr>
        <p:xfrm>
          <a:off x="6324600" y="1752600"/>
          <a:ext cx="96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65160" imgH="431640" progId="Equation.3">
                  <p:embed/>
                </p:oleObj>
              </mc:Choice>
              <mc:Fallback>
                <p:oleObj name="Equation" r:id="rId10" imgW="965160" imgH="431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752600"/>
                        <a:ext cx="965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05" name="Text Box 9"/>
          <p:cNvSpPr txBox="1">
            <a:spLocks noChangeArrowheads="1"/>
          </p:cNvSpPr>
          <p:nvPr/>
        </p:nvSpPr>
        <p:spPr bwMode="auto">
          <a:xfrm>
            <a:off x="5638800" y="3810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89106" name="Text Box 10"/>
          <p:cNvSpPr txBox="1">
            <a:spLocks noChangeArrowheads="1"/>
          </p:cNvSpPr>
          <p:nvPr/>
        </p:nvSpPr>
        <p:spPr bwMode="auto">
          <a:xfrm>
            <a:off x="5562600" y="1676400"/>
            <a:ext cx="5048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if</a:t>
            </a:r>
          </a:p>
        </p:txBody>
      </p:sp>
      <p:sp>
        <p:nvSpPr>
          <p:cNvPr id="89107" name="Rectangle 11"/>
          <p:cNvSpPr>
            <a:spLocks noChangeArrowheads="1"/>
          </p:cNvSpPr>
          <p:nvPr/>
        </p:nvSpPr>
        <p:spPr bwMode="auto">
          <a:xfrm>
            <a:off x="1676400" y="4191000"/>
            <a:ext cx="21336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08" name="Text Box 12"/>
          <p:cNvSpPr txBox="1">
            <a:spLocks noChangeArrowheads="1"/>
          </p:cNvSpPr>
          <p:nvPr/>
        </p:nvSpPr>
        <p:spPr bwMode="auto">
          <a:xfrm>
            <a:off x="1752600" y="4467225"/>
            <a:ext cx="2116138" cy="519113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rgbClr val="CC0099"/>
                </a:solidFill>
              </a:rPr>
              <a:t>Comparator</a:t>
            </a:r>
          </a:p>
        </p:txBody>
      </p:sp>
      <p:sp>
        <p:nvSpPr>
          <p:cNvPr id="89109" name="Rectangle 13"/>
          <p:cNvSpPr>
            <a:spLocks noChangeArrowheads="1"/>
          </p:cNvSpPr>
          <p:nvPr/>
        </p:nvSpPr>
        <p:spPr bwMode="auto">
          <a:xfrm>
            <a:off x="5257800" y="3276600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0" name="Text Box 14"/>
          <p:cNvSpPr txBox="1">
            <a:spLocks noChangeArrowheads="1"/>
          </p:cNvSpPr>
          <p:nvPr/>
        </p:nvSpPr>
        <p:spPr bwMode="auto">
          <a:xfrm>
            <a:off x="5470525" y="3530600"/>
            <a:ext cx="13747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Adder</a:t>
            </a:r>
          </a:p>
        </p:txBody>
      </p:sp>
      <p:sp>
        <p:nvSpPr>
          <p:cNvPr id="89111" name="Rectangle 15"/>
          <p:cNvSpPr>
            <a:spLocks noChangeArrowheads="1"/>
          </p:cNvSpPr>
          <p:nvPr/>
        </p:nvSpPr>
        <p:spPr bwMode="auto">
          <a:xfrm>
            <a:off x="5257800" y="5181600"/>
            <a:ext cx="19050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2" name="Text Box 16"/>
          <p:cNvSpPr txBox="1">
            <a:spLocks noChangeArrowheads="1"/>
          </p:cNvSpPr>
          <p:nvPr/>
        </p:nvSpPr>
        <p:spPr bwMode="auto">
          <a:xfrm>
            <a:off x="5470525" y="5435600"/>
            <a:ext cx="14573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CC0099"/>
                </a:solidFill>
              </a:rPr>
              <a:t>Eraser</a:t>
            </a:r>
          </a:p>
        </p:txBody>
      </p:sp>
      <p:sp>
        <p:nvSpPr>
          <p:cNvPr id="89113" name="Line 17"/>
          <p:cNvSpPr>
            <a:spLocks noChangeShapeType="1"/>
          </p:cNvSpPr>
          <p:nvPr/>
        </p:nvSpPr>
        <p:spPr bwMode="auto">
          <a:xfrm flipV="1">
            <a:off x="3810000" y="4114800"/>
            <a:ext cx="1371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4" name="Line 18"/>
          <p:cNvSpPr>
            <a:spLocks noChangeShapeType="1"/>
          </p:cNvSpPr>
          <p:nvPr/>
        </p:nvSpPr>
        <p:spPr bwMode="auto">
          <a:xfrm>
            <a:off x="3810000" y="5181600"/>
            <a:ext cx="1447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9115" name="Line 19"/>
          <p:cNvSpPr>
            <a:spLocks noChangeShapeType="1"/>
          </p:cNvSpPr>
          <p:nvPr/>
        </p:nvSpPr>
        <p:spPr bwMode="auto">
          <a:xfrm>
            <a:off x="7162800" y="3810000"/>
            <a:ext cx="129540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6" name="Line 20"/>
          <p:cNvSpPr>
            <a:spLocks noChangeShapeType="1"/>
          </p:cNvSpPr>
          <p:nvPr/>
        </p:nvSpPr>
        <p:spPr bwMode="auto">
          <a:xfrm flipV="1">
            <a:off x="7162800" y="4800600"/>
            <a:ext cx="129540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89118" name="Line 22"/>
          <p:cNvSpPr>
            <a:spLocks noChangeShapeType="1"/>
          </p:cNvSpPr>
          <p:nvPr/>
        </p:nvSpPr>
        <p:spPr bwMode="auto">
          <a:xfrm>
            <a:off x="0" y="4876800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9095" name="Object 24"/>
          <p:cNvGraphicFramePr>
            <a:graphicFrameLocks noChangeAspect="1"/>
          </p:cNvGraphicFramePr>
          <p:nvPr/>
        </p:nvGraphicFramePr>
        <p:xfrm>
          <a:off x="152400" y="441960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00" imgH="368280" progId="Equation.3">
                  <p:embed/>
                </p:oleObj>
              </mc:Choice>
              <mc:Fallback>
                <p:oleObj name="Equation" r:id="rId12" imgW="685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4419600"/>
                        <a:ext cx="685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6" name="Object 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9949898"/>
              </p:ext>
            </p:extLst>
          </p:nvPr>
        </p:nvGraphicFramePr>
        <p:xfrm>
          <a:off x="4114800" y="3670300"/>
          <a:ext cx="6858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85800" imgH="368280" progId="Equation.3">
                  <p:embed/>
                </p:oleObj>
              </mc:Choice>
              <mc:Fallback>
                <p:oleObj name="Equation" r:id="rId12" imgW="685800" imgH="36828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3670300"/>
                        <a:ext cx="685800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7" name="Object 26"/>
          <p:cNvGraphicFramePr>
            <a:graphicFrameLocks noChangeAspect="1"/>
          </p:cNvGraphicFramePr>
          <p:nvPr/>
        </p:nvGraphicFramePr>
        <p:xfrm>
          <a:off x="4038600" y="4343400"/>
          <a:ext cx="977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77760" imgH="380880" progId="Equation.3">
                  <p:embed/>
                </p:oleObj>
              </mc:Choice>
              <mc:Fallback>
                <p:oleObj name="Equation" r:id="rId14" imgW="977760" imgH="3808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343400"/>
                        <a:ext cx="977900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8" name="Object 27"/>
          <p:cNvGraphicFramePr>
            <a:graphicFrameLocks noChangeAspect="1"/>
          </p:cNvGraphicFramePr>
          <p:nvPr/>
        </p:nvGraphicFramePr>
        <p:xfrm>
          <a:off x="4038600" y="5486400"/>
          <a:ext cx="965200" cy="4302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965160" imgH="431640" progId="Equation.3">
                  <p:embed/>
                </p:oleObj>
              </mc:Choice>
              <mc:Fallback>
                <p:oleObj name="Equation" r:id="rId15" imgW="965160" imgH="43164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486400"/>
                        <a:ext cx="965200" cy="4302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099" name="Object 28"/>
          <p:cNvGraphicFramePr>
            <a:graphicFrameLocks noChangeAspect="1"/>
          </p:cNvGraphicFramePr>
          <p:nvPr/>
        </p:nvGraphicFramePr>
        <p:xfrm>
          <a:off x="7696200" y="3733800"/>
          <a:ext cx="9398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939600" imgH="393480" progId="Equation.3">
                  <p:embed/>
                </p:oleObj>
              </mc:Choice>
              <mc:Fallback>
                <p:oleObj name="Equation" r:id="rId16" imgW="9396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3733800"/>
                        <a:ext cx="9398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9100" name="Object 29"/>
          <p:cNvGraphicFramePr>
            <a:graphicFrameLocks noChangeAspect="1"/>
          </p:cNvGraphicFramePr>
          <p:nvPr/>
        </p:nvGraphicFramePr>
        <p:xfrm>
          <a:off x="7772400" y="5486400"/>
          <a:ext cx="252413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53800" imgH="380880" progId="Equation.3">
                  <p:embed/>
                </p:oleObj>
              </mc:Choice>
              <mc:Fallback>
                <p:oleObj name="Equation" r:id="rId17" imgW="253800" imgH="380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5486400"/>
                        <a:ext cx="252413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120" name="Line 30"/>
          <p:cNvSpPr>
            <a:spLocks noChangeShapeType="1"/>
          </p:cNvSpPr>
          <p:nvPr/>
        </p:nvSpPr>
        <p:spPr bwMode="auto">
          <a:xfrm>
            <a:off x="8458200" y="48006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Interesting Note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TM in your pocket (smart phone) has replaced many feature devices: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8AAE-8F85-4616-AFD1-85CEDD5FB1AB}" type="slidenum">
              <a:rPr lang="en-US" altLang="en-US" smtClean="0"/>
              <a:pPr>
                <a:defRPr/>
              </a:pPr>
              <a:t>51</a:t>
            </a:fld>
            <a:endParaRPr lang="en-US" alt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334" y="2133600"/>
            <a:ext cx="5181866" cy="45341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05200"/>
            <a:ext cx="3352800" cy="25161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0" y="6021350"/>
            <a:ext cx="381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Modern TM</a:t>
            </a:r>
          </a:p>
        </p:txBody>
      </p:sp>
    </p:spTree>
    <p:extLst>
      <p:ext uri="{BB962C8B-B14F-4D97-AF65-F5344CB8AC3E}">
        <p14:creationId xmlns:p14="http://schemas.microsoft.com/office/powerpoint/2010/main" val="430946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TM is a device that manipulates symbols on a strip of tape following rules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TM is a mathematical Model for computer</a:t>
            </a:r>
          </a:p>
          <a:p>
            <a:pPr>
              <a:lnSpc>
                <a:spcPct val="150000"/>
              </a:lnSpc>
            </a:pPr>
            <a:endParaRPr lang="en-US" sz="2800" dirty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800" dirty="0"/>
              <a:t>TM simulates any computable function</a:t>
            </a:r>
          </a:p>
          <a:p>
            <a:pPr>
              <a:lnSpc>
                <a:spcPct val="150000"/>
              </a:lnSpc>
            </a:pP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chemeClr val="tx1"/>
                </a:solidFill>
              </a:rPr>
              <a:t>We have made an adder using 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A48AAE-8F85-4616-AFD1-85CEDD5FB1AB}" type="slidenum">
              <a:rPr lang="en-US" altLang="en-US" smtClean="0"/>
              <a:pPr>
                <a:defRPr/>
              </a:pPr>
              <a:t>52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622265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B74F04-9622-422F-BA91-9DD432B884AB}" type="slidenum">
              <a:rPr lang="en-US" altLang="en-US" smtClean="0"/>
              <a:pPr>
                <a:defRPr/>
              </a:pPr>
              <a:t>53</a:t>
            </a:fld>
            <a:endParaRPr lang="en-US" altLang="en-US"/>
          </a:p>
        </p:txBody>
      </p:sp>
      <p:sp>
        <p:nvSpPr>
          <p:cNvPr id="3" name="TextBox 2"/>
          <p:cNvSpPr txBox="1"/>
          <p:nvPr/>
        </p:nvSpPr>
        <p:spPr>
          <a:xfrm>
            <a:off x="304800" y="2057400"/>
            <a:ext cx="8382000" cy="28500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Reading: </a:t>
            </a:r>
            <a:r>
              <a:rPr lang="en-US" dirty="0"/>
              <a:t>Section 3.1 from </a:t>
            </a:r>
            <a:r>
              <a:rPr lang="en-US" dirty="0" err="1"/>
              <a:t>Sipser’s</a:t>
            </a:r>
            <a:r>
              <a:rPr lang="en-US" dirty="0"/>
              <a:t> book 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https://en.wikipedia.org/wiki/Turing_machine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124200" y="6172200"/>
            <a:ext cx="3886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>
                <a:solidFill>
                  <a:srgbClr val="339933"/>
                </a:solidFill>
              </a:rPr>
              <a:t>Thank You!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5800" y="762000"/>
            <a:ext cx="739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Find more about Turing Machines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9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43C0D4E-185C-41FE-B21B-45EC65664B7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9160" name="Oval 10"/>
          <p:cNvSpPr>
            <a:spLocks noChangeArrowheads="1"/>
          </p:cNvSpPr>
          <p:nvPr/>
        </p:nvSpPr>
        <p:spPr bwMode="auto">
          <a:xfrm>
            <a:off x="22860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1" name="Oval 11"/>
          <p:cNvSpPr>
            <a:spLocks noChangeArrowheads="1"/>
          </p:cNvSpPr>
          <p:nvPr/>
        </p:nvSpPr>
        <p:spPr bwMode="auto">
          <a:xfrm>
            <a:off x="5486400" y="2438400"/>
            <a:ext cx="8382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9162" name="Line 12"/>
          <p:cNvSpPr>
            <a:spLocks noChangeShapeType="1"/>
          </p:cNvSpPr>
          <p:nvPr/>
        </p:nvSpPr>
        <p:spPr bwMode="auto">
          <a:xfrm>
            <a:off x="3124200" y="28194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9154" name="Object 13"/>
          <p:cNvGraphicFramePr>
            <a:graphicFrameLocks noChangeAspect="1"/>
          </p:cNvGraphicFramePr>
          <p:nvPr/>
        </p:nvGraphicFramePr>
        <p:xfrm>
          <a:off x="25447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0880" imgH="520560" progId="Equation.3">
                  <p:embed/>
                </p:oleObj>
              </mc:Choice>
              <mc:Fallback>
                <p:oleObj name="Equation" r:id="rId2" imgW="380880" imgH="5205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447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5" name="Object 14"/>
          <p:cNvGraphicFramePr>
            <a:graphicFrameLocks noChangeAspect="1"/>
          </p:cNvGraphicFramePr>
          <p:nvPr/>
        </p:nvGraphicFramePr>
        <p:xfrm>
          <a:off x="5715000" y="2514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15000" y="2514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6" name="Object 15"/>
          <p:cNvGraphicFramePr>
            <a:graphicFrameLocks noChangeAspect="1"/>
          </p:cNvGraphicFramePr>
          <p:nvPr/>
        </p:nvGraphicFramePr>
        <p:xfrm>
          <a:off x="3505200" y="2362200"/>
          <a:ext cx="15875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87240" imgH="469800" progId="Equation.3">
                  <p:embed/>
                </p:oleObj>
              </mc:Choice>
              <mc:Fallback>
                <p:oleObj name="Equation" r:id="rId6" imgW="1587240" imgH="469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62200"/>
                        <a:ext cx="15875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157" name="Object 16"/>
          <p:cNvGraphicFramePr>
            <a:graphicFrameLocks noChangeAspect="1"/>
          </p:cNvGraphicFramePr>
          <p:nvPr/>
        </p:nvGraphicFramePr>
        <p:xfrm>
          <a:off x="2362200" y="4191000"/>
          <a:ext cx="38735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873240" imgH="571320" progId="Equation.3">
                  <p:embed/>
                </p:oleObj>
              </mc:Choice>
              <mc:Fallback>
                <p:oleObj name="Equation" r:id="rId8" imgW="3873240" imgH="57132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191000"/>
                        <a:ext cx="38735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3" name="Text Box 17"/>
          <p:cNvSpPr txBox="1">
            <a:spLocks noChangeArrowheads="1"/>
          </p:cNvSpPr>
          <p:nvPr/>
        </p:nvSpPr>
        <p:spPr bwMode="auto">
          <a:xfrm>
            <a:off x="2438400" y="457200"/>
            <a:ext cx="385762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Transition Function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E45DE4A-B8B2-4133-A752-636592EF6B4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76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Following the old pattern of</a:t>
            </a:r>
          </a:p>
        </p:txBody>
      </p:sp>
      <p:sp>
        <p:nvSpPr>
          <p:cNvPr id="276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  Deterministic Finite Automaton (DFA)</a:t>
            </a:r>
          </a:p>
        </p:txBody>
      </p:sp>
      <p:graphicFrame>
        <p:nvGraphicFramePr>
          <p:cNvPr id="27650" name="Object 4"/>
          <p:cNvGraphicFramePr>
            <a:graphicFrameLocks noChangeAspect="1"/>
          </p:cNvGraphicFramePr>
          <p:nvPr/>
        </p:nvGraphicFramePr>
        <p:xfrm>
          <a:off x="2603500" y="1701800"/>
          <a:ext cx="3886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583920" progId="Equation.3">
                  <p:embed/>
                </p:oleObj>
              </mc:Choice>
              <mc:Fallback>
                <p:oleObj name="Equation" r:id="rId2" imgW="3886200" imgH="583920" progId="Equation.3">
                  <p:embed/>
                  <p:pic>
                    <p:nvPicPr>
                      <p:cNvPr id="276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0" y="1701800"/>
                        <a:ext cx="38862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5"/>
          <p:cNvGraphicFramePr>
            <a:graphicFrameLocks noChangeAspect="1"/>
          </p:cNvGraphicFramePr>
          <p:nvPr/>
        </p:nvGraphicFramePr>
        <p:xfrm>
          <a:off x="685800" y="2667000"/>
          <a:ext cx="392113" cy="519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520560" progId="Equation.3">
                  <p:embed/>
                </p:oleObj>
              </mc:Choice>
              <mc:Fallback>
                <p:oleObj name="Equation" r:id="rId4" imgW="393480" imgH="520560" progId="Equation.3">
                  <p:embed/>
                  <p:pic>
                    <p:nvPicPr>
                      <p:cNvPr id="27651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667000"/>
                        <a:ext cx="392113" cy="519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6"/>
          <p:cNvGraphicFramePr>
            <a:graphicFrameLocks noChangeAspect="1"/>
          </p:cNvGraphicFramePr>
          <p:nvPr/>
        </p:nvGraphicFramePr>
        <p:xfrm>
          <a:off x="762000" y="3429000"/>
          <a:ext cx="3286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120" imgH="393480" progId="Equation.3">
                  <p:embed/>
                </p:oleObj>
              </mc:Choice>
              <mc:Fallback>
                <p:oleObj name="Equation" r:id="rId6" imgW="330120" imgH="393480" progId="Equation.3">
                  <p:embed/>
                  <p:pic>
                    <p:nvPicPr>
                      <p:cNvPr id="276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429000"/>
                        <a:ext cx="3286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7"/>
          <p:cNvGraphicFramePr>
            <a:graphicFrameLocks noChangeAspect="1"/>
          </p:cNvGraphicFramePr>
          <p:nvPr/>
        </p:nvGraphicFramePr>
        <p:xfrm>
          <a:off x="762000" y="4267200"/>
          <a:ext cx="3302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0120" imgH="419040" progId="Equation.3">
                  <p:embed/>
                </p:oleObj>
              </mc:Choice>
              <mc:Fallback>
                <p:oleObj name="Equation" r:id="rId8" imgW="330120" imgH="419040" progId="Equation.3">
                  <p:embed/>
                  <p:pic>
                    <p:nvPicPr>
                      <p:cNvPr id="276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4267200"/>
                        <a:ext cx="330200" cy="415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8"/>
          <p:cNvGraphicFramePr>
            <a:graphicFrameLocks noChangeAspect="1"/>
          </p:cNvGraphicFramePr>
          <p:nvPr/>
        </p:nvGraphicFramePr>
        <p:xfrm>
          <a:off x="685800" y="4876800"/>
          <a:ext cx="482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82400" imgH="583920" progId="Equation.3">
                  <p:embed/>
                </p:oleObj>
              </mc:Choice>
              <mc:Fallback>
                <p:oleObj name="Equation" r:id="rId10" imgW="482400" imgH="583920" progId="Equation.3">
                  <p:embed/>
                  <p:pic>
                    <p:nvPicPr>
                      <p:cNvPr id="27654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4876800"/>
                        <a:ext cx="482600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9"/>
          <p:cNvGraphicFramePr>
            <a:graphicFrameLocks noChangeAspect="1"/>
          </p:cNvGraphicFramePr>
          <p:nvPr/>
        </p:nvGraphicFramePr>
        <p:xfrm>
          <a:off x="654050" y="5861050"/>
          <a:ext cx="4048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06080" imgH="393480" progId="Equation.3">
                  <p:embed/>
                </p:oleObj>
              </mc:Choice>
              <mc:Fallback>
                <p:oleObj name="Equation" r:id="rId12" imgW="406080" imgH="393480" progId="Equation.3">
                  <p:embed/>
                  <p:pic>
                    <p:nvPicPr>
                      <p:cNvPr id="27655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4050" y="5861050"/>
                        <a:ext cx="4048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1" name="Text Box 11"/>
          <p:cNvSpPr txBox="1">
            <a:spLocks noChangeArrowheads="1"/>
          </p:cNvSpPr>
          <p:nvPr/>
        </p:nvSpPr>
        <p:spPr bwMode="auto">
          <a:xfrm>
            <a:off x="1431925" y="2616200"/>
            <a:ext cx="2917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set of states</a:t>
            </a:r>
          </a:p>
        </p:txBody>
      </p:sp>
      <p:sp>
        <p:nvSpPr>
          <p:cNvPr id="27662" name="Text Box 12"/>
          <p:cNvSpPr txBox="1">
            <a:spLocks noChangeArrowheads="1"/>
          </p:cNvSpPr>
          <p:nvPr/>
        </p:nvSpPr>
        <p:spPr bwMode="auto">
          <a:xfrm>
            <a:off x="1355725" y="3378200"/>
            <a:ext cx="31337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input alphabet</a:t>
            </a:r>
          </a:p>
        </p:txBody>
      </p:sp>
      <p:sp>
        <p:nvSpPr>
          <p:cNvPr id="27663" name="Text Box 13"/>
          <p:cNvSpPr txBox="1">
            <a:spLocks noChangeArrowheads="1"/>
          </p:cNvSpPr>
          <p:nvPr/>
        </p:nvSpPr>
        <p:spPr bwMode="auto">
          <a:xfrm>
            <a:off x="1279525" y="4216400"/>
            <a:ext cx="3978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transition function</a:t>
            </a:r>
          </a:p>
        </p:txBody>
      </p:sp>
      <p:sp>
        <p:nvSpPr>
          <p:cNvPr id="27664" name="Text Box 15"/>
          <p:cNvSpPr txBox="1">
            <a:spLocks noChangeArrowheads="1"/>
          </p:cNvSpPr>
          <p:nvPr/>
        </p:nvSpPr>
        <p:spPr bwMode="auto">
          <a:xfrm>
            <a:off x="1355725" y="4978400"/>
            <a:ext cx="26304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initial state</a:t>
            </a:r>
          </a:p>
        </p:txBody>
      </p:sp>
      <p:sp>
        <p:nvSpPr>
          <p:cNvPr id="27665" name="Text Box 16"/>
          <p:cNvSpPr txBox="1">
            <a:spLocks noChangeArrowheads="1"/>
          </p:cNvSpPr>
          <p:nvPr/>
        </p:nvSpPr>
        <p:spPr bwMode="auto">
          <a:xfrm>
            <a:off x="1355725" y="5740400"/>
            <a:ext cx="48418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: set of accepting states</a:t>
            </a:r>
          </a:p>
        </p:txBody>
      </p:sp>
      <p:graphicFrame>
        <p:nvGraphicFramePr>
          <p:cNvPr id="27656" name="Object 17"/>
          <p:cNvGraphicFramePr>
            <a:graphicFrameLocks noChangeAspect="1"/>
          </p:cNvGraphicFramePr>
          <p:nvPr/>
        </p:nvGraphicFramePr>
        <p:xfrm>
          <a:off x="4953000" y="3352800"/>
          <a:ext cx="13716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93480" imgH="177480" progId="Equation.3">
                  <p:embed/>
                </p:oleObj>
              </mc:Choice>
              <mc:Fallback>
                <p:oleObj name="Equation" r:id="rId14" imgW="393480" imgH="177480" progId="Equation.3">
                  <p:embed/>
                  <p:pic>
                    <p:nvPicPr>
                      <p:cNvPr id="27656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352800"/>
                        <a:ext cx="1371600" cy="619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17631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EEEC7DD-5289-45AF-B6AB-F2864463F6D4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0182" name="Text Box 3"/>
          <p:cNvSpPr txBox="1">
            <a:spLocks noChangeArrowheads="1"/>
          </p:cNvSpPr>
          <p:nvPr/>
        </p:nvSpPr>
        <p:spPr bwMode="auto">
          <a:xfrm>
            <a:off x="288925" y="177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0183" name="Text Box 4"/>
          <p:cNvSpPr txBox="1">
            <a:spLocks noChangeArrowheads="1"/>
          </p:cNvSpPr>
          <p:nvPr/>
        </p:nvSpPr>
        <p:spPr bwMode="auto">
          <a:xfrm>
            <a:off x="0" y="0"/>
            <a:ext cx="8231741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Turing Machine: </a:t>
            </a:r>
            <a:r>
              <a:rPr lang="en-US" b="1" dirty="0">
                <a:solidFill>
                  <a:schemeClr val="tx2"/>
                </a:solidFill>
              </a:rPr>
              <a:t>Formally, it’s a 7-tuple</a:t>
            </a:r>
          </a:p>
        </p:txBody>
      </p:sp>
      <p:graphicFrame>
        <p:nvGraphicFramePr>
          <p:cNvPr id="50178" name="Object 6"/>
          <p:cNvGraphicFramePr>
            <a:graphicFrameLocks noChangeAspect="1"/>
          </p:cNvGraphicFramePr>
          <p:nvPr/>
        </p:nvGraphicFramePr>
        <p:xfrm>
          <a:off x="1930400" y="3175000"/>
          <a:ext cx="52197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219640" imgH="583920" progId="Equation.3">
                  <p:embed/>
                </p:oleObj>
              </mc:Choice>
              <mc:Fallback>
                <p:oleObj name="Equation" r:id="rId2" imgW="5219640" imgH="5839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0400" y="3175000"/>
                        <a:ext cx="52197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4" name="Text Box 8"/>
          <p:cNvSpPr txBox="1">
            <a:spLocks noChangeArrowheads="1"/>
          </p:cNvSpPr>
          <p:nvPr/>
        </p:nvSpPr>
        <p:spPr bwMode="auto">
          <a:xfrm>
            <a:off x="838200" y="1905000"/>
            <a:ext cx="147955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States</a:t>
            </a:r>
          </a:p>
        </p:txBody>
      </p:sp>
      <p:sp>
        <p:nvSpPr>
          <p:cNvPr id="50185" name="Text Box 9"/>
          <p:cNvSpPr txBox="1">
            <a:spLocks noChangeArrowheads="1"/>
          </p:cNvSpPr>
          <p:nvPr/>
        </p:nvSpPr>
        <p:spPr bwMode="auto">
          <a:xfrm>
            <a:off x="3429000" y="990600"/>
            <a:ext cx="1819275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Input</a:t>
            </a:r>
          </a:p>
          <a:p>
            <a:r>
              <a:rPr lang="en-US"/>
              <a:t>alphabet</a:t>
            </a:r>
          </a:p>
        </p:txBody>
      </p:sp>
      <p:sp>
        <p:nvSpPr>
          <p:cNvPr id="50186" name="Text Box 10"/>
          <p:cNvSpPr txBox="1">
            <a:spLocks noChangeArrowheads="1"/>
          </p:cNvSpPr>
          <p:nvPr/>
        </p:nvSpPr>
        <p:spPr bwMode="auto">
          <a:xfrm>
            <a:off x="6553200" y="1244025"/>
            <a:ext cx="1117614" cy="584775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Tape</a:t>
            </a:r>
          </a:p>
        </p:txBody>
      </p:sp>
      <p:graphicFrame>
        <p:nvGraphicFramePr>
          <p:cNvPr id="50179" name="Object 12"/>
          <p:cNvGraphicFramePr>
            <a:graphicFrameLocks noChangeAspect="1"/>
          </p:cNvGraphicFramePr>
          <p:nvPr/>
        </p:nvGraphicFramePr>
        <p:xfrm>
          <a:off x="1562100" y="4083050"/>
          <a:ext cx="2286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28600" imgH="520560" progId="Equation.3">
                  <p:embed/>
                </p:oleObj>
              </mc:Choice>
              <mc:Fallback>
                <p:oleObj name="Equation" r:id="rId4" imgW="228600" imgH="5205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4083050"/>
                        <a:ext cx="2286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7" name="Text Box 13"/>
          <p:cNvSpPr txBox="1">
            <a:spLocks noChangeArrowheads="1"/>
          </p:cNvSpPr>
          <p:nvPr/>
        </p:nvSpPr>
        <p:spPr bwMode="auto">
          <a:xfrm>
            <a:off x="381000" y="4419600"/>
            <a:ext cx="212248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Transition</a:t>
            </a:r>
          </a:p>
          <a:p>
            <a:r>
              <a:rPr lang="en-US"/>
              <a:t>function</a:t>
            </a:r>
          </a:p>
        </p:txBody>
      </p:sp>
      <p:sp>
        <p:nvSpPr>
          <p:cNvPr id="50188" name="Text Box 14"/>
          <p:cNvSpPr txBox="1">
            <a:spLocks noChangeArrowheads="1"/>
          </p:cNvSpPr>
          <p:nvPr/>
        </p:nvSpPr>
        <p:spPr bwMode="auto">
          <a:xfrm>
            <a:off x="2879725" y="5588000"/>
            <a:ext cx="1358900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dirty="0"/>
              <a:t>Initial</a:t>
            </a:r>
          </a:p>
          <a:p>
            <a:r>
              <a:rPr lang="en-US" dirty="0"/>
              <a:t>state</a:t>
            </a:r>
          </a:p>
        </p:txBody>
      </p:sp>
      <p:sp>
        <p:nvSpPr>
          <p:cNvPr id="50189" name="Oval 15"/>
          <p:cNvSpPr>
            <a:spLocks noChangeArrowheads="1"/>
          </p:cNvSpPr>
          <p:nvPr/>
        </p:nvSpPr>
        <p:spPr bwMode="auto">
          <a:xfrm>
            <a:off x="838200" y="1828800"/>
            <a:ext cx="1600200" cy="762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0" name="Oval 16"/>
          <p:cNvSpPr>
            <a:spLocks noChangeArrowheads="1"/>
          </p:cNvSpPr>
          <p:nvPr/>
        </p:nvSpPr>
        <p:spPr bwMode="auto">
          <a:xfrm>
            <a:off x="3048000" y="914400"/>
            <a:ext cx="2362200" cy="1371600"/>
          </a:xfrm>
          <a:prstGeom prst="ellipse">
            <a:avLst/>
          </a:prstGeom>
          <a:noFill/>
          <a:ln w="12700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1" name="Oval 17"/>
          <p:cNvSpPr>
            <a:spLocks noChangeArrowheads="1"/>
          </p:cNvSpPr>
          <p:nvPr/>
        </p:nvSpPr>
        <p:spPr bwMode="auto">
          <a:xfrm>
            <a:off x="6324600" y="914400"/>
            <a:ext cx="19812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prstDash val="sysDash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2" name="Oval 18"/>
          <p:cNvSpPr>
            <a:spLocks noChangeArrowheads="1"/>
          </p:cNvSpPr>
          <p:nvPr/>
        </p:nvSpPr>
        <p:spPr bwMode="auto">
          <a:xfrm>
            <a:off x="228600" y="4191000"/>
            <a:ext cx="2286000" cy="16002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3" name="Oval 19"/>
          <p:cNvSpPr>
            <a:spLocks noChangeArrowheads="1"/>
          </p:cNvSpPr>
          <p:nvPr/>
        </p:nvSpPr>
        <p:spPr bwMode="auto">
          <a:xfrm>
            <a:off x="2667000" y="5334000"/>
            <a:ext cx="16764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4" name="Text Box 20"/>
          <p:cNvSpPr txBox="1">
            <a:spLocks noChangeArrowheads="1"/>
          </p:cNvSpPr>
          <p:nvPr/>
        </p:nvSpPr>
        <p:spPr bwMode="auto">
          <a:xfrm>
            <a:off x="5089525" y="5740400"/>
            <a:ext cx="1176338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blank</a:t>
            </a:r>
          </a:p>
        </p:txBody>
      </p:sp>
      <p:sp>
        <p:nvSpPr>
          <p:cNvPr id="50195" name="Oval 21"/>
          <p:cNvSpPr>
            <a:spLocks noChangeArrowheads="1"/>
          </p:cNvSpPr>
          <p:nvPr/>
        </p:nvSpPr>
        <p:spPr bwMode="auto">
          <a:xfrm>
            <a:off x="4800600" y="5486400"/>
            <a:ext cx="1752600" cy="1066800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50196" name="Oval 22"/>
          <p:cNvSpPr>
            <a:spLocks noChangeArrowheads="1"/>
          </p:cNvSpPr>
          <p:nvPr/>
        </p:nvSpPr>
        <p:spPr bwMode="auto">
          <a:xfrm>
            <a:off x="6781800" y="4343400"/>
            <a:ext cx="2133600" cy="1524000"/>
          </a:xfrm>
          <a:prstGeom prst="ellipse">
            <a:avLst/>
          </a:prstGeom>
          <a:noFill/>
          <a:ln w="9525">
            <a:solidFill>
              <a:srgbClr val="993300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7" name="Text Box 23"/>
          <p:cNvSpPr txBox="1">
            <a:spLocks noChangeArrowheads="1"/>
          </p:cNvSpPr>
          <p:nvPr/>
        </p:nvSpPr>
        <p:spPr bwMode="auto">
          <a:xfrm>
            <a:off x="7239000" y="4495800"/>
            <a:ext cx="1531938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Accept</a:t>
            </a:r>
          </a:p>
          <a:p>
            <a:r>
              <a:rPr lang="en-US"/>
              <a:t>states</a:t>
            </a:r>
          </a:p>
        </p:txBody>
      </p:sp>
      <p:sp>
        <p:nvSpPr>
          <p:cNvPr id="50198" name="Line 24"/>
          <p:cNvSpPr>
            <a:spLocks noChangeShapeType="1"/>
          </p:cNvSpPr>
          <p:nvPr/>
        </p:nvSpPr>
        <p:spPr bwMode="auto">
          <a:xfrm flipV="1">
            <a:off x="2514600" y="3657600"/>
            <a:ext cx="2362200" cy="12192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199" name="Line 25"/>
          <p:cNvSpPr>
            <a:spLocks noChangeShapeType="1"/>
          </p:cNvSpPr>
          <p:nvPr/>
        </p:nvSpPr>
        <p:spPr bwMode="auto">
          <a:xfrm flipV="1">
            <a:off x="3962400" y="3810000"/>
            <a:ext cx="1524000" cy="1676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0" name="Line 26"/>
          <p:cNvSpPr>
            <a:spLocks noChangeShapeType="1"/>
          </p:cNvSpPr>
          <p:nvPr/>
        </p:nvSpPr>
        <p:spPr bwMode="auto">
          <a:xfrm flipV="1">
            <a:off x="5715000" y="3657600"/>
            <a:ext cx="457200" cy="18288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1" name="Line 27"/>
          <p:cNvSpPr>
            <a:spLocks noChangeShapeType="1"/>
          </p:cNvSpPr>
          <p:nvPr/>
        </p:nvSpPr>
        <p:spPr bwMode="auto">
          <a:xfrm flipH="1" flipV="1">
            <a:off x="6705600" y="3733800"/>
            <a:ext cx="533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2" name="Line 28"/>
          <p:cNvSpPr>
            <a:spLocks noChangeShapeType="1"/>
          </p:cNvSpPr>
          <p:nvPr/>
        </p:nvSpPr>
        <p:spPr bwMode="auto">
          <a:xfrm>
            <a:off x="2362200" y="2438400"/>
            <a:ext cx="914400" cy="7620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3" name="Line 29"/>
          <p:cNvSpPr>
            <a:spLocks noChangeShapeType="1"/>
          </p:cNvSpPr>
          <p:nvPr/>
        </p:nvSpPr>
        <p:spPr bwMode="auto">
          <a:xfrm flipH="1">
            <a:off x="3886200" y="2286000"/>
            <a:ext cx="228600" cy="914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0204" name="Line 30"/>
          <p:cNvSpPr>
            <a:spLocks noChangeShapeType="1"/>
          </p:cNvSpPr>
          <p:nvPr/>
        </p:nvSpPr>
        <p:spPr bwMode="auto">
          <a:xfrm flipH="1">
            <a:off x="4572000" y="1905000"/>
            <a:ext cx="1752600" cy="1295400"/>
          </a:xfrm>
          <a:prstGeom prst="line">
            <a:avLst/>
          </a:prstGeom>
          <a:noFill/>
          <a:ln w="9525">
            <a:solidFill>
              <a:srgbClr val="993300"/>
            </a:solidFill>
            <a:round/>
            <a:headEnd/>
            <a:tailEnd type="arrow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28" name="Oval 21"/>
          <p:cNvSpPr>
            <a:spLocks noChangeArrowheads="1"/>
          </p:cNvSpPr>
          <p:nvPr/>
        </p:nvSpPr>
        <p:spPr bwMode="auto">
          <a:xfrm>
            <a:off x="6324600" y="917477"/>
            <a:ext cx="1976919" cy="1519336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sysDash"/>
            <a:round/>
            <a:headEnd/>
            <a:tailEnd type="none" w="lg" len="lg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92305A5-2209-440B-B770-22813034D626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12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Configuration</a:t>
            </a:r>
          </a:p>
        </p:txBody>
      </p:sp>
      <p:sp>
        <p:nvSpPr>
          <p:cNvPr id="51215" name="Line 13"/>
          <p:cNvSpPr>
            <a:spLocks noChangeShapeType="1"/>
          </p:cNvSpPr>
          <p:nvPr/>
        </p:nvSpPr>
        <p:spPr bwMode="auto">
          <a:xfrm>
            <a:off x="1752600" y="14478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6" name="Line 14"/>
          <p:cNvSpPr>
            <a:spLocks noChangeShapeType="1"/>
          </p:cNvSpPr>
          <p:nvPr/>
        </p:nvSpPr>
        <p:spPr bwMode="auto">
          <a:xfrm>
            <a:off x="1752600" y="2133600"/>
            <a:ext cx="556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7" name="Line 15"/>
          <p:cNvSpPr>
            <a:spLocks noChangeShapeType="1"/>
          </p:cNvSpPr>
          <p:nvPr/>
        </p:nvSpPr>
        <p:spPr bwMode="auto">
          <a:xfrm>
            <a:off x="2667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8" name="Line 16"/>
          <p:cNvSpPr>
            <a:spLocks noChangeShapeType="1"/>
          </p:cNvSpPr>
          <p:nvPr/>
        </p:nvSpPr>
        <p:spPr bwMode="auto">
          <a:xfrm>
            <a:off x="3276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19" name="Line 17"/>
          <p:cNvSpPr>
            <a:spLocks noChangeShapeType="1"/>
          </p:cNvSpPr>
          <p:nvPr/>
        </p:nvSpPr>
        <p:spPr bwMode="auto">
          <a:xfrm>
            <a:off x="3886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0" name="Line 18"/>
          <p:cNvSpPr>
            <a:spLocks noChangeShapeType="1"/>
          </p:cNvSpPr>
          <p:nvPr/>
        </p:nvSpPr>
        <p:spPr bwMode="auto">
          <a:xfrm>
            <a:off x="44958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1" name="Line 19"/>
          <p:cNvSpPr>
            <a:spLocks noChangeShapeType="1"/>
          </p:cNvSpPr>
          <p:nvPr/>
        </p:nvSpPr>
        <p:spPr bwMode="auto">
          <a:xfrm>
            <a:off x="5105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2" name="Line 20"/>
          <p:cNvSpPr>
            <a:spLocks noChangeShapeType="1"/>
          </p:cNvSpPr>
          <p:nvPr/>
        </p:nvSpPr>
        <p:spPr bwMode="auto">
          <a:xfrm>
            <a:off x="57150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3" name="Line 21"/>
          <p:cNvSpPr>
            <a:spLocks noChangeShapeType="1"/>
          </p:cNvSpPr>
          <p:nvPr/>
        </p:nvSpPr>
        <p:spPr bwMode="auto">
          <a:xfrm>
            <a:off x="63246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4" name="Line 22"/>
          <p:cNvSpPr>
            <a:spLocks noChangeShapeType="1"/>
          </p:cNvSpPr>
          <p:nvPr/>
        </p:nvSpPr>
        <p:spPr bwMode="auto">
          <a:xfrm>
            <a:off x="69342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51225" name="Line 23"/>
          <p:cNvSpPr>
            <a:spLocks noChangeShapeType="1"/>
          </p:cNvSpPr>
          <p:nvPr/>
        </p:nvSpPr>
        <p:spPr bwMode="auto">
          <a:xfrm flipV="1">
            <a:off x="4800600" y="2133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02" name="Object 24"/>
          <p:cNvGraphicFramePr>
            <a:graphicFrameLocks noChangeAspect="1"/>
          </p:cNvGraphicFramePr>
          <p:nvPr/>
        </p:nvGraphicFramePr>
        <p:xfrm>
          <a:off x="28956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3" name="Object 26"/>
          <p:cNvGraphicFramePr>
            <a:graphicFrameLocks noChangeAspect="1"/>
          </p:cNvGraphicFramePr>
          <p:nvPr/>
        </p:nvGraphicFramePr>
        <p:xfrm>
          <a:off x="58420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4" name="Object 27"/>
          <p:cNvGraphicFramePr>
            <a:graphicFrameLocks noChangeAspect="1"/>
          </p:cNvGraphicFramePr>
          <p:nvPr/>
        </p:nvGraphicFramePr>
        <p:xfrm>
          <a:off x="6451600" y="160655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51600" y="160655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5" name="Object 28"/>
          <p:cNvGraphicFramePr>
            <a:graphicFrameLocks noChangeAspect="1"/>
          </p:cNvGraphicFramePr>
          <p:nvPr/>
        </p:nvGraphicFramePr>
        <p:xfrm>
          <a:off x="4730750" y="1620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53800" imgH="393480" progId="Equation.3">
                  <p:embed/>
                </p:oleObj>
              </mc:Choice>
              <mc:Fallback>
                <p:oleObj name="Equation" r:id="rId5" imgW="253800" imgH="393480" progId="Equation.3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0750" y="1620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6" name="Object 29"/>
          <p:cNvGraphicFramePr>
            <a:graphicFrameLocks noChangeAspect="1"/>
          </p:cNvGraphicFramePr>
          <p:nvPr/>
        </p:nvGraphicFramePr>
        <p:xfrm>
          <a:off x="41148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7" name="Object 30"/>
          <p:cNvGraphicFramePr>
            <a:graphicFrameLocks noChangeAspect="1"/>
          </p:cNvGraphicFramePr>
          <p:nvPr/>
        </p:nvGraphicFramePr>
        <p:xfrm>
          <a:off x="4602163" y="2519363"/>
          <a:ext cx="3810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520560" progId="Equation.3">
                  <p:embed/>
                </p:oleObj>
              </mc:Choice>
              <mc:Fallback>
                <p:oleObj name="Equation" r:id="rId9" imgW="380880" imgH="52056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163" y="2519363"/>
                        <a:ext cx="3810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8" name="Object 31"/>
          <p:cNvGraphicFramePr>
            <a:graphicFrameLocks noChangeAspect="1"/>
          </p:cNvGraphicFramePr>
          <p:nvPr/>
        </p:nvGraphicFramePr>
        <p:xfrm>
          <a:off x="5334000" y="1676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66400" imgH="279360" progId="Equation.3">
                  <p:embed/>
                </p:oleObj>
              </mc:Choice>
              <mc:Fallback>
                <p:oleObj name="Equation" r:id="rId7" imgW="266400" imgH="279360" progId="Equation.3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1676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6" name="Text Box 32"/>
          <p:cNvSpPr txBox="1">
            <a:spLocks noChangeArrowheads="1"/>
          </p:cNvSpPr>
          <p:nvPr/>
        </p:nvSpPr>
        <p:spPr bwMode="auto">
          <a:xfrm>
            <a:off x="228600" y="4572000"/>
            <a:ext cx="52625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Instantaneous description:</a:t>
            </a:r>
          </a:p>
        </p:txBody>
      </p:sp>
      <p:graphicFrame>
        <p:nvGraphicFramePr>
          <p:cNvPr id="51209" name="Object 33"/>
          <p:cNvGraphicFramePr>
            <a:graphicFrameLocks noChangeAspect="1"/>
          </p:cNvGraphicFramePr>
          <p:nvPr/>
        </p:nvGraphicFramePr>
        <p:xfrm>
          <a:off x="3505200" y="16764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241200" imgH="279360" progId="Equation.3">
                  <p:embed/>
                </p:oleObj>
              </mc:Choice>
              <mc:Fallback>
                <p:oleObj name="Equation" r:id="rId11" imgW="241200" imgH="27936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6764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10" name="Object 34"/>
          <p:cNvGraphicFramePr>
            <a:graphicFrameLocks noChangeAspect="1"/>
          </p:cNvGraphicFramePr>
          <p:nvPr/>
        </p:nvGraphicFramePr>
        <p:xfrm>
          <a:off x="2286000" y="1600200"/>
          <a:ext cx="2524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53800" imgH="368280" progId="Equation.3">
                  <p:embed/>
                </p:oleObj>
              </mc:Choice>
              <mc:Fallback>
                <p:oleObj name="Equation" r:id="rId3" imgW="253800" imgH="36828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1600200"/>
                        <a:ext cx="2524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27" name="Line 35"/>
          <p:cNvSpPr>
            <a:spLocks noChangeShapeType="1"/>
          </p:cNvSpPr>
          <p:nvPr/>
        </p:nvSpPr>
        <p:spPr bwMode="auto">
          <a:xfrm>
            <a:off x="2057400" y="1447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graphicFrame>
        <p:nvGraphicFramePr>
          <p:cNvPr id="51211" name="Object 36"/>
          <p:cNvGraphicFramePr>
            <a:graphicFrameLocks noChangeAspect="1"/>
          </p:cNvGraphicFramePr>
          <p:nvPr/>
        </p:nvGraphicFramePr>
        <p:xfrm>
          <a:off x="6172200" y="4572000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676160" imgH="571320" progId="Equation.3">
                  <p:embed/>
                </p:oleObj>
              </mc:Choice>
              <mc:Fallback>
                <p:oleObj name="Equation" r:id="rId13" imgW="1676160" imgH="571320" progId="Equation.3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4572000"/>
                        <a:ext cx="16764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" name="Elbow Connector 2"/>
          <p:cNvCxnSpPr/>
          <p:nvPr/>
        </p:nvCxnSpPr>
        <p:spPr bwMode="auto">
          <a:xfrm flipV="1">
            <a:off x="3505200" y="2209800"/>
            <a:ext cx="2133600" cy="1295400"/>
          </a:xfrm>
          <a:prstGeom prst="bentConnector3">
            <a:avLst/>
          </a:prstGeom>
          <a:noFill/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13350</TotalTime>
  <Words>694</Words>
  <Application>Microsoft Macintosh PowerPoint</Application>
  <PresentationFormat>On-screen Show (4:3)</PresentationFormat>
  <Paragraphs>265</Paragraphs>
  <Slides>53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8" baseType="lpstr">
      <vt:lpstr>Californian FB</vt:lpstr>
      <vt:lpstr>Comic Sans MS</vt:lpstr>
      <vt:lpstr>Times New Roman</vt:lpstr>
      <vt:lpstr>class</vt:lpstr>
      <vt:lpstr>Equation</vt:lpstr>
      <vt:lpstr>Turing Machine Examples</vt:lpstr>
      <vt:lpstr>Recap: Turing Machine: A Global View</vt:lpstr>
      <vt:lpstr>Recap: Example of Turing Machine</vt:lpstr>
      <vt:lpstr>Formal Definitions for  Turing Machines</vt:lpstr>
      <vt:lpstr>PowerPoint Presentation</vt:lpstr>
      <vt:lpstr>PowerPoint Presentation</vt:lpstr>
      <vt:lpstr>Following the old pattern of</vt:lpstr>
      <vt:lpstr>PowerPoint Presentation</vt:lpstr>
      <vt:lpstr>Configuration</vt:lpstr>
      <vt:lpstr>PowerPoint Presentation</vt:lpstr>
      <vt:lpstr>PowerPoint Presentation</vt:lpstr>
      <vt:lpstr>PowerPoint Presentation</vt:lpstr>
      <vt:lpstr>PowerPoint Presentation</vt:lpstr>
      <vt:lpstr>The Accepted Language</vt:lpstr>
      <vt:lpstr>PowerPoint Presentation</vt:lpstr>
      <vt:lpstr>Computing Functions with Turing Machines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PowerPoint Presentation</vt:lpstr>
      <vt:lpstr>PowerPoint Presentation</vt:lpstr>
      <vt:lpstr>PowerPoint Presentation</vt:lpstr>
      <vt:lpstr>Another Example</vt:lpstr>
      <vt:lpstr>PowerPoint Presentation</vt:lpstr>
      <vt:lpstr>Combining Turing Machines</vt:lpstr>
      <vt:lpstr>PowerPoint Presentation</vt:lpstr>
      <vt:lpstr>PowerPoint Presentation</vt:lpstr>
      <vt:lpstr>Interesting Note</vt:lpstr>
      <vt:lpstr>Summary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1545</cp:revision>
  <cp:lastPrinted>2000-10-19T15:05:32Z</cp:lastPrinted>
  <dcterms:created xsi:type="dcterms:W3CDTF">2000-08-31T01:12:33Z</dcterms:created>
  <dcterms:modified xsi:type="dcterms:W3CDTF">2025-04-25T05:51:24Z</dcterms:modified>
</cp:coreProperties>
</file>