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373" r:id="rId3"/>
    <p:sldId id="372" r:id="rId4"/>
    <p:sldId id="374" r:id="rId5"/>
    <p:sldId id="370" r:id="rId6"/>
    <p:sldId id="369" r:id="rId7"/>
    <p:sldId id="257" r:id="rId8"/>
    <p:sldId id="258" r:id="rId9"/>
    <p:sldId id="259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5" r:id="rId23"/>
    <p:sldId id="362" r:id="rId24"/>
    <p:sldId id="276" r:id="rId25"/>
    <p:sldId id="278" r:id="rId26"/>
    <p:sldId id="366" r:id="rId27"/>
    <p:sldId id="279" r:id="rId28"/>
    <p:sldId id="281" r:id="rId29"/>
    <p:sldId id="282" r:id="rId30"/>
    <p:sldId id="283" r:id="rId31"/>
    <p:sldId id="284" r:id="rId32"/>
    <p:sldId id="320" r:id="rId33"/>
    <p:sldId id="285" r:id="rId34"/>
    <p:sldId id="321" r:id="rId35"/>
    <p:sldId id="365" r:id="rId36"/>
    <p:sldId id="367" r:id="rId37"/>
    <p:sldId id="287" r:id="rId38"/>
    <p:sldId id="289" r:id="rId39"/>
    <p:sldId id="290" r:id="rId40"/>
    <p:sldId id="322" r:id="rId41"/>
    <p:sldId id="291" r:id="rId42"/>
    <p:sldId id="292" r:id="rId43"/>
    <p:sldId id="293" r:id="rId44"/>
    <p:sldId id="36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23" r:id="rId59"/>
    <p:sldId id="307" r:id="rId60"/>
    <p:sldId id="371" r:id="rId61"/>
  </p:sldIdLst>
  <p:sldSz cx="9144000" cy="6858000" type="screen4x3"/>
  <p:notesSz cx="7053263" cy="93091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4" autoAdjust="0"/>
    <p:restoredTop sz="90929"/>
  </p:normalViewPr>
  <p:slideViewPr>
    <p:cSldViewPr>
      <p:cViewPr>
        <p:scale>
          <a:sx n="62" d="100"/>
          <a:sy n="62" d="100"/>
        </p:scale>
        <p:origin x="127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32"/>
        <p:guide pos="22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40.wmf"/><Relationship Id="rId7" Type="http://schemas.openxmlformats.org/officeDocument/2006/relationships/image" Target="../media/image27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28.wmf"/><Relationship Id="rId5" Type="http://schemas.openxmlformats.org/officeDocument/2006/relationships/image" Target="../media/image26.wmf"/><Relationship Id="rId4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28.wmf"/><Relationship Id="rId7" Type="http://schemas.openxmlformats.org/officeDocument/2006/relationships/image" Target="../media/image40.wmf"/><Relationship Id="rId2" Type="http://schemas.openxmlformats.org/officeDocument/2006/relationships/image" Target="../media/image26.wmf"/><Relationship Id="rId1" Type="http://schemas.openxmlformats.org/officeDocument/2006/relationships/image" Target="../media/image36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10" Type="http://schemas.openxmlformats.org/officeDocument/2006/relationships/image" Target="../media/image43.wmf"/><Relationship Id="rId4" Type="http://schemas.openxmlformats.org/officeDocument/2006/relationships/image" Target="../media/image27.wmf"/><Relationship Id="rId9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28.wmf"/><Relationship Id="rId7" Type="http://schemas.openxmlformats.org/officeDocument/2006/relationships/image" Target="../media/image44.wmf"/><Relationship Id="rId2" Type="http://schemas.openxmlformats.org/officeDocument/2006/relationships/image" Target="../media/image26.wmf"/><Relationship Id="rId1" Type="http://schemas.openxmlformats.org/officeDocument/2006/relationships/image" Target="../media/image36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10" Type="http://schemas.openxmlformats.org/officeDocument/2006/relationships/image" Target="../media/image43.wmf"/><Relationship Id="rId4" Type="http://schemas.openxmlformats.org/officeDocument/2006/relationships/image" Target="../media/image27.wmf"/><Relationship Id="rId9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28.wmf"/><Relationship Id="rId7" Type="http://schemas.openxmlformats.org/officeDocument/2006/relationships/image" Target="../media/image45.wmf"/><Relationship Id="rId2" Type="http://schemas.openxmlformats.org/officeDocument/2006/relationships/image" Target="../media/image26.wmf"/><Relationship Id="rId1" Type="http://schemas.openxmlformats.org/officeDocument/2006/relationships/image" Target="../media/image36.wmf"/><Relationship Id="rId6" Type="http://schemas.openxmlformats.org/officeDocument/2006/relationships/image" Target="../media/image38.wmf"/><Relationship Id="rId11" Type="http://schemas.openxmlformats.org/officeDocument/2006/relationships/image" Target="../media/image43.wmf"/><Relationship Id="rId5" Type="http://schemas.openxmlformats.org/officeDocument/2006/relationships/image" Target="../media/image37.wmf"/><Relationship Id="rId10" Type="http://schemas.openxmlformats.org/officeDocument/2006/relationships/image" Target="../media/image41.wmf"/><Relationship Id="rId4" Type="http://schemas.openxmlformats.org/officeDocument/2006/relationships/image" Target="../media/image27.wmf"/><Relationship Id="rId9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6.wmf"/><Relationship Id="rId1" Type="http://schemas.openxmlformats.org/officeDocument/2006/relationships/image" Target="../media/image36.wmf"/><Relationship Id="rId6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28.wmf"/><Relationship Id="rId7" Type="http://schemas.openxmlformats.org/officeDocument/2006/relationships/image" Target="../media/image38.wmf"/><Relationship Id="rId2" Type="http://schemas.openxmlformats.org/officeDocument/2006/relationships/image" Target="../media/image26.wmf"/><Relationship Id="rId1" Type="http://schemas.openxmlformats.org/officeDocument/2006/relationships/image" Target="../media/image36.wmf"/><Relationship Id="rId6" Type="http://schemas.openxmlformats.org/officeDocument/2006/relationships/image" Target="../media/image37.wmf"/><Relationship Id="rId5" Type="http://schemas.openxmlformats.org/officeDocument/2006/relationships/image" Target="../media/image41.wmf"/><Relationship Id="rId10" Type="http://schemas.openxmlformats.org/officeDocument/2006/relationships/image" Target="../media/image48.wmf"/><Relationship Id="rId4" Type="http://schemas.openxmlformats.org/officeDocument/2006/relationships/image" Target="../media/image27.wmf"/><Relationship Id="rId9" Type="http://schemas.openxmlformats.org/officeDocument/2006/relationships/image" Target="../media/image47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26.wmf"/><Relationship Id="rId1" Type="http://schemas.openxmlformats.org/officeDocument/2006/relationships/image" Target="../media/image36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26.wmf"/><Relationship Id="rId1" Type="http://schemas.openxmlformats.org/officeDocument/2006/relationships/image" Target="../media/image36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26.wmf"/><Relationship Id="rId1" Type="http://schemas.openxmlformats.org/officeDocument/2006/relationships/image" Target="../media/image36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26.wmf"/><Relationship Id="rId1" Type="http://schemas.openxmlformats.org/officeDocument/2006/relationships/image" Target="../media/image36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7" Type="http://schemas.openxmlformats.org/officeDocument/2006/relationships/image" Target="../media/image54.wmf"/><Relationship Id="rId2" Type="http://schemas.openxmlformats.org/officeDocument/2006/relationships/image" Target="../media/image26.wmf"/><Relationship Id="rId1" Type="http://schemas.openxmlformats.org/officeDocument/2006/relationships/image" Target="../media/image36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26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42.wmf"/><Relationship Id="rId5" Type="http://schemas.openxmlformats.org/officeDocument/2006/relationships/image" Target="../media/image36.wmf"/><Relationship Id="rId4" Type="http://schemas.openxmlformats.org/officeDocument/2006/relationships/image" Target="../media/image5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26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42.wmf"/><Relationship Id="rId5" Type="http://schemas.openxmlformats.org/officeDocument/2006/relationships/image" Target="../media/image36.wmf"/><Relationship Id="rId4" Type="http://schemas.openxmlformats.org/officeDocument/2006/relationships/image" Target="../media/image5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26.wmf"/><Relationship Id="rId1" Type="http://schemas.openxmlformats.org/officeDocument/2006/relationships/image" Target="../media/image3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4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26.wmf"/><Relationship Id="rId7" Type="http://schemas.openxmlformats.org/officeDocument/2006/relationships/image" Target="../media/image54.wmf"/><Relationship Id="rId2" Type="http://schemas.openxmlformats.org/officeDocument/2006/relationships/image" Target="../media/image42.wmf"/><Relationship Id="rId1" Type="http://schemas.openxmlformats.org/officeDocument/2006/relationships/image" Target="../media/image36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26.wmf"/><Relationship Id="rId7" Type="http://schemas.openxmlformats.org/officeDocument/2006/relationships/image" Target="../media/image54.wmf"/><Relationship Id="rId2" Type="http://schemas.openxmlformats.org/officeDocument/2006/relationships/image" Target="../media/image42.wmf"/><Relationship Id="rId1" Type="http://schemas.openxmlformats.org/officeDocument/2006/relationships/image" Target="../media/image36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26.wmf"/><Relationship Id="rId7" Type="http://schemas.openxmlformats.org/officeDocument/2006/relationships/image" Target="../media/image54.wmf"/><Relationship Id="rId2" Type="http://schemas.openxmlformats.org/officeDocument/2006/relationships/image" Target="../media/image42.wmf"/><Relationship Id="rId1" Type="http://schemas.openxmlformats.org/officeDocument/2006/relationships/image" Target="../media/image36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42.wmf"/><Relationship Id="rId1" Type="http://schemas.openxmlformats.org/officeDocument/2006/relationships/image" Target="../media/image36.wmf"/><Relationship Id="rId4" Type="http://schemas.openxmlformats.org/officeDocument/2006/relationships/image" Target="../media/image51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image" Target="../media/image3.wmf"/><Relationship Id="rId3" Type="http://schemas.openxmlformats.org/officeDocument/2006/relationships/image" Target="../media/image54.wmf"/><Relationship Id="rId7" Type="http://schemas.openxmlformats.org/officeDocument/2006/relationships/image" Target="../media/image62.wmf"/><Relationship Id="rId12" Type="http://schemas.openxmlformats.org/officeDocument/2006/relationships/image" Target="../media/image67.wmf"/><Relationship Id="rId2" Type="http://schemas.openxmlformats.org/officeDocument/2006/relationships/image" Target="../media/image51.wmf"/><Relationship Id="rId16" Type="http://schemas.openxmlformats.org/officeDocument/2006/relationships/image" Target="../media/image69.wmf"/><Relationship Id="rId1" Type="http://schemas.openxmlformats.org/officeDocument/2006/relationships/image" Target="../media/image60.wmf"/><Relationship Id="rId6" Type="http://schemas.openxmlformats.org/officeDocument/2006/relationships/image" Target="../media/image61.wmf"/><Relationship Id="rId11" Type="http://schemas.openxmlformats.org/officeDocument/2006/relationships/image" Target="../media/image66.wmf"/><Relationship Id="rId5" Type="http://schemas.openxmlformats.org/officeDocument/2006/relationships/image" Target="../media/image47.wmf"/><Relationship Id="rId15" Type="http://schemas.openxmlformats.org/officeDocument/2006/relationships/image" Target="../media/image53.wmf"/><Relationship Id="rId10" Type="http://schemas.openxmlformats.org/officeDocument/2006/relationships/image" Target="../media/image65.wmf"/><Relationship Id="rId4" Type="http://schemas.openxmlformats.org/officeDocument/2006/relationships/image" Target="../media/image43.wmf"/><Relationship Id="rId9" Type="http://schemas.openxmlformats.org/officeDocument/2006/relationships/image" Target="../media/image64.wmf"/><Relationship Id="rId14" Type="http://schemas.openxmlformats.org/officeDocument/2006/relationships/image" Target="../media/image68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68.wmf"/><Relationship Id="rId3" Type="http://schemas.openxmlformats.org/officeDocument/2006/relationships/image" Target="../media/image43.wmf"/><Relationship Id="rId7" Type="http://schemas.openxmlformats.org/officeDocument/2006/relationships/image" Target="../media/image63.wmf"/><Relationship Id="rId12" Type="http://schemas.openxmlformats.org/officeDocument/2006/relationships/image" Target="../media/image3.wmf"/><Relationship Id="rId17" Type="http://schemas.openxmlformats.org/officeDocument/2006/relationships/image" Target="../media/image26.wmf"/><Relationship Id="rId2" Type="http://schemas.openxmlformats.org/officeDocument/2006/relationships/image" Target="../media/image54.wmf"/><Relationship Id="rId16" Type="http://schemas.openxmlformats.org/officeDocument/2006/relationships/image" Target="../media/image42.wmf"/><Relationship Id="rId1" Type="http://schemas.openxmlformats.org/officeDocument/2006/relationships/image" Target="../media/image51.wmf"/><Relationship Id="rId6" Type="http://schemas.openxmlformats.org/officeDocument/2006/relationships/image" Target="../media/image62.wmf"/><Relationship Id="rId11" Type="http://schemas.openxmlformats.org/officeDocument/2006/relationships/image" Target="../media/image67.wmf"/><Relationship Id="rId5" Type="http://schemas.openxmlformats.org/officeDocument/2006/relationships/image" Target="../media/image61.wmf"/><Relationship Id="rId15" Type="http://schemas.openxmlformats.org/officeDocument/2006/relationships/image" Target="../media/image36.wmf"/><Relationship Id="rId10" Type="http://schemas.openxmlformats.org/officeDocument/2006/relationships/image" Target="../media/image66.wmf"/><Relationship Id="rId4" Type="http://schemas.openxmlformats.org/officeDocument/2006/relationships/image" Target="../media/image47.wmf"/><Relationship Id="rId9" Type="http://schemas.openxmlformats.org/officeDocument/2006/relationships/image" Target="../media/image65.wmf"/><Relationship Id="rId14" Type="http://schemas.openxmlformats.org/officeDocument/2006/relationships/image" Target="../media/image53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68.wmf"/><Relationship Id="rId18" Type="http://schemas.openxmlformats.org/officeDocument/2006/relationships/image" Target="../media/image26.wmf"/><Relationship Id="rId3" Type="http://schemas.openxmlformats.org/officeDocument/2006/relationships/image" Target="../media/image43.wmf"/><Relationship Id="rId7" Type="http://schemas.openxmlformats.org/officeDocument/2006/relationships/image" Target="../media/image63.wmf"/><Relationship Id="rId12" Type="http://schemas.openxmlformats.org/officeDocument/2006/relationships/image" Target="../media/image3.wmf"/><Relationship Id="rId17" Type="http://schemas.openxmlformats.org/officeDocument/2006/relationships/image" Target="../media/image70.wmf"/><Relationship Id="rId2" Type="http://schemas.openxmlformats.org/officeDocument/2006/relationships/image" Target="../media/image54.wmf"/><Relationship Id="rId16" Type="http://schemas.openxmlformats.org/officeDocument/2006/relationships/image" Target="../media/image42.wmf"/><Relationship Id="rId1" Type="http://schemas.openxmlformats.org/officeDocument/2006/relationships/image" Target="../media/image51.wmf"/><Relationship Id="rId6" Type="http://schemas.openxmlformats.org/officeDocument/2006/relationships/image" Target="../media/image62.wmf"/><Relationship Id="rId11" Type="http://schemas.openxmlformats.org/officeDocument/2006/relationships/image" Target="../media/image67.wmf"/><Relationship Id="rId5" Type="http://schemas.openxmlformats.org/officeDocument/2006/relationships/image" Target="../media/image61.wmf"/><Relationship Id="rId15" Type="http://schemas.openxmlformats.org/officeDocument/2006/relationships/image" Target="../media/image36.wmf"/><Relationship Id="rId10" Type="http://schemas.openxmlformats.org/officeDocument/2006/relationships/image" Target="../media/image66.wmf"/><Relationship Id="rId4" Type="http://schemas.openxmlformats.org/officeDocument/2006/relationships/image" Target="../media/image47.wmf"/><Relationship Id="rId9" Type="http://schemas.openxmlformats.org/officeDocument/2006/relationships/image" Target="../media/image65.wmf"/><Relationship Id="rId14" Type="http://schemas.openxmlformats.org/officeDocument/2006/relationships/image" Target="../media/image53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68.wmf"/><Relationship Id="rId18" Type="http://schemas.openxmlformats.org/officeDocument/2006/relationships/image" Target="../media/image26.wmf"/><Relationship Id="rId3" Type="http://schemas.openxmlformats.org/officeDocument/2006/relationships/image" Target="../media/image43.wmf"/><Relationship Id="rId7" Type="http://schemas.openxmlformats.org/officeDocument/2006/relationships/image" Target="../media/image63.wmf"/><Relationship Id="rId12" Type="http://schemas.openxmlformats.org/officeDocument/2006/relationships/image" Target="../media/image3.wmf"/><Relationship Id="rId17" Type="http://schemas.openxmlformats.org/officeDocument/2006/relationships/image" Target="../media/image70.wmf"/><Relationship Id="rId2" Type="http://schemas.openxmlformats.org/officeDocument/2006/relationships/image" Target="../media/image54.wmf"/><Relationship Id="rId16" Type="http://schemas.openxmlformats.org/officeDocument/2006/relationships/image" Target="../media/image42.wmf"/><Relationship Id="rId1" Type="http://schemas.openxmlformats.org/officeDocument/2006/relationships/image" Target="../media/image51.wmf"/><Relationship Id="rId6" Type="http://schemas.openxmlformats.org/officeDocument/2006/relationships/image" Target="../media/image62.wmf"/><Relationship Id="rId11" Type="http://schemas.openxmlformats.org/officeDocument/2006/relationships/image" Target="../media/image67.wmf"/><Relationship Id="rId5" Type="http://schemas.openxmlformats.org/officeDocument/2006/relationships/image" Target="../media/image61.wmf"/><Relationship Id="rId15" Type="http://schemas.openxmlformats.org/officeDocument/2006/relationships/image" Target="../media/image36.wmf"/><Relationship Id="rId10" Type="http://schemas.openxmlformats.org/officeDocument/2006/relationships/image" Target="../media/image66.wmf"/><Relationship Id="rId4" Type="http://schemas.openxmlformats.org/officeDocument/2006/relationships/image" Target="../media/image47.wmf"/><Relationship Id="rId9" Type="http://schemas.openxmlformats.org/officeDocument/2006/relationships/image" Target="../media/image65.wmf"/><Relationship Id="rId14" Type="http://schemas.openxmlformats.org/officeDocument/2006/relationships/image" Target="../media/image53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68.wmf"/><Relationship Id="rId18" Type="http://schemas.openxmlformats.org/officeDocument/2006/relationships/image" Target="../media/image26.wmf"/><Relationship Id="rId3" Type="http://schemas.openxmlformats.org/officeDocument/2006/relationships/image" Target="../media/image43.wmf"/><Relationship Id="rId7" Type="http://schemas.openxmlformats.org/officeDocument/2006/relationships/image" Target="../media/image63.wmf"/><Relationship Id="rId12" Type="http://schemas.openxmlformats.org/officeDocument/2006/relationships/image" Target="../media/image3.wmf"/><Relationship Id="rId17" Type="http://schemas.openxmlformats.org/officeDocument/2006/relationships/image" Target="../media/image70.wmf"/><Relationship Id="rId2" Type="http://schemas.openxmlformats.org/officeDocument/2006/relationships/image" Target="../media/image54.wmf"/><Relationship Id="rId16" Type="http://schemas.openxmlformats.org/officeDocument/2006/relationships/image" Target="../media/image71.wmf"/><Relationship Id="rId1" Type="http://schemas.openxmlformats.org/officeDocument/2006/relationships/image" Target="../media/image51.wmf"/><Relationship Id="rId6" Type="http://schemas.openxmlformats.org/officeDocument/2006/relationships/image" Target="../media/image62.wmf"/><Relationship Id="rId11" Type="http://schemas.openxmlformats.org/officeDocument/2006/relationships/image" Target="../media/image67.wmf"/><Relationship Id="rId5" Type="http://schemas.openxmlformats.org/officeDocument/2006/relationships/image" Target="../media/image61.wmf"/><Relationship Id="rId15" Type="http://schemas.openxmlformats.org/officeDocument/2006/relationships/image" Target="../media/image36.wmf"/><Relationship Id="rId10" Type="http://schemas.openxmlformats.org/officeDocument/2006/relationships/image" Target="../media/image66.wmf"/><Relationship Id="rId19" Type="http://schemas.openxmlformats.org/officeDocument/2006/relationships/image" Target="../media/image42.wmf"/><Relationship Id="rId4" Type="http://schemas.openxmlformats.org/officeDocument/2006/relationships/image" Target="../media/image47.wmf"/><Relationship Id="rId9" Type="http://schemas.openxmlformats.org/officeDocument/2006/relationships/image" Target="../media/image65.wmf"/><Relationship Id="rId14" Type="http://schemas.openxmlformats.org/officeDocument/2006/relationships/image" Target="../media/image53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68.wmf"/><Relationship Id="rId18" Type="http://schemas.openxmlformats.org/officeDocument/2006/relationships/image" Target="../media/image26.wmf"/><Relationship Id="rId3" Type="http://schemas.openxmlformats.org/officeDocument/2006/relationships/image" Target="../media/image43.wmf"/><Relationship Id="rId7" Type="http://schemas.openxmlformats.org/officeDocument/2006/relationships/image" Target="../media/image63.wmf"/><Relationship Id="rId12" Type="http://schemas.openxmlformats.org/officeDocument/2006/relationships/image" Target="../media/image3.wmf"/><Relationship Id="rId17" Type="http://schemas.openxmlformats.org/officeDocument/2006/relationships/image" Target="../media/image70.wmf"/><Relationship Id="rId2" Type="http://schemas.openxmlformats.org/officeDocument/2006/relationships/image" Target="../media/image54.wmf"/><Relationship Id="rId16" Type="http://schemas.openxmlformats.org/officeDocument/2006/relationships/image" Target="../media/image71.wmf"/><Relationship Id="rId1" Type="http://schemas.openxmlformats.org/officeDocument/2006/relationships/image" Target="../media/image51.wmf"/><Relationship Id="rId6" Type="http://schemas.openxmlformats.org/officeDocument/2006/relationships/image" Target="../media/image62.wmf"/><Relationship Id="rId11" Type="http://schemas.openxmlformats.org/officeDocument/2006/relationships/image" Target="../media/image67.wmf"/><Relationship Id="rId5" Type="http://schemas.openxmlformats.org/officeDocument/2006/relationships/image" Target="../media/image61.wmf"/><Relationship Id="rId15" Type="http://schemas.openxmlformats.org/officeDocument/2006/relationships/image" Target="../media/image36.wmf"/><Relationship Id="rId10" Type="http://schemas.openxmlformats.org/officeDocument/2006/relationships/image" Target="../media/image66.wmf"/><Relationship Id="rId19" Type="http://schemas.openxmlformats.org/officeDocument/2006/relationships/image" Target="../media/image42.wmf"/><Relationship Id="rId4" Type="http://schemas.openxmlformats.org/officeDocument/2006/relationships/image" Target="../media/image47.wmf"/><Relationship Id="rId9" Type="http://schemas.openxmlformats.org/officeDocument/2006/relationships/image" Target="../media/image65.wmf"/><Relationship Id="rId14" Type="http://schemas.openxmlformats.org/officeDocument/2006/relationships/image" Target="../media/image53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68.wmf"/><Relationship Id="rId18" Type="http://schemas.openxmlformats.org/officeDocument/2006/relationships/image" Target="../media/image26.wmf"/><Relationship Id="rId3" Type="http://schemas.openxmlformats.org/officeDocument/2006/relationships/image" Target="../media/image43.wmf"/><Relationship Id="rId7" Type="http://schemas.openxmlformats.org/officeDocument/2006/relationships/image" Target="../media/image63.wmf"/><Relationship Id="rId12" Type="http://schemas.openxmlformats.org/officeDocument/2006/relationships/image" Target="../media/image3.wmf"/><Relationship Id="rId17" Type="http://schemas.openxmlformats.org/officeDocument/2006/relationships/image" Target="../media/image70.wmf"/><Relationship Id="rId2" Type="http://schemas.openxmlformats.org/officeDocument/2006/relationships/image" Target="../media/image54.wmf"/><Relationship Id="rId16" Type="http://schemas.openxmlformats.org/officeDocument/2006/relationships/image" Target="../media/image71.wmf"/><Relationship Id="rId1" Type="http://schemas.openxmlformats.org/officeDocument/2006/relationships/image" Target="../media/image51.wmf"/><Relationship Id="rId6" Type="http://schemas.openxmlformats.org/officeDocument/2006/relationships/image" Target="../media/image62.wmf"/><Relationship Id="rId11" Type="http://schemas.openxmlformats.org/officeDocument/2006/relationships/image" Target="../media/image67.wmf"/><Relationship Id="rId5" Type="http://schemas.openxmlformats.org/officeDocument/2006/relationships/image" Target="../media/image61.wmf"/><Relationship Id="rId15" Type="http://schemas.openxmlformats.org/officeDocument/2006/relationships/image" Target="../media/image36.wmf"/><Relationship Id="rId10" Type="http://schemas.openxmlformats.org/officeDocument/2006/relationships/image" Target="../media/image66.wmf"/><Relationship Id="rId19" Type="http://schemas.openxmlformats.org/officeDocument/2006/relationships/image" Target="../media/image42.wmf"/><Relationship Id="rId4" Type="http://schemas.openxmlformats.org/officeDocument/2006/relationships/image" Target="../media/image47.wmf"/><Relationship Id="rId9" Type="http://schemas.openxmlformats.org/officeDocument/2006/relationships/image" Target="../media/image65.wmf"/><Relationship Id="rId14" Type="http://schemas.openxmlformats.org/officeDocument/2006/relationships/image" Target="../media/image5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68.wmf"/><Relationship Id="rId18" Type="http://schemas.openxmlformats.org/officeDocument/2006/relationships/image" Target="../media/image42.wmf"/><Relationship Id="rId3" Type="http://schemas.openxmlformats.org/officeDocument/2006/relationships/image" Target="../media/image43.wmf"/><Relationship Id="rId7" Type="http://schemas.openxmlformats.org/officeDocument/2006/relationships/image" Target="../media/image63.wmf"/><Relationship Id="rId12" Type="http://schemas.openxmlformats.org/officeDocument/2006/relationships/image" Target="../media/image3.wmf"/><Relationship Id="rId17" Type="http://schemas.openxmlformats.org/officeDocument/2006/relationships/image" Target="../media/image70.wmf"/><Relationship Id="rId2" Type="http://schemas.openxmlformats.org/officeDocument/2006/relationships/image" Target="../media/image54.wmf"/><Relationship Id="rId16" Type="http://schemas.openxmlformats.org/officeDocument/2006/relationships/image" Target="../media/image71.wmf"/><Relationship Id="rId1" Type="http://schemas.openxmlformats.org/officeDocument/2006/relationships/image" Target="../media/image51.wmf"/><Relationship Id="rId6" Type="http://schemas.openxmlformats.org/officeDocument/2006/relationships/image" Target="../media/image62.wmf"/><Relationship Id="rId11" Type="http://schemas.openxmlformats.org/officeDocument/2006/relationships/image" Target="../media/image67.wmf"/><Relationship Id="rId5" Type="http://schemas.openxmlformats.org/officeDocument/2006/relationships/image" Target="../media/image61.wmf"/><Relationship Id="rId15" Type="http://schemas.openxmlformats.org/officeDocument/2006/relationships/image" Target="../media/image36.wmf"/><Relationship Id="rId10" Type="http://schemas.openxmlformats.org/officeDocument/2006/relationships/image" Target="../media/image66.wmf"/><Relationship Id="rId4" Type="http://schemas.openxmlformats.org/officeDocument/2006/relationships/image" Target="../media/image47.wmf"/><Relationship Id="rId9" Type="http://schemas.openxmlformats.org/officeDocument/2006/relationships/image" Target="../media/image65.wmf"/><Relationship Id="rId14" Type="http://schemas.openxmlformats.org/officeDocument/2006/relationships/image" Target="../media/image53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68.wmf"/><Relationship Id="rId18" Type="http://schemas.openxmlformats.org/officeDocument/2006/relationships/image" Target="../media/image42.wmf"/><Relationship Id="rId3" Type="http://schemas.openxmlformats.org/officeDocument/2006/relationships/image" Target="../media/image43.wmf"/><Relationship Id="rId7" Type="http://schemas.openxmlformats.org/officeDocument/2006/relationships/image" Target="../media/image63.wmf"/><Relationship Id="rId12" Type="http://schemas.openxmlformats.org/officeDocument/2006/relationships/image" Target="../media/image3.wmf"/><Relationship Id="rId17" Type="http://schemas.openxmlformats.org/officeDocument/2006/relationships/image" Target="../media/image70.wmf"/><Relationship Id="rId2" Type="http://schemas.openxmlformats.org/officeDocument/2006/relationships/image" Target="../media/image54.wmf"/><Relationship Id="rId16" Type="http://schemas.openxmlformats.org/officeDocument/2006/relationships/image" Target="../media/image71.wmf"/><Relationship Id="rId1" Type="http://schemas.openxmlformats.org/officeDocument/2006/relationships/image" Target="../media/image51.wmf"/><Relationship Id="rId6" Type="http://schemas.openxmlformats.org/officeDocument/2006/relationships/image" Target="../media/image62.wmf"/><Relationship Id="rId11" Type="http://schemas.openxmlformats.org/officeDocument/2006/relationships/image" Target="../media/image67.wmf"/><Relationship Id="rId5" Type="http://schemas.openxmlformats.org/officeDocument/2006/relationships/image" Target="../media/image61.wmf"/><Relationship Id="rId15" Type="http://schemas.openxmlformats.org/officeDocument/2006/relationships/image" Target="../media/image36.wmf"/><Relationship Id="rId10" Type="http://schemas.openxmlformats.org/officeDocument/2006/relationships/image" Target="../media/image66.wmf"/><Relationship Id="rId4" Type="http://schemas.openxmlformats.org/officeDocument/2006/relationships/image" Target="../media/image47.wmf"/><Relationship Id="rId9" Type="http://schemas.openxmlformats.org/officeDocument/2006/relationships/image" Target="../media/image65.wmf"/><Relationship Id="rId14" Type="http://schemas.openxmlformats.org/officeDocument/2006/relationships/image" Target="../media/image53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68.wmf"/><Relationship Id="rId3" Type="http://schemas.openxmlformats.org/officeDocument/2006/relationships/image" Target="../media/image43.wmf"/><Relationship Id="rId7" Type="http://schemas.openxmlformats.org/officeDocument/2006/relationships/image" Target="../media/image63.wmf"/><Relationship Id="rId12" Type="http://schemas.openxmlformats.org/officeDocument/2006/relationships/image" Target="../media/image3.wmf"/><Relationship Id="rId17" Type="http://schemas.openxmlformats.org/officeDocument/2006/relationships/image" Target="../media/image70.wmf"/><Relationship Id="rId2" Type="http://schemas.openxmlformats.org/officeDocument/2006/relationships/image" Target="../media/image54.wmf"/><Relationship Id="rId16" Type="http://schemas.openxmlformats.org/officeDocument/2006/relationships/image" Target="../media/image71.wmf"/><Relationship Id="rId1" Type="http://schemas.openxmlformats.org/officeDocument/2006/relationships/image" Target="../media/image51.wmf"/><Relationship Id="rId6" Type="http://schemas.openxmlformats.org/officeDocument/2006/relationships/image" Target="../media/image62.wmf"/><Relationship Id="rId11" Type="http://schemas.openxmlformats.org/officeDocument/2006/relationships/image" Target="../media/image67.wmf"/><Relationship Id="rId5" Type="http://schemas.openxmlformats.org/officeDocument/2006/relationships/image" Target="../media/image61.wmf"/><Relationship Id="rId15" Type="http://schemas.openxmlformats.org/officeDocument/2006/relationships/image" Target="../media/image36.wmf"/><Relationship Id="rId10" Type="http://schemas.openxmlformats.org/officeDocument/2006/relationships/image" Target="../media/image66.wmf"/><Relationship Id="rId4" Type="http://schemas.openxmlformats.org/officeDocument/2006/relationships/image" Target="../media/image47.wmf"/><Relationship Id="rId9" Type="http://schemas.openxmlformats.org/officeDocument/2006/relationships/image" Target="../media/image65.wmf"/><Relationship Id="rId14" Type="http://schemas.openxmlformats.org/officeDocument/2006/relationships/image" Target="../media/image53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68.wmf"/><Relationship Id="rId3" Type="http://schemas.openxmlformats.org/officeDocument/2006/relationships/image" Target="../media/image43.wmf"/><Relationship Id="rId7" Type="http://schemas.openxmlformats.org/officeDocument/2006/relationships/image" Target="../media/image63.wmf"/><Relationship Id="rId12" Type="http://schemas.openxmlformats.org/officeDocument/2006/relationships/image" Target="../media/image3.wmf"/><Relationship Id="rId17" Type="http://schemas.openxmlformats.org/officeDocument/2006/relationships/image" Target="../media/image70.wmf"/><Relationship Id="rId2" Type="http://schemas.openxmlformats.org/officeDocument/2006/relationships/image" Target="../media/image54.wmf"/><Relationship Id="rId16" Type="http://schemas.openxmlformats.org/officeDocument/2006/relationships/image" Target="../media/image71.wmf"/><Relationship Id="rId1" Type="http://schemas.openxmlformats.org/officeDocument/2006/relationships/image" Target="../media/image51.wmf"/><Relationship Id="rId6" Type="http://schemas.openxmlformats.org/officeDocument/2006/relationships/image" Target="../media/image62.wmf"/><Relationship Id="rId11" Type="http://schemas.openxmlformats.org/officeDocument/2006/relationships/image" Target="../media/image67.wmf"/><Relationship Id="rId5" Type="http://schemas.openxmlformats.org/officeDocument/2006/relationships/image" Target="../media/image61.wmf"/><Relationship Id="rId15" Type="http://schemas.openxmlformats.org/officeDocument/2006/relationships/image" Target="../media/image36.wmf"/><Relationship Id="rId10" Type="http://schemas.openxmlformats.org/officeDocument/2006/relationships/image" Target="../media/image66.wmf"/><Relationship Id="rId4" Type="http://schemas.openxmlformats.org/officeDocument/2006/relationships/image" Target="../media/image47.wmf"/><Relationship Id="rId9" Type="http://schemas.openxmlformats.org/officeDocument/2006/relationships/image" Target="../media/image65.wmf"/><Relationship Id="rId14" Type="http://schemas.openxmlformats.org/officeDocument/2006/relationships/image" Target="../media/image53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68.wmf"/><Relationship Id="rId3" Type="http://schemas.openxmlformats.org/officeDocument/2006/relationships/image" Target="../media/image43.wmf"/><Relationship Id="rId7" Type="http://schemas.openxmlformats.org/officeDocument/2006/relationships/image" Target="../media/image63.wmf"/><Relationship Id="rId12" Type="http://schemas.openxmlformats.org/officeDocument/2006/relationships/image" Target="../media/image3.wmf"/><Relationship Id="rId17" Type="http://schemas.openxmlformats.org/officeDocument/2006/relationships/image" Target="../media/image70.wmf"/><Relationship Id="rId2" Type="http://schemas.openxmlformats.org/officeDocument/2006/relationships/image" Target="../media/image54.wmf"/><Relationship Id="rId16" Type="http://schemas.openxmlformats.org/officeDocument/2006/relationships/image" Target="../media/image71.wmf"/><Relationship Id="rId1" Type="http://schemas.openxmlformats.org/officeDocument/2006/relationships/image" Target="../media/image51.wmf"/><Relationship Id="rId6" Type="http://schemas.openxmlformats.org/officeDocument/2006/relationships/image" Target="../media/image62.wmf"/><Relationship Id="rId11" Type="http://schemas.openxmlformats.org/officeDocument/2006/relationships/image" Target="../media/image67.wmf"/><Relationship Id="rId5" Type="http://schemas.openxmlformats.org/officeDocument/2006/relationships/image" Target="../media/image61.wmf"/><Relationship Id="rId15" Type="http://schemas.openxmlformats.org/officeDocument/2006/relationships/image" Target="../media/image36.wmf"/><Relationship Id="rId10" Type="http://schemas.openxmlformats.org/officeDocument/2006/relationships/image" Target="../media/image66.wmf"/><Relationship Id="rId4" Type="http://schemas.openxmlformats.org/officeDocument/2006/relationships/image" Target="../media/image47.wmf"/><Relationship Id="rId9" Type="http://schemas.openxmlformats.org/officeDocument/2006/relationships/image" Target="../media/image65.wmf"/><Relationship Id="rId14" Type="http://schemas.openxmlformats.org/officeDocument/2006/relationships/image" Target="../media/image53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68.wmf"/><Relationship Id="rId3" Type="http://schemas.openxmlformats.org/officeDocument/2006/relationships/image" Target="../media/image43.wmf"/><Relationship Id="rId7" Type="http://schemas.openxmlformats.org/officeDocument/2006/relationships/image" Target="../media/image63.wmf"/><Relationship Id="rId12" Type="http://schemas.openxmlformats.org/officeDocument/2006/relationships/image" Target="../media/image3.wmf"/><Relationship Id="rId17" Type="http://schemas.openxmlformats.org/officeDocument/2006/relationships/image" Target="../media/image70.wmf"/><Relationship Id="rId2" Type="http://schemas.openxmlformats.org/officeDocument/2006/relationships/image" Target="../media/image54.wmf"/><Relationship Id="rId16" Type="http://schemas.openxmlformats.org/officeDocument/2006/relationships/image" Target="../media/image71.wmf"/><Relationship Id="rId1" Type="http://schemas.openxmlformats.org/officeDocument/2006/relationships/image" Target="../media/image51.wmf"/><Relationship Id="rId6" Type="http://schemas.openxmlformats.org/officeDocument/2006/relationships/image" Target="../media/image62.wmf"/><Relationship Id="rId11" Type="http://schemas.openxmlformats.org/officeDocument/2006/relationships/image" Target="../media/image67.wmf"/><Relationship Id="rId5" Type="http://schemas.openxmlformats.org/officeDocument/2006/relationships/image" Target="../media/image61.wmf"/><Relationship Id="rId15" Type="http://schemas.openxmlformats.org/officeDocument/2006/relationships/image" Target="../media/image36.wmf"/><Relationship Id="rId10" Type="http://schemas.openxmlformats.org/officeDocument/2006/relationships/image" Target="../media/image66.wmf"/><Relationship Id="rId4" Type="http://schemas.openxmlformats.org/officeDocument/2006/relationships/image" Target="../media/image47.wmf"/><Relationship Id="rId9" Type="http://schemas.openxmlformats.org/officeDocument/2006/relationships/image" Target="../media/image65.wmf"/><Relationship Id="rId14" Type="http://schemas.openxmlformats.org/officeDocument/2006/relationships/image" Target="../media/image53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68.wmf"/><Relationship Id="rId3" Type="http://schemas.openxmlformats.org/officeDocument/2006/relationships/image" Target="../media/image43.wmf"/><Relationship Id="rId7" Type="http://schemas.openxmlformats.org/officeDocument/2006/relationships/image" Target="../media/image63.wmf"/><Relationship Id="rId12" Type="http://schemas.openxmlformats.org/officeDocument/2006/relationships/image" Target="../media/image3.wmf"/><Relationship Id="rId17" Type="http://schemas.openxmlformats.org/officeDocument/2006/relationships/image" Target="../media/image70.wmf"/><Relationship Id="rId2" Type="http://schemas.openxmlformats.org/officeDocument/2006/relationships/image" Target="../media/image54.wmf"/><Relationship Id="rId16" Type="http://schemas.openxmlformats.org/officeDocument/2006/relationships/image" Target="../media/image71.wmf"/><Relationship Id="rId1" Type="http://schemas.openxmlformats.org/officeDocument/2006/relationships/image" Target="../media/image51.wmf"/><Relationship Id="rId6" Type="http://schemas.openxmlformats.org/officeDocument/2006/relationships/image" Target="../media/image62.wmf"/><Relationship Id="rId11" Type="http://schemas.openxmlformats.org/officeDocument/2006/relationships/image" Target="../media/image67.wmf"/><Relationship Id="rId5" Type="http://schemas.openxmlformats.org/officeDocument/2006/relationships/image" Target="../media/image61.wmf"/><Relationship Id="rId15" Type="http://schemas.openxmlformats.org/officeDocument/2006/relationships/image" Target="../media/image36.wmf"/><Relationship Id="rId10" Type="http://schemas.openxmlformats.org/officeDocument/2006/relationships/image" Target="../media/image66.wmf"/><Relationship Id="rId4" Type="http://schemas.openxmlformats.org/officeDocument/2006/relationships/image" Target="../media/image47.wmf"/><Relationship Id="rId9" Type="http://schemas.openxmlformats.org/officeDocument/2006/relationships/image" Target="../media/image65.wmf"/><Relationship Id="rId14" Type="http://schemas.openxmlformats.org/officeDocument/2006/relationships/image" Target="../media/image53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68.wmf"/><Relationship Id="rId3" Type="http://schemas.openxmlformats.org/officeDocument/2006/relationships/image" Target="../media/image43.wmf"/><Relationship Id="rId7" Type="http://schemas.openxmlformats.org/officeDocument/2006/relationships/image" Target="../media/image63.wmf"/><Relationship Id="rId12" Type="http://schemas.openxmlformats.org/officeDocument/2006/relationships/image" Target="../media/image3.wmf"/><Relationship Id="rId17" Type="http://schemas.openxmlformats.org/officeDocument/2006/relationships/image" Target="../media/image70.wmf"/><Relationship Id="rId2" Type="http://schemas.openxmlformats.org/officeDocument/2006/relationships/image" Target="../media/image54.wmf"/><Relationship Id="rId16" Type="http://schemas.openxmlformats.org/officeDocument/2006/relationships/image" Target="../media/image71.wmf"/><Relationship Id="rId1" Type="http://schemas.openxmlformats.org/officeDocument/2006/relationships/image" Target="../media/image51.wmf"/><Relationship Id="rId6" Type="http://schemas.openxmlformats.org/officeDocument/2006/relationships/image" Target="../media/image62.wmf"/><Relationship Id="rId11" Type="http://schemas.openxmlformats.org/officeDocument/2006/relationships/image" Target="../media/image67.wmf"/><Relationship Id="rId5" Type="http://schemas.openxmlformats.org/officeDocument/2006/relationships/image" Target="../media/image61.wmf"/><Relationship Id="rId15" Type="http://schemas.openxmlformats.org/officeDocument/2006/relationships/image" Target="../media/image36.wmf"/><Relationship Id="rId10" Type="http://schemas.openxmlformats.org/officeDocument/2006/relationships/image" Target="../media/image66.wmf"/><Relationship Id="rId4" Type="http://schemas.openxmlformats.org/officeDocument/2006/relationships/image" Target="../media/image47.wmf"/><Relationship Id="rId9" Type="http://schemas.openxmlformats.org/officeDocument/2006/relationships/image" Target="../media/image65.wmf"/><Relationship Id="rId14" Type="http://schemas.openxmlformats.org/officeDocument/2006/relationships/image" Target="../media/image53.w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6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29.wmf"/><Relationship Id="rId7" Type="http://schemas.openxmlformats.org/officeDocument/2006/relationships/image" Target="../media/image34.wmf"/><Relationship Id="rId2" Type="http://schemas.openxmlformats.org/officeDocument/2006/relationships/image" Target="../media/image28.wmf"/><Relationship Id="rId1" Type="http://schemas.openxmlformats.org/officeDocument/2006/relationships/image" Target="../media/image26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6.wmf"/><Relationship Id="rId1" Type="http://schemas.openxmlformats.org/officeDocument/2006/relationships/image" Target="../media/image36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6248" y="0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566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6248" y="8843566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3B7A77F-40E7-4805-97EF-C946038FF8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6248" y="0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0873" y="4422570"/>
            <a:ext cx="5171519" cy="4188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566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6248" y="8843566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A63BDF2-8504-4749-8663-42C7D30B21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4BC09-B5FF-40D9-868E-B5D45C6BA5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7383F-534C-48C2-9FE8-E189170D8B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9382F-5DEB-4A9A-91B0-76DBC0835A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48AAE-8F85-4616-AFD1-85CEDD5FB1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AFF5B-B939-4289-90B5-40B3031B4E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99828-E126-49E3-BFB6-6532CD7060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A8AC1-6113-400C-87B3-23F9B7E558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63DB1-2AB1-4E5C-AE51-763EACA30A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74F04-9622-422F-BA91-9DD432B884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BA5A3-18EF-4340-B86B-B2321108D2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F51DE-741E-455D-8CF6-6C5366B72D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9548BBC-6F4B-431C-9CA8-A2C378472B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29.wmf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32.bin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38.bin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4.bin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40.bin"/><Relationship Id="rId10" Type="http://schemas.openxmlformats.org/officeDocument/2006/relationships/oleObject" Target="../embeddings/oleObject36.bin"/><Relationship Id="rId4" Type="http://schemas.openxmlformats.org/officeDocument/2006/relationships/image" Target="../media/image26.wmf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3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2.wmf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oleObject" Target="../embeddings/oleObject47.bin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51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45.bin"/><Relationship Id="rId14" Type="http://schemas.openxmlformats.org/officeDocument/2006/relationships/oleObject" Target="../embeddings/oleObject4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4.bin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26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2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2.bin"/><Relationship Id="rId10" Type="http://schemas.openxmlformats.org/officeDocument/2006/relationships/oleObject" Target="../embeddings/oleObject65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6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73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78.bin"/><Relationship Id="rId7" Type="http://schemas.openxmlformats.org/officeDocument/2006/relationships/oleObject" Target="../embeddings/oleObject69.bin"/><Relationship Id="rId12" Type="http://schemas.openxmlformats.org/officeDocument/2006/relationships/oleObject" Target="../embeddings/oleObject72.bin"/><Relationship Id="rId1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image" Target="../media/image27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5.bin"/><Relationship Id="rId23" Type="http://schemas.openxmlformats.org/officeDocument/2006/relationships/image" Target="../media/image41.wmf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77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70.bin"/><Relationship Id="rId14" Type="http://schemas.openxmlformats.org/officeDocument/2006/relationships/oleObject" Target="../embeddings/oleObject74.bin"/><Relationship Id="rId22" Type="http://schemas.openxmlformats.org/officeDocument/2006/relationships/oleObject" Target="../embeddings/oleObject79.bin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7.bin"/><Relationship Id="rId18" Type="http://schemas.openxmlformats.org/officeDocument/2006/relationships/oleObject" Target="../embeddings/oleObject90.bin"/><Relationship Id="rId26" Type="http://schemas.openxmlformats.org/officeDocument/2006/relationships/oleObject" Target="../embeddings/oleObject96.bin"/><Relationship Id="rId3" Type="http://schemas.openxmlformats.org/officeDocument/2006/relationships/oleObject" Target="../embeddings/oleObject80.bin"/><Relationship Id="rId21" Type="http://schemas.openxmlformats.org/officeDocument/2006/relationships/image" Target="../media/image40.wmf"/><Relationship Id="rId34" Type="http://schemas.openxmlformats.org/officeDocument/2006/relationships/oleObject" Target="../embeddings/oleObject102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28.wmf"/><Relationship Id="rId17" Type="http://schemas.openxmlformats.org/officeDocument/2006/relationships/image" Target="../media/image37.wmf"/><Relationship Id="rId25" Type="http://schemas.openxmlformats.org/officeDocument/2006/relationships/oleObject" Target="../embeddings/oleObject95.bin"/><Relationship Id="rId33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9.bin"/><Relationship Id="rId20" Type="http://schemas.openxmlformats.org/officeDocument/2006/relationships/oleObject" Target="../embeddings/oleObject91.bin"/><Relationship Id="rId29" Type="http://schemas.openxmlformats.org/officeDocument/2006/relationships/oleObject" Target="../embeddings/oleObject99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2.bin"/><Relationship Id="rId11" Type="http://schemas.openxmlformats.org/officeDocument/2006/relationships/oleObject" Target="../embeddings/oleObject86.bin"/><Relationship Id="rId24" Type="http://schemas.openxmlformats.org/officeDocument/2006/relationships/oleObject" Target="../embeddings/oleObject94.bin"/><Relationship Id="rId32" Type="http://schemas.openxmlformats.org/officeDocument/2006/relationships/oleObject" Target="../embeddings/oleObject101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8.bin"/><Relationship Id="rId23" Type="http://schemas.openxmlformats.org/officeDocument/2006/relationships/oleObject" Target="../embeddings/oleObject93.bin"/><Relationship Id="rId28" Type="http://schemas.openxmlformats.org/officeDocument/2006/relationships/oleObject" Target="../embeddings/oleObject98.bin"/><Relationship Id="rId10" Type="http://schemas.openxmlformats.org/officeDocument/2006/relationships/image" Target="../media/image26.wmf"/><Relationship Id="rId19" Type="http://schemas.openxmlformats.org/officeDocument/2006/relationships/image" Target="../media/image38.wmf"/><Relationship Id="rId31" Type="http://schemas.openxmlformats.org/officeDocument/2006/relationships/image" Target="../media/image42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27.wmf"/><Relationship Id="rId22" Type="http://schemas.openxmlformats.org/officeDocument/2006/relationships/oleObject" Target="../embeddings/oleObject92.bin"/><Relationship Id="rId27" Type="http://schemas.openxmlformats.org/officeDocument/2006/relationships/oleObject" Target="../embeddings/oleObject97.bin"/><Relationship Id="rId30" Type="http://schemas.openxmlformats.org/officeDocument/2006/relationships/oleObject" Target="../embeddings/oleObject100.bin"/><Relationship Id="rId35" Type="http://schemas.openxmlformats.org/officeDocument/2006/relationships/image" Target="../media/image43.wmf"/><Relationship Id="rId8" Type="http://schemas.openxmlformats.org/officeDocument/2006/relationships/oleObject" Target="../embeddings/oleObject84.bin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0.bin"/><Relationship Id="rId18" Type="http://schemas.openxmlformats.org/officeDocument/2006/relationships/oleObject" Target="../embeddings/oleObject113.bin"/><Relationship Id="rId26" Type="http://schemas.openxmlformats.org/officeDocument/2006/relationships/oleObject" Target="../embeddings/oleObject119.bin"/><Relationship Id="rId3" Type="http://schemas.openxmlformats.org/officeDocument/2006/relationships/oleObject" Target="../embeddings/oleObject103.bin"/><Relationship Id="rId21" Type="http://schemas.openxmlformats.org/officeDocument/2006/relationships/image" Target="../media/image44.wmf"/><Relationship Id="rId34" Type="http://schemas.openxmlformats.org/officeDocument/2006/relationships/oleObject" Target="../embeddings/oleObject125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28.wmf"/><Relationship Id="rId17" Type="http://schemas.openxmlformats.org/officeDocument/2006/relationships/image" Target="../media/image37.wmf"/><Relationship Id="rId25" Type="http://schemas.openxmlformats.org/officeDocument/2006/relationships/oleObject" Target="../embeddings/oleObject118.bin"/><Relationship Id="rId33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2.bin"/><Relationship Id="rId20" Type="http://schemas.openxmlformats.org/officeDocument/2006/relationships/oleObject" Target="../embeddings/oleObject114.bin"/><Relationship Id="rId29" Type="http://schemas.openxmlformats.org/officeDocument/2006/relationships/oleObject" Target="../embeddings/oleObject122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05.bin"/><Relationship Id="rId11" Type="http://schemas.openxmlformats.org/officeDocument/2006/relationships/oleObject" Target="../embeddings/oleObject109.bin"/><Relationship Id="rId24" Type="http://schemas.openxmlformats.org/officeDocument/2006/relationships/oleObject" Target="../embeddings/oleObject117.bin"/><Relationship Id="rId32" Type="http://schemas.openxmlformats.org/officeDocument/2006/relationships/oleObject" Target="../embeddings/oleObject124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11.bin"/><Relationship Id="rId23" Type="http://schemas.openxmlformats.org/officeDocument/2006/relationships/oleObject" Target="../embeddings/oleObject116.bin"/><Relationship Id="rId28" Type="http://schemas.openxmlformats.org/officeDocument/2006/relationships/oleObject" Target="../embeddings/oleObject121.bin"/><Relationship Id="rId10" Type="http://schemas.openxmlformats.org/officeDocument/2006/relationships/image" Target="../media/image26.wmf"/><Relationship Id="rId19" Type="http://schemas.openxmlformats.org/officeDocument/2006/relationships/image" Target="../media/image38.wmf"/><Relationship Id="rId31" Type="http://schemas.openxmlformats.org/officeDocument/2006/relationships/image" Target="../media/image42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27.wmf"/><Relationship Id="rId22" Type="http://schemas.openxmlformats.org/officeDocument/2006/relationships/oleObject" Target="../embeddings/oleObject115.bin"/><Relationship Id="rId27" Type="http://schemas.openxmlformats.org/officeDocument/2006/relationships/oleObject" Target="../embeddings/oleObject120.bin"/><Relationship Id="rId30" Type="http://schemas.openxmlformats.org/officeDocument/2006/relationships/oleObject" Target="../embeddings/oleObject123.bin"/><Relationship Id="rId35" Type="http://schemas.openxmlformats.org/officeDocument/2006/relationships/image" Target="../media/image43.wmf"/><Relationship Id="rId8" Type="http://schemas.openxmlformats.org/officeDocument/2006/relationships/oleObject" Target="../embeddings/oleObject107.bin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3.bin"/><Relationship Id="rId18" Type="http://schemas.openxmlformats.org/officeDocument/2006/relationships/oleObject" Target="../embeddings/oleObject136.bin"/><Relationship Id="rId26" Type="http://schemas.openxmlformats.org/officeDocument/2006/relationships/oleObject" Target="../embeddings/oleObject142.bin"/><Relationship Id="rId3" Type="http://schemas.openxmlformats.org/officeDocument/2006/relationships/oleObject" Target="../embeddings/oleObject126.bin"/><Relationship Id="rId21" Type="http://schemas.openxmlformats.org/officeDocument/2006/relationships/image" Target="../media/image45.wmf"/><Relationship Id="rId34" Type="http://schemas.openxmlformats.org/officeDocument/2006/relationships/image" Target="../media/image41.wmf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28.wmf"/><Relationship Id="rId17" Type="http://schemas.openxmlformats.org/officeDocument/2006/relationships/image" Target="../media/image37.wmf"/><Relationship Id="rId25" Type="http://schemas.openxmlformats.org/officeDocument/2006/relationships/oleObject" Target="../embeddings/oleObject141.bin"/><Relationship Id="rId33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5.bin"/><Relationship Id="rId20" Type="http://schemas.openxmlformats.org/officeDocument/2006/relationships/oleObject" Target="../embeddings/oleObject137.bin"/><Relationship Id="rId29" Type="http://schemas.openxmlformats.org/officeDocument/2006/relationships/oleObject" Target="../embeddings/oleObject144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28.bin"/><Relationship Id="rId11" Type="http://schemas.openxmlformats.org/officeDocument/2006/relationships/oleObject" Target="../embeddings/oleObject132.bin"/><Relationship Id="rId24" Type="http://schemas.openxmlformats.org/officeDocument/2006/relationships/oleObject" Target="../embeddings/oleObject140.bin"/><Relationship Id="rId32" Type="http://schemas.openxmlformats.org/officeDocument/2006/relationships/image" Target="../media/image42.wmf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4.bin"/><Relationship Id="rId23" Type="http://schemas.openxmlformats.org/officeDocument/2006/relationships/oleObject" Target="../embeddings/oleObject139.bin"/><Relationship Id="rId28" Type="http://schemas.openxmlformats.org/officeDocument/2006/relationships/oleObject" Target="../embeddings/oleObject143.bin"/><Relationship Id="rId36" Type="http://schemas.openxmlformats.org/officeDocument/2006/relationships/image" Target="../media/image43.wmf"/><Relationship Id="rId10" Type="http://schemas.openxmlformats.org/officeDocument/2006/relationships/image" Target="../media/image26.wmf"/><Relationship Id="rId19" Type="http://schemas.openxmlformats.org/officeDocument/2006/relationships/image" Target="../media/image38.wmf"/><Relationship Id="rId31" Type="http://schemas.openxmlformats.org/officeDocument/2006/relationships/oleObject" Target="../embeddings/oleObject146.bin"/><Relationship Id="rId4" Type="http://schemas.openxmlformats.org/officeDocument/2006/relationships/image" Target="../media/image36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27.wmf"/><Relationship Id="rId22" Type="http://schemas.openxmlformats.org/officeDocument/2006/relationships/oleObject" Target="../embeddings/oleObject138.bin"/><Relationship Id="rId27" Type="http://schemas.openxmlformats.org/officeDocument/2006/relationships/image" Target="../media/image46.wmf"/><Relationship Id="rId30" Type="http://schemas.openxmlformats.org/officeDocument/2006/relationships/oleObject" Target="../embeddings/oleObject145.bin"/><Relationship Id="rId35" Type="http://schemas.openxmlformats.org/officeDocument/2006/relationships/oleObject" Target="../embeddings/oleObject148.bin"/><Relationship Id="rId8" Type="http://schemas.openxmlformats.org/officeDocument/2006/relationships/oleObject" Target="../embeddings/oleObject13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49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158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57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6.bin"/><Relationship Id="rId10" Type="http://schemas.openxmlformats.org/officeDocument/2006/relationships/image" Target="../media/image47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152.bin"/><Relationship Id="rId14" Type="http://schemas.openxmlformats.org/officeDocument/2006/relationships/oleObject" Target="../embeddings/oleObject155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13" Type="http://schemas.openxmlformats.org/officeDocument/2006/relationships/oleObject" Target="../embeddings/oleObject166.bin"/><Relationship Id="rId18" Type="http://schemas.openxmlformats.org/officeDocument/2006/relationships/oleObject" Target="../embeddings/oleObject169.bin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28.wmf"/><Relationship Id="rId17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8.bin"/><Relationship Id="rId20" Type="http://schemas.openxmlformats.org/officeDocument/2006/relationships/oleObject" Target="../embeddings/oleObject170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61.bin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0.bin"/><Relationship Id="rId15" Type="http://schemas.openxmlformats.org/officeDocument/2006/relationships/oleObject" Target="../embeddings/oleObject167.bin"/><Relationship Id="rId10" Type="http://schemas.openxmlformats.org/officeDocument/2006/relationships/image" Target="../media/image26.wmf"/><Relationship Id="rId19" Type="http://schemas.openxmlformats.org/officeDocument/2006/relationships/image" Target="../media/image37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2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5.bin"/><Relationship Id="rId13" Type="http://schemas.openxmlformats.org/officeDocument/2006/relationships/oleObject" Target="../embeddings/oleObject178.bin"/><Relationship Id="rId18" Type="http://schemas.openxmlformats.org/officeDocument/2006/relationships/oleObject" Target="../embeddings/oleObject181.bin"/><Relationship Id="rId26" Type="http://schemas.openxmlformats.org/officeDocument/2006/relationships/oleObject" Target="../embeddings/oleObject185.bin"/><Relationship Id="rId3" Type="http://schemas.openxmlformats.org/officeDocument/2006/relationships/oleObject" Target="../embeddings/oleObject171.bin"/><Relationship Id="rId21" Type="http://schemas.openxmlformats.org/officeDocument/2006/relationships/image" Target="../media/image38.wmf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28.wmf"/><Relationship Id="rId17" Type="http://schemas.openxmlformats.org/officeDocument/2006/relationships/image" Target="../media/image41.wmf"/><Relationship Id="rId25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0.bin"/><Relationship Id="rId20" Type="http://schemas.openxmlformats.org/officeDocument/2006/relationships/oleObject" Target="../embeddings/oleObject182.bin"/><Relationship Id="rId29" Type="http://schemas.openxmlformats.org/officeDocument/2006/relationships/oleObject" Target="../embeddings/oleObject187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73.bin"/><Relationship Id="rId11" Type="http://schemas.openxmlformats.org/officeDocument/2006/relationships/oleObject" Target="../embeddings/oleObject177.bin"/><Relationship Id="rId24" Type="http://schemas.openxmlformats.org/officeDocument/2006/relationships/oleObject" Target="../embeddings/oleObject184.bin"/><Relationship Id="rId5" Type="http://schemas.openxmlformats.org/officeDocument/2006/relationships/oleObject" Target="../embeddings/oleObject172.bin"/><Relationship Id="rId15" Type="http://schemas.openxmlformats.org/officeDocument/2006/relationships/oleObject" Target="../embeddings/oleObject179.bin"/><Relationship Id="rId23" Type="http://schemas.openxmlformats.org/officeDocument/2006/relationships/image" Target="../media/image40.wmf"/><Relationship Id="rId28" Type="http://schemas.openxmlformats.org/officeDocument/2006/relationships/oleObject" Target="../embeddings/oleObject186.bin"/><Relationship Id="rId10" Type="http://schemas.openxmlformats.org/officeDocument/2006/relationships/image" Target="../media/image26.wmf"/><Relationship Id="rId19" Type="http://schemas.openxmlformats.org/officeDocument/2006/relationships/image" Target="../media/image37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27.wmf"/><Relationship Id="rId22" Type="http://schemas.openxmlformats.org/officeDocument/2006/relationships/oleObject" Target="../embeddings/oleObject183.bin"/><Relationship Id="rId27" Type="http://schemas.openxmlformats.org/officeDocument/2006/relationships/image" Target="../media/image4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1.bin"/><Relationship Id="rId3" Type="http://schemas.openxmlformats.org/officeDocument/2006/relationships/oleObject" Target="../embeddings/oleObject188.bin"/><Relationship Id="rId7" Type="http://schemas.openxmlformats.org/officeDocument/2006/relationships/oleObject" Target="../embeddings/oleObject19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89.bin"/><Relationship Id="rId4" Type="http://schemas.openxmlformats.org/officeDocument/2006/relationships/image" Target="../media/image37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197.bin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196.bin"/><Relationship Id="rId5" Type="http://schemas.openxmlformats.org/officeDocument/2006/relationships/oleObject" Target="../embeddings/oleObject193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5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2.bin"/><Relationship Id="rId13" Type="http://schemas.openxmlformats.org/officeDocument/2006/relationships/oleObject" Target="../embeddings/oleObject205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1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00.bin"/><Relationship Id="rId11" Type="http://schemas.openxmlformats.org/officeDocument/2006/relationships/oleObject" Target="../embeddings/oleObject204.bin"/><Relationship Id="rId5" Type="http://schemas.openxmlformats.org/officeDocument/2006/relationships/oleObject" Target="../embeddings/oleObject199.bin"/><Relationship Id="rId15" Type="http://schemas.openxmlformats.org/officeDocument/2006/relationships/oleObject" Target="../embeddings/oleObject207.bin"/><Relationship Id="rId10" Type="http://schemas.openxmlformats.org/officeDocument/2006/relationships/oleObject" Target="../embeddings/oleObject203.bin"/><Relationship Id="rId19" Type="http://schemas.openxmlformats.org/officeDocument/2006/relationships/oleObject" Target="../embeddings/oleObject209.bin"/><Relationship Id="rId4" Type="http://schemas.openxmlformats.org/officeDocument/2006/relationships/image" Target="../media/image36.wmf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0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4.bin"/><Relationship Id="rId13" Type="http://schemas.openxmlformats.org/officeDocument/2006/relationships/oleObject" Target="../embeddings/oleObject217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210.bin"/><Relationship Id="rId7" Type="http://schemas.openxmlformats.org/officeDocument/2006/relationships/oleObject" Target="../embeddings/oleObject213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2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12.bin"/><Relationship Id="rId11" Type="http://schemas.openxmlformats.org/officeDocument/2006/relationships/oleObject" Target="../embeddings/oleObject216.bin"/><Relationship Id="rId5" Type="http://schemas.openxmlformats.org/officeDocument/2006/relationships/oleObject" Target="../embeddings/oleObject211.bin"/><Relationship Id="rId15" Type="http://schemas.openxmlformats.org/officeDocument/2006/relationships/oleObject" Target="../embeddings/oleObject219.bin"/><Relationship Id="rId10" Type="http://schemas.openxmlformats.org/officeDocument/2006/relationships/oleObject" Target="../embeddings/oleObject215.bin"/><Relationship Id="rId19" Type="http://schemas.openxmlformats.org/officeDocument/2006/relationships/oleObject" Target="../embeddings/oleObject221.bin"/><Relationship Id="rId4" Type="http://schemas.openxmlformats.org/officeDocument/2006/relationships/image" Target="../media/image36.wmf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1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2.bin"/><Relationship Id="rId18" Type="http://schemas.openxmlformats.org/officeDocument/2006/relationships/oleObject" Target="../embeddings/oleObject15.bin"/><Relationship Id="rId3" Type="http://schemas.openxmlformats.org/officeDocument/2006/relationships/oleObject" Target="../embeddings/oleObject7.bin"/><Relationship Id="rId21" Type="http://schemas.openxmlformats.org/officeDocument/2006/relationships/image" Target="../media/image17.wmf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4.bin"/><Relationship Id="rId25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20" Type="http://schemas.openxmlformats.org/officeDocument/2006/relationships/oleObject" Target="../embeddings/oleObject16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1.bin"/><Relationship Id="rId24" Type="http://schemas.openxmlformats.org/officeDocument/2006/relationships/oleObject" Target="../embeddings/oleObject18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image" Target="../media/image18.wmf"/><Relationship Id="rId10" Type="http://schemas.openxmlformats.org/officeDocument/2006/relationships/image" Target="../media/image12.wmf"/><Relationship Id="rId19" Type="http://schemas.openxmlformats.org/officeDocument/2006/relationships/image" Target="../media/image16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4.wmf"/><Relationship Id="rId22" Type="http://schemas.openxmlformats.org/officeDocument/2006/relationships/oleObject" Target="../embeddings/oleObject17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6.bin"/><Relationship Id="rId13" Type="http://schemas.openxmlformats.org/officeDocument/2006/relationships/oleObject" Target="../embeddings/oleObject229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222.bin"/><Relationship Id="rId7" Type="http://schemas.openxmlformats.org/officeDocument/2006/relationships/oleObject" Target="../embeddings/oleObject225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2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24.bin"/><Relationship Id="rId11" Type="http://schemas.openxmlformats.org/officeDocument/2006/relationships/oleObject" Target="../embeddings/oleObject228.bin"/><Relationship Id="rId5" Type="http://schemas.openxmlformats.org/officeDocument/2006/relationships/oleObject" Target="../embeddings/oleObject223.bin"/><Relationship Id="rId15" Type="http://schemas.openxmlformats.org/officeDocument/2006/relationships/oleObject" Target="../embeddings/oleObject231.bin"/><Relationship Id="rId10" Type="http://schemas.openxmlformats.org/officeDocument/2006/relationships/oleObject" Target="../embeddings/oleObject227.bin"/><Relationship Id="rId19" Type="http://schemas.openxmlformats.org/officeDocument/2006/relationships/oleObject" Target="../embeddings/oleObject233.bin"/><Relationship Id="rId4" Type="http://schemas.openxmlformats.org/officeDocument/2006/relationships/image" Target="../media/image36.wmf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3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8.bin"/><Relationship Id="rId13" Type="http://schemas.openxmlformats.org/officeDocument/2006/relationships/oleObject" Target="../embeddings/oleObject241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234.bin"/><Relationship Id="rId7" Type="http://schemas.openxmlformats.org/officeDocument/2006/relationships/oleObject" Target="../embeddings/oleObject237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2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36.bin"/><Relationship Id="rId11" Type="http://schemas.openxmlformats.org/officeDocument/2006/relationships/oleObject" Target="../embeddings/oleObject240.bin"/><Relationship Id="rId5" Type="http://schemas.openxmlformats.org/officeDocument/2006/relationships/oleObject" Target="../embeddings/oleObject235.bin"/><Relationship Id="rId15" Type="http://schemas.openxmlformats.org/officeDocument/2006/relationships/oleObject" Target="../embeddings/oleObject243.bin"/><Relationship Id="rId10" Type="http://schemas.openxmlformats.org/officeDocument/2006/relationships/oleObject" Target="../embeddings/oleObject239.bin"/><Relationship Id="rId19" Type="http://schemas.openxmlformats.org/officeDocument/2006/relationships/oleObject" Target="../embeddings/oleObject245.bin"/><Relationship Id="rId4" Type="http://schemas.openxmlformats.org/officeDocument/2006/relationships/image" Target="../media/image36.wmf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4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0.bin"/><Relationship Id="rId13" Type="http://schemas.openxmlformats.org/officeDocument/2006/relationships/oleObject" Target="../embeddings/oleObject253.bin"/><Relationship Id="rId18" Type="http://schemas.openxmlformats.org/officeDocument/2006/relationships/oleObject" Target="../embeddings/oleObject256.bin"/><Relationship Id="rId3" Type="http://schemas.openxmlformats.org/officeDocument/2006/relationships/oleObject" Target="../embeddings/oleObject246.bin"/><Relationship Id="rId21" Type="http://schemas.openxmlformats.org/officeDocument/2006/relationships/image" Target="../media/image54.wmf"/><Relationship Id="rId7" Type="http://schemas.openxmlformats.org/officeDocument/2006/relationships/oleObject" Target="../embeddings/oleObject249.bin"/><Relationship Id="rId12" Type="http://schemas.openxmlformats.org/officeDocument/2006/relationships/image" Target="../media/image56.wmf"/><Relationship Id="rId17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5.bin"/><Relationship Id="rId20" Type="http://schemas.openxmlformats.org/officeDocument/2006/relationships/oleObject" Target="../embeddings/oleObject257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48.bin"/><Relationship Id="rId11" Type="http://schemas.openxmlformats.org/officeDocument/2006/relationships/oleObject" Target="../embeddings/oleObject252.bin"/><Relationship Id="rId5" Type="http://schemas.openxmlformats.org/officeDocument/2006/relationships/oleObject" Target="../embeddings/oleObject247.bin"/><Relationship Id="rId15" Type="http://schemas.openxmlformats.org/officeDocument/2006/relationships/image" Target="../media/image51.wmf"/><Relationship Id="rId10" Type="http://schemas.openxmlformats.org/officeDocument/2006/relationships/oleObject" Target="../embeddings/oleObject251.bin"/><Relationship Id="rId19" Type="http://schemas.openxmlformats.org/officeDocument/2006/relationships/image" Target="../media/image53.wmf"/><Relationship Id="rId4" Type="http://schemas.openxmlformats.org/officeDocument/2006/relationships/image" Target="../media/image36.wmf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54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263.bin"/><Relationship Id="rId18" Type="http://schemas.openxmlformats.org/officeDocument/2006/relationships/oleObject" Target="../embeddings/oleObject267.bin"/><Relationship Id="rId3" Type="http://schemas.openxmlformats.org/officeDocument/2006/relationships/oleObject" Target="../embeddings/oleObject258.bin"/><Relationship Id="rId21" Type="http://schemas.openxmlformats.org/officeDocument/2006/relationships/oleObject" Target="../embeddings/oleObject269.bin"/><Relationship Id="rId7" Type="http://schemas.openxmlformats.org/officeDocument/2006/relationships/oleObject" Target="../embeddings/oleObject260.bin"/><Relationship Id="rId12" Type="http://schemas.openxmlformats.org/officeDocument/2006/relationships/image" Target="../media/image36.wmf"/><Relationship Id="rId17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6.bin"/><Relationship Id="rId20" Type="http://schemas.openxmlformats.org/officeDocument/2006/relationships/oleObject" Target="../embeddings/oleObject268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262.bin"/><Relationship Id="rId5" Type="http://schemas.openxmlformats.org/officeDocument/2006/relationships/oleObject" Target="../embeddings/oleObject259.bin"/><Relationship Id="rId15" Type="http://schemas.openxmlformats.org/officeDocument/2006/relationships/oleObject" Target="../embeddings/oleObject265.bin"/><Relationship Id="rId10" Type="http://schemas.openxmlformats.org/officeDocument/2006/relationships/image" Target="../media/image54.wmf"/><Relationship Id="rId19" Type="http://schemas.openxmlformats.org/officeDocument/2006/relationships/image" Target="../media/image26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261.bin"/><Relationship Id="rId14" Type="http://schemas.openxmlformats.org/officeDocument/2006/relationships/oleObject" Target="../embeddings/oleObject26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275.bin"/><Relationship Id="rId18" Type="http://schemas.openxmlformats.org/officeDocument/2006/relationships/oleObject" Target="../embeddings/oleObject279.bin"/><Relationship Id="rId3" Type="http://schemas.openxmlformats.org/officeDocument/2006/relationships/oleObject" Target="../embeddings/oleObject270.bin"/><Relationship Id="rId21" Type="http://schemas.openxmlformats.org/officeDocument/2006/relationships/oleObject" Target="../embeddings/oleObject281.bin"/><Relationship Id="rId7" Type="http://schemas.openxmlformats.org/officeDocument/2006/relationships/oleObject" Target="../embeddings/oleObject272.bin"/><Relationship Id="rId12" Type="http://schemas.openxmlformats.org/officeDocument/2006/relationships/image" Target="../media/image36.wmf"/><Relationship Id="rId17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8.bin"/><Relationship Id="rId20" Type="http://schemas.openxmlformats.org/officeDocument/2006/relationships/oleObject" Target="../embeddings/oleObject280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274.bin"/><Relationship Id="rId5" Type="http://schemas.openxmlformats.org/officeDocument/2006/relationships/oleObject" Target="../embeddings/oleObject271.bin"/><Relationship Id="rId15" Type="http://schemas.openxmlformats.org/officeDocument/2006/relationships/oleObject" Target="../embeddings/oleObject277.bin"/><Relationship Id="rId10" Type="http://schemas.openxmlformats.org/officeDocument/2006/relationships/image" Target="../media/image54.wmf"/><Relationship Id="rId19" Type="http://schemas.openxmlformats.org/officeDocument/2006/relationships/image" Target="../media/image26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273.bin"/><Relationship Id="rId14" Type="http://schemas.openxmlformats.org/officeDocument/2006/relationships/oleObject" Target="../embeddings/oleObject276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282.bin"/><Relationship Id="rId7" Type="http://schemas.openxmlformats.org/officeDocument/2006/relationships/oleObject" Target="../embeddings/oleObject28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283.bin"/><Relationship Id="rId4" Type="http://schemas.openxmlformats.org/officeDocument/2006/relationships/image" Target="../media/image50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9.bin"/><Relationship Id="rId13" Type="http://schemas.openxmlformats.org/officeDocument/2006/relationships/oleObject" Target="../embeddings/oleObject292.bin"/><Relationship Id="rId3" Type="http://schemas.openxmlformats.org/officeDocument/2006/relationships/oleObject" Target="../embeddings/oleObject285.bin"/><Relationship Id="rId7" Type="http://schemas.openxmlformats.org/officeDocument/2006/relationships/oleObject" Target="../embeddings/oleObject288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87.bin"/><Relationship Id="rId11" Type="http://schemas.openxmlformats.org/officeDocument/2006/relationships/oleObject" Target="../embeddings/oleObject291.bin"/><Relationship Id="rId5" Type="http://schemas.openxmlformats.org/officeDocument/2006/relationships/oleObject" Target="../embeddings/oleObject286.bin"/><Relationship Id="rId10" Type="http://schemas.openxmlformats.org/officeDocument/2006/relationships/oleObject" Target="../embeddings/oleObject290.bin"/><Relationship Id="rId4" Type="http://schemas.openxmlformats.org/officeDocument/2006/relationships/image" Target="../media/image36.wmf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93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299.bin"/><Relationship Id="rId3" Type="http://schemas.openxmlformats.org/officeDocument/2006/relationships/oleObject" Target="../embeddings/oleObject294.bin"/><Relationship Id="rId7" Type="http://schemas.openxmlformats.org/officeDocument/2006/relationships/oleObject" Target="../embeddings/oleObject296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298.bin"/><Relationship Id="rId5" Type="http://schemas.openxmlformats.org/officeDocument/2006/relationships/oleObject" Target="../embeddings/oleObject295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297.bin"/><Relationship Id="rId14" Type="http://schemas.openxmlformats.org/officeDocument/2006/relationships/image" Target="../media/image59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4.bin"/><Relationship Id="rId13" Type="http://schemas.openxmlformats.org/officeDocument/2006/relationships/image" Target="../media/image51.wmf"/><Relationship Id="rId18" Type="http://schemas.openxmlformats.org/officeDocument/2006/relationships/oleObject" Target="../embeddings/oleObject310.bin"/><Relationship Id="rId3" Type="http://schemas.openxmlformats.org/officeDocument/2006/relationships/oleObject" Target="../embeddings/oleObject300.bin"/><Relationship Id="rId21" Type="http://schemas.openxmlformats.org/officeDocument/2006/relationships/image" Target="../media/image54.wmf"/><Relationship Id="rId7" Type="http://schemas.openxmlformats.org/officeDocument/2006/relationships/oleObject" Target="../embeddings/oleObject303.bin"/><Relationship Id="rId12" Type="http://schemas.openxmlformats.org/officeDocument/2006/relationships/oleObject" Target="../embeddings/oleObject306.bin"/><Relationship Id="rId17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9.bin"/><Relationship Id="rId20" Type="http://schemas.openxmlformats.org/officeDocument/2006/relationships/oleObject" Target="../embeddings/oleObject311.bin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302.bin"/><Relationship Id="rId11" Type="http://schemas.openxmlformats.org/officeDocument/2006/relationships/image" Target="../media/image26.wmf"/><Relationship Id="rId5" Type="http://schemas.openxmlformats.org/officeDocument/2006/relationships/oleObject" Target="../embeddings/oleObject301.bin"/><Relationship Id="rId15" Type="http://schemas.openxmlformats.org/officeDocument/2006/relationships/oleObject" Target="../embeddings/oleObject308.bin"/><Relationship Id="rId23" Type="http://schemas.openxmlformats.org/officeDocument/2006/relationships/image" Target="../media/image58.wmf"/><Relationship Id="rId10" Type="http://schemas.openxmlformats.org/officeDocument/2006/relationships/oleObject" Target="../embeddings/oleObject305.bin"/><Relationship Id="rId19" Type="http://schemas.openxmlformats.org/officeDocument/2006/relationships/image" Target="../media/image53.wmf"/><Relationship Id="rId4" Type="http://schemas.openxmlformats.org/officeDocument/2006/relationships/image" Target="../media/image36.wmf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307.bin"/><Relationship Id="rId22" Type="http://schemas.openxmlformats.org/officeDocument/2006/relationships/oleObject" Target="../embeddings/oleObject312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7.bin"/><Relationship Id="rId13" Type="http://schemas.openxmlformats.org/officeDocument/2006/relationships/image" Target="../media/image51.wmf"/><Relationship Id="rId18" Type="http://schemas.openxmlformats.org/officeDocument/2006/relationships/oleObject" Target="../embeddings/oleObject323.bin"/><Relationship Id="rId3" Type="http://schemas.openxmlformats.org/officeDocument/2006/relationships/oleObject" Target="../embeddings/oleObject313.bin"/><Relationship Id="rId21" Type="http://schemas.openxmlformats.org/officeDocument/2006/relationships/image" Target="../media/image54.wmf"/><Relationship Id="rId7" Type="http://schemas.openxmlformats.org/officeDocument/2006/relationships/oleObject" Target="../embeddings/oleObject316.bin"/><Relationship Id="rId12" Type="http://schemas.openxmlformats.org/officeDocument/2006/relationships/oleObject" Target="../embeddings/oleObject319.bin"/><Relationship Id="rId17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2.bin"/><Relationship Id="rId20" Type="http://schemas.openxmlformats.org/officeDocument/2006/relationships/oleObject" Target="../embeddings/oleObject324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315.bin"/><Relationship Id="rId11" Type="http://schemas.openxmlformats.org/officeDocument/2006/relationships/image" Target="../media/image26.wmf"/><Relationship Id="rId5" Type="http://schemas.openxmlformats.org/officeDocument/2006/relationships/oleObject" Target="../embeddings/oleObject314.bin"/><Relationship Id="rId15" Type="http://schemas.openxmlformats.org/officeDocument/2006/relationships/oleObject" Target="../embeddings/oleObject321.bin"/><Relationship Id="rId23" Type="http://schemas.openxmlformats.org/officeDocument/2006/relationships/image" Target="../media/image58.wmf"/><Relationship Id="rId10" Type="http://schemas.openxmlformats.org/officeDocument/2006/relationships/oleObject" Target="../embeddings/oleObject318.bin"/><Relationship Id="rId19" Type="http://schemas.openxmlformats.org/officeDocument/2006/relationships/image" Target="../media/image53.wmf"/><Relationship Id="rId4" Type="http://schemas.openxmlformats.org/officeDocument/2006/relationships/image" Target="../media/image36.wmf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320.bin"/><Relationship Id="rId22" Type="http://schemas.openxmlformats.org/officeDocument/2006/relationships/oleObject" Target="../embeddings/oleObject32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0.bin"/><Relationship Id="rId13" Type="http://schemas.openxmlformats.org/officeDocument/2006/relationships/image" Target="../media/image51.wmf"/><Relationship Id="rId18" Type="http://schemas.openxmlformats.org/officeDocument/2006/relationships/oleObject" Target="../embeddings/oleObject336.bin"/><Relationship Id="rId3" Type="http://schemas.openxmlformats.org/officeDocument/2006/relationships/oleObject" Target="../embeddings/oleObject326.bin"/><Relationship Id="rId21" Type="http://schemas.openxmlformats.org/officeDocument/2006/relationships/image" Target="../media/image54.wmf"/><Relationship Id="rId7" Type="http://schemas.openxmlformats.org/officeDocument/2006/relationships/oleObject" Target="../embeddings/oleObject329.bin"/><Relationship Id="rId12" Type="http://schemas.openxmlformats.org/officeDocument/2006/relationships/oleObject" Target="../embeddings/oleObject332.bin"/><Relationship Id="rId17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35.bin"/><Relationship Id="rId20" Type="http://schemas.openxmlformats.org/officeDocument/2006/relationships/oleObject" Target="../embeddings/oleObject337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28.bin"/><Relationship Id="rId11" Type="http://schemas.openxmlformats.org/officeDocument/2006/relationships/image" Target="../media/image26.wmf"/><Relationship Id="rId5" Type="http://schemas.openxmlformats.org/officeDocument/2006/relationships/oleObject" Target="../embeddings/oleObject327.bin"/><Relationship Id="rId15" Type="http://schemas.openxmlformats.org/officeDocument/2006/relationships/oleObject" Target="../embeddings/oleObject334.bin"/><Relationship Id="rId23" Type="http://schemas.openxmlformats.org/officeDocument/2006/relationships/image" Target="../media/image58.wmf"/><Relationship Id="rId10" Type="http://schemas.openxmlformats.org/officeDocument/2006/relationships/oleObject" Target="../embeddings/oleObject331.bin"/><Relationship Id="rId19" Type="http://schemas.openxmlformats.org/officeDocument/2006/relationships/image" Target="../media/image53.wmf"/><Relationship Id="rId4" Type="http://schemas.openxmlformats.org/officeDocument/2006/relationships/image" Target="../media/image36.wmf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333.bin"/><Relationship Id="rId22" Type="http://schemas.openxmlformats.org/officeDocument/2006/relationships/oleObject" Target="../embeddings/oleObject338.bin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wmf"/><Relationship Id="rId18" Type="http://schemas.openxmlformats.org/officeDocument/2006/relationships/oleObject" Target="../embeddings/oleObject350.bin"/><Relationship Id="rId26" Type="http://schemas.openxmlformats.org/officeDocument/2006/relationships/oleObject" Target="../embeddings/oleObject358.bin"/><Relationship Id="rId21" Type="http://schemas.openxmlformats.org/officeDocument/2006/relationships/oleObject" Target="../embeddings/oleObject353.bin"/><Relationship Id="rId34" Type="http://schemas.openxmlformats.org/officeDocument/2006/relationships/oleObject" Target="../embeddings/oleObject366.bin"/><Relationship Id="rId7" Type="http://schemas.openxmlformats.org/officeDocument/2006/relationships/oleObject" Target="../embeddings/oleObject342.bin"/><Relationship Id="rId12" Type="http://schemas.openxmlformats.org/officeDocument/2006/relationships/oleObject" Target="../embeddings/oleObject345.bin"/><Relationship Id="rId17" Type="http://schemas.openxmlformats.org/officeDocument/2006/relationships/oleObject" Target="../embeddings/oleObject349.bin"/><Relationship Id="rId25" Type="http://schemas.openxmlformats.org/officeDocument/2006/relationships/oleObject" Target="../embeddings/oleObject357.bin"/><Relationship Id="rId33" Type="http://schemas.openxmlformats.org/officeDocument/2006/relationships/oleObject" Target="../embeddings/oleObject365.bin"/><Relationship Id="rId38" Type="http://schemas.openxmlformats.org/officeDocument/2006/relationships/oleObject" Target="../embeddings/oleObject37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8.bin"/><Relationship Id="rId20" Type="http://schemas.openxmlformats.org/officeDocument/2006/relationships/oleObject" Target="../embeddings/oleObject352.bin"/><Relationship Id="rId29" Type="http://schemas.openxmlformats.org/officeDocument/2006/relationships/oleObject" Target="../embeddings/oleObject361.bin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341.bin"/><Relationship Id="rId11" Type="http://schemas.openxmlformats.org/officeDocument/2006/relationships/image" Target="../media/image26.wmf"/><Relationship Id="rId24" Type="http://schemas.openxmlformats.org/officeDocument/2006/relationships/oleObject" Target="../embeddings/oleObject356.bin"/><Relationship Id="rId32" Type="http://schemas.openxmlformats.org/officeDocument/2006/relationships/oleObject" Target="../embeddings/oleObject364.bin"/><Relationship Id="rId37" Type="http://schemas.openxmlformats.org/officeDocument/2006/relationships/oleObject" Target="../embeddings/oleObject369.bin"/><Relationship Id="rId5" Type="http://schemas.openxmlformats.org/officeDocument/2006/relationships/oleObject" Target="../embeddings/oleObject340.bin"/><Relationship Id="rId15" Type="http://schemas.openxmlformats.org/officeDocument/2006/relationships/oleObject" Target="../embeddings/oleObject347.bin"/><Relationship Id="rId23" Type="http://schemas.openxmlformats.org/officeDocument/2006/relationships/oleObject" Target="../embeddings/oleObject355.bin"/><Relationship Id="rId28" Type="http://schemas.openxmlformats.org/officeDocument/2006/relationships/oleObject" Target="../embeddings/oleObject360.bin"/><Relationship Id="rId36" Type="http://schemas.openxmlformats.org/officeDocument/2006/relationships/oleObject" Target="../embeddings/oleObject368.bin"/><Relationship Id="rId10" Type="http://schemas.openxmlformats.org/officeDocument/2006/relationships/oleObject" Target="../embeddings/oleObject344.bin"/><Relationship Id="rId19" Type="http://schemas.openxmlformats.org/officeDocument/2006/relationships/oleObject" Target="../embeddings/oleObject351.bin"/><Relationship Id="rId31" Type="http://schemas.openxmlformats.org/officeDocument/2006/relationships/oleObject" Target="../embeddings/oleObject363.bin"/><Relationship Id="rId4" Type="http://schemas.openxmlformats.org/officeDocument/2006/relationships/image" Target="../media/image36.wmf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346.bin"/><Relationship Id="rId22" Type="http://schemas.openxmlformats.org/officeDocument/2006/relationships/oleObject" Target="../embeddings/oleObject354.bin"/><Relationship Id="rId27" Type="http://schemas.openxmlformats.org/officeDocument/2006/relationships/oleObject" Target="../embeddings/oleObject359.bin"/><Relationship Id="rId30" Type="http://schemas.openxmlformats.org/officeDocument/2006/relationships/oleObject" Target="../embeddings/oleObject362.bin"/><Relationship Id="rId35" Type="http://schemas.openxmlformats.org/officeDocument/2006/relationships/oleObject" Target="../embeddings/oleObject367.bin"/><Relationship Id="rId8" Type="http://schemas.openxmlformats.org/officeDocument/2006/relationships/oleObject" Target="../embeddings/oleObject343.bin"/><Relationship Id="rId3" Type="http://schemas.openxmlformats.org/officeDocument/2006/relationships/oleObject" Target="../embeddings/oleObject339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76.bin"/><Relationship Id="rId18" Type="http://schemas.openxmlformats.org/officeDocument/2006/relationships/image" Target="../media/image63.wmf"/><Relationship Id="rId26" Type="http://schemas.openxmlformats.org/officeDocument/2006/relationships/image" Target="../media/image67.wmf"/><Relationship Id="rId3" Type="http://schemas.openxmlformats.org/officeDocument/2006/relationships/oleObject" Target="../embeddings/oleObject371.bin"/><Relationship Id="rId21" Type="http://schemas.openxmlformats.org/officeDocument/2006/relationships/oleObject" Target="../embeddings/oleObject380.bin"/><Relationship Id="rId34" Type="http://schemas.openxmlformats.org/officeDocument/2006/relationships/image" Target="../media/image53.wmf"/><Relationship Id="rId7" Type="http://schemas.openxmlformats.org/officeDocument/2006/relationships/oleObject" Target="../embeddings/oleObject373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378.bin"/><Relationship Id="rId25" Type="http://schemas.openxmlformats.org/officeDocument/2006/relationships/oleObject" Target="../embeddings/oleObject382.bin"/><Relationship Id="rId33" Type="http://schemas.openxmlformats.org/officeDocument/2006/relationships/oleObject" Target="../embeddings/oleObject38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2.wmf"/><Relationship Id="rId20" Type="http://schemas.openxmlformats.org/officeDocument/2006/relationships/image" Target="../media/image64.wmf"/><Relationship Id="rId29" Type="http://schemas.openxmlformats.org/officeDocument/2006/relationships/oleObject" Target="../embeddings/oleObject384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375.bin"/><Relationship Id="rId24" Type="http://schemas.openxmlformats.org/officeDocument/2006/relationships/image" Target="../media/image66.wmf"/><Relationship Id="rId32" Type="http://schemas.openxmlformats.org/officeDocument/2006/relationships/image" Target="../media/image68.wmf"/><Relationship Id="rId5" Type="http://schemas.openxmlformats.org/officeDocument/2006/relationships/oleObject" Target="../embeddings/oleObject372.bin"/><Relationship Id="rId15" Type="http://schemas.openxmlformats.org/officeDocument/2006/relationships/oleObject" Target="../embeddings/oleObject377.bin"/><Relationship Id="rId23" Type="http://schemas.openxmlformats.org/officeDocument/2006/relationships/oleObject" Target="../embeddings/oleObject381.bin"/><Relationship Id="rId28" Type="http://schemas.openxmlformats.org/officeDocument/2006/relationships/image" Target="../media/image3.wmf"/><Relationship Id="rId36" Type="http://schemas.openxmlformats.org/officeDocument/2006/relationships/image" Target="../media/image69.wmf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379.bin"/><Relationship Id="rId31" Type="http://schemas.openxmlformats.org/officeDocument/2006/relationships/oleObject" Target="../embeddings/oleObject386.bin"/><Relationship Id="rId4" Type="http://schemas.openxmlformats.org/officeDocument/2006/relationships/image" Target="../media/image60.wmf"/><Relationship Id="rId9" Type="http://schemas.openxmlformats.org/officeDocument/2006/relationships/oleObject" Target="../embeddings/oleObject374.bin"/><Relationship Id="rId14" Type="http://schemas.openxmlformats.org/officeDocument/2006/relationships/image" Target="../media/image61.wmf"/><Relationship Id="rId22" Type="http://schemas.openxmlformats.org/officeDocument/2006/relationships/image" Target="../media/image65.wmf"/><Relationship Id="rId27" Type="http://schemas.openxmlformats.org/officeDocument/2006/relationships/oleObject" Target="../embeddings/oleObject383.bin"/><Relationship Id="rId30" Type="http://schemas.openxmlformats.org/officeDocument/2006/relationships/oleObject" Target="../embeddings/oleObject385.bin"/><Relationship Id="rId35" Type="http://schemas.openxmlformats.org/officeDocument/2006/relationships/oleObject" Target="../embeddings/oleObject388.bin"/><Relationship Id="rId8" Type="http://schemas.openxmlformats.org/officeDocument/2006/relationships/image" Target="../media/image54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94.bin"/><Relationship Id="rId18" Type="http://schemas.openxmlformats.org/officeDocument/2006/relationships/image" Target="../media/image64.wmf"/><Relationship Id="rId26" Type="http://schemas.openxmlformats.org/officeDocument/2006/relationships/image" Target="../media/image3.wmf"/><Relationship Id="rId39" Type="http://schemas.openxmlformats.org/officeDocument/2006/relationships/image" Target="../media/image26.wmf"/><Relationship Id="rId21" Type="http://schemas.openxmlformats.org/officeDocument/2006/relationships/oleObject" Target="../embeddings/oleObject398.bin"/><Relationship Id="rId34" Type="http://schemas.openxmlformats.org/officeDocument/2006/relationships/image" Target="../media/image36.wmf"/><Relationship Id="rId42" Type="http://schemas.openxmlformats.org/officeDocument/2006/relationships/oleObject" Target="../embeddings/oleObject411.bin"/><Relationship Id="rId7" Type="http://schemas.openxmlformats.org/officeDocument/2006/relationships/oleObject" Target="../embeddings/oleObject3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29" Type="http://schemas.openxmlformats.org/officeDocument/2006/relationships/oleObject" Target="../embeddings/oleObject403.bin"/><Relationship Id="rId41" Type="http://schemas.openxmlformats.org/officeDocument/2006/relationships/oleObject" Target="../embeddings/oleObject410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393.bin"/><Relationship Id="rId24" Type="http://schemas.openxmlformats.org/officeDocument/2006/relationships/image" Target="../media/image67.wmf"/><Relationship Id="rId32" Type="http://schemas.openxmlformats.org/officeDocument/2006/relationships/image" Target="../media/image53.wmf"/><Relationship Id="rId37" Type="http://schemas.openxmlformats.org/officeDocument/2006/relationships/image" Target="../media/image42.wmf"/><Relationship Id="rId40" Type="http://schemas.openxmlformats.org/officeDocument/2006/relationships/oleObject" Target="../embeddings/oleObject409.bin"/><Relationship Id="rId5" Type="http://schemas.openxmlformats.org/officeDocument/2006/relationships/oleObject" Target="../embeddings/oleObject390.bin"/><Relationship Id="rId15" Type="http://schemas.openxmlformats.org/officeDocument/2006/relationships/oleObject" Target="../embeddings/oleObject395.bin"/><Relationship Id="rId23" Type="http://schemas.openxmlformats.org/officeDocument/2006/relationships/oleObject" Target="../embeddings/oleObject399.bin"/><Relationship Id="rId28" Type="http://schemas.openxmlformats.org/officeDocument/2006/relationships/oleObject" Target="../embeddings/oleObject402.bin"/><Relationship Id="rId36" Type="http://schemas.openxmlformats.org/officeDocument/2006/relationships/oleObject" Target="../embeddings/oleObject407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397.bin"/><Relationship Id="rId31" Type="http://schemas.openxmlformats.org/officeDocument/2006/relationships/oleObject" Target="../embeddings/oleObject404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392.bin"/><Relationship Id="rId14" Type="http://schemas.openxmlformats.org/officeDocument/2006/relationships/image" Target="../media/image62.wmf"/><Relationship Id="rId22" Type="http://schemas.openxmlformats.org/officeDocument/2006/relationships/image" Target="../media/image66.wmf"/><Relationship Id="rId27" Type="http://schemas.openxmlformats.org/officeDocument/2006/relationships/oleObject" Target="../embeddings/oleObject401.bin"/><Relationship Id="rId30" Type="http://schemas.openxmlformats.org/officeDocument/2006/relationships/image" Target="../media/image68.wmf"/><Relationship Id="rId35" Type="http://schemas.openxmlformats.org/officeDocument/2006/relationships/oleObject" Target="../embeddings/oleObject406.bin"/><Relationship Id="rId43" Type="http://schemas.openxmlformats.org/officeDocument/2006/relationships/oleObject" Target="../embeddings/oleObject412.bin"/><Relationship Id="rId8" Type="http://schemas.openxmlformats.org/officeDocument/2006/relationships/image" Target="../media/image43.wmf"/><Relationship Id="rId3" Type="http://schemas.openxmlformats.org/officeDocument/2006/relationships/oleObject" Target="../embeddings/oleObject389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396.bin"/><Relationship Id="rId25" Type="http://schemas.openxmlformats.org/officeDocument/2006/relationships/oleObject" Target="../embeddings/oleObject400.bin"/><Relationship Id="rId33" Type="http://schemas.openxmlformats.org/officeDocument/2006/relationships/oleObject" Target="../embeddings/oleObject405.bin"/><Relationship Id="rId38" Type="http://schemas.openxmlformats.org/officeDocument/2006/relationships/oleObject" Target="../embeddings/oleObject408.bin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18.bin"/><Relationship Id="rId18" Type="http://schemas.openxmlformats.org/officeDocument/2006/relationships/image" Target="../media/image64.wmf"/><Relationship Id="rId26" Type="http://schemas.openxmlformats.org/officeDocument/2006/relationships/image" Target="../media/image3.wmf"/><Relationship Id="rId39" Type="http://schemas.openxmlformats.org/officeDocument/2006/relationships/image" Target="../media/image70.wmf"/><Relationship Id="rId21" Type="http://schemas.openxmlformats.org/officeDocument/2006/relationships/oleObject" Target="../embeddings/oleObject422.bin"/><Relationship Id="rId34" Type="http://schemas.openxmlformats.org/officeDocument/2006/relationships/image" Target="../media/image36.wmf"/><Relationship Id="rId42" Type="http://schemas.openxmlformats.org/officeDocument/2006/relationships/image" Target="../media/image26.wmf"/><Relationship Id="rId7" Type="http://schemas.openxmlformats.org/officeDocument/2006/relationships/oleObject" Target="../embeddings/oleObject4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29" Type="http://schemas.openxmlformats.org/officeDocument/2006/relationships/oleObject" Target="../embeddings/oleObject427.bin"/><Relationship Id="rId41" Type="http://schemas.openxmlformats.org/officeDocument/2006/relationships/oleObject" Target="../embeddings/oleObject434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417.bin"/><Relationship Id="rId24" Type="http://schemas.openxmlformats.org/officeDocument/2006/relationships/image" Target="../media/image67.wmf"/><Relationship Id="rId32" Type="http://schemas.openxmlformats.org/officeDocument/2006/relationships/image" Target="../media/image53.wmf"/><Relationship Id="rId37" Type="http://schemas.openxmlformats.org/officeDocument/2006/relationships/image" Target="../media/image42.wmf"/><Relationship Id="rId40" Type="http://schemas.openxmlformats.org/officeDocument/2006/relationships/oleObject" Target="../embeddings/oleObject433.bin"/><Relationship Id="rId5" Type="http://schemas.openxmlformats.org/officeDocument/2006/relationships/oleObject" Target="../embeddings/oleObject414.bin"/><Relationship Id="rId15" Type="http://schemas.openxmlformats.org/officeDocument/2006/relationships/oleObject" Target="../embeddings/oleObject419.bin"/><Relationship Id="rId23" Type="http://schemas.openxmlformats.org/officeDocument/2006/relationships/oleObject" Target="../embeddings/oleObject423.bin"/><Relationship Id="rId28" Type="http://schemas.openxmlformats.org/officeDocument/2006/relationships/oleObject" Target="../embeddings/oleObject426.bin"/><Relationship Id="rId36" Type="http://schemas.openxmlformats.org/officeDocument/2006/relationships/oleObject" Target="../embeddings/oleObject431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421.bin"/><Relationship Id="rId31" Type="http://schemas.openxmlformats.org/officeDocument/2006/relationships/oleObject" Target="../embeddings/oleObject428.bin"/><Relationship Id="rId44" Type="http://schemas.openxmlformats.org/officeDocument/2006/relationships/oleObject" Target="../embeddings/oleObject436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416.bin"/><Relationship Id="rId14" Type="http://schemas.openxmlformats.org/officeDocument/2006/relationships/image" Target="../media/image62.wmf"/><Relationship Id="rId22" Type="http://schemas.openxmlformats.org/officeDocument/2006/relationships/image" Target="../media/image66.wmf"/><Relationship Id="rId27" Type="http://schemas.openxmlformats.org/officeDocument/2006/relationships/oleObject" Target="../embeddings/oleObject425.bin"/><Relationship Id="rId30" Type="http://schemas.openxmlformats.org/officeDocument/2006/relationships/image" Target="../media/image68.wmf"/><Relationship Id="rId35" Type="http://schemas.openxmlformats.org/officeDocument/2006/relationships/oleObject" Target="../embeddings/oleObject430.bin"/><Relationship Id="rId43" Type="http://schemas.openxmlformats.org/officeDocument/2006/relationships/oleObject" Target="../embeddings/oleObject435.bin"/><Relationship Id="rId8" Type="http://schemas.openxmlformats.org/officeDocument/2006/relationships/image" Target="../media/image43.wmf"/><Relationship Id="rId3" Type="http://schemas.openxmlformats.org/officeDocument/2006/relationships/oleObject" Target="../embeddings/oleObject413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420.bin"/><Relationship Id="rId25" Type="http://schemas.openxmlformats.org/officeDocument/2006/relationships/oleObject" Target="../embeddings/oleObject424.bin"/><Relationship Id="rId33" Type="http://schemas.openxmlformats.org/officeDocument/2006/relationships/oleObject" Target="../embeddings/oleObject429.bin"/><Relationship Id="rId38" Type="http://schemas.openxmlformats.org/officeDocument/2006/relationships/oleObject" Target="../embeddings/oleObject432.bin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42.bin"/><Relationship Id="rId18" Type="http://schemas.openxmlformats.org/officeDocument/2006/relationships/image" Target="../media/image64.wmf"/><Relationship Id="rId26" Type="http://schemas.openxmlformats.org/officeDocument/2006/relationships/image" Target="../media/image3.wmf"/><Relationship Id="rId39" Type="http://schemas.openxmlformats.org/officeDocument/2006/relationships/image" Target="../media/image70.wmf"/><Relationship Id="rId21" Type="http://schemas.openxmlformats.org/officeDocument/2006/relationships/oleObject" Target="../embeddings/oleObject446.bin"/><Relationship Id="rId34" Type="http://schemas.openxmlformats.org/officeDocument/2006/relationships/image" Target="../media/image36.wmf"/><Relationship Id="rId42" Type="http://schemas.openxmlformats.org/officeDocument/2006/relationships/image" Target="../media/image26.wmf"/><Relationship Id="rId7" Type="http://schemas.openxmlformats.org/officeDocument/2006/relationships/oleObject" Target="../embeddings/oleObject4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29" Type="http://schemas.openxmlformats.org/officeDocument/2006/relationships/oleObject" Target="../embeddings/oleObject451.bin"/><Relationship Id="rId41" Type="http://schemas.openxmlformats.org/officeDocument/2006/relationships/oleObject" Target="../embeddings/oleObject458.bin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441.bin"/><Relationship Id="rId24" Type="http://schemas.openxmlformats.org/officeDocument/2006/relationships/image" Target="../media/image67.wmf"/><Relationship Id="rId32" Type="http://schemas.openxmlformats.org/officeDocument/2006/relationships/image" Target="../media/image53.wmf"/><Relationship Id="rId37" Type="http://schemas.openxmlformats.org/officeDocument/2006/relationships/image" Target="../media/image42.wmf"/><Relationship Id="rId40" Type="http://schemas.openxmlformats.org/officeDocument/2006/relationships/oleObject" Target="../embeddings/oleObject457.bin"/><Relationship Id="rId5" Type="http://schemas.openxmlformats.org/officeDocument/2006/relationships/oleObject" Target="../embeddings/oleObject438.bin"/><Relationship Id="rId15" Type="http://schemas.openxmlformats.org/officeDocument/2006/relationships/oleObject" Target="../embeddings/oleObject443.bin"/><Relationship Id="rId23" Type="http://schemas.openxmlformats.org/officeDocument/2006/relationships/oleObject" Target="../embeddings/oleObject447.bin"/><Relationship Id="rId28" Type="http://schemas.openxmlformats.org/officeDocument/2006/relationships/oleObject" Target="../embeddings/oleObject450.bin"/><Relationship Id="rId36" Type="http://schemas.openxmlformats.org/officeDocument/2006/relationships/oleObject" Target="../embeddings/oleObject455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445.bin"/><Relationship Id="rId31" Type="http://schemas.openxmlformats.org/officeDocument/2006/relationships/oleObject" Target="../embeddings/oleObject452.bin"/><Relationship Id="rId44" Type="http://schemas.openxmlformats.org/officeDocument/2006/relationships/oleObject" Target="../embeddings/oleObject460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440.bin"/><Relationship Id="rId14" Type="http://schemas.openxmlformats.org/officeDocument/2006/relationships/image" Target="../media/image62.wmf"/><Relationship Id="rId22" Type="http://schemas.openxmlformats.org/officeDocument/2006/relationships/image" Target="../media/image66.wmf"/><Relationship Id="rId27" Type="http://schemas.openxmlformats.org/officeDocument/2006/relationships/oleObject" Target="../embeddings/oleObject449.bin"/><Relationship Id="rId30" Type="http://schemas.openxmlformats.org/officeDocument/2006/relationships/image" Target="../media/image68.wmf"/><Relationship Id="rId35" Type="http://schemas.openxmlformats.org/officeDocument/2006/relationships/oleObject" Target="../embeddings/oleObject454.bin"/><Relationship Id="rId43" Type="http://schemas.openxmlformats.org/officeDocument/2006/relationships/oleObject" Target="../embeddings/oleObject459.bin"/><Relationship Id="rId8" Type="http://schemas.openxmlformats.org/officeDocument/2006/relationships/image" Target="../media/image43.wmf"/><Relationship Id="rId3" Type="http://schemas.openxmlformats.org/officeDocument/2006/relationships/oleObject" Target="../embeddings/oleObject437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444.bin"/><Relationship Id="rId25" Type="http://schemas.openxmlformats.org/officeDocument/2006/relationships/oleObject" Target="../embeddings/oleObject448.bin"/><Relationship Id="rId33" Type="http://schemas.openxmlformats.org/officeDocument/2006/relationships/oleObject" Target="../embeddings/oleObject453.bin"/><Relationship Id="rId38" Type="http://schemas.openxmlformats.org/officeDocument/2006/relationships/oleObject" Target="../embeddings/oleObject456.bin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66.bin"/><Relationship Id="rId18" Type="http://schemas.openxmlformats.org/officeDocument/2006/relationships/image" Target="../media/image64.wmf"/><Relationship Id="rId26" Type="http://schemas.openxmlformats.org/officeDocument/2006/relationships/image" Target="../media/image3.wmf"/><Relationship Id="rId39" Type="http://schemas.openxmlformats.org/officeDocument/2006/relationships/image" Target="../media/image70.wmf"/><Relationship Id="rId21" Type="http://schemas.openxmlformats.org/officeDocument/2006/relationships/oleObject" Target="../embeddings/oleObject470.bin"/><Relationship Id="rId34" Type="http://schemas.openxmlformats.org/officeDocument/2006/relationships/image" Target="../media/image36.wmf"/><Relationship Id="rId42" Type="http://schemas.openxmlformats.org/officeDocument/2006/relationships/image" Target="../media/image26.wmf"/><Relationship Id="rId7" Type="http://schemas.openxmlformats.org/officeDocument/2006/relationships/oleObject" Target="../embeddings/oleObject4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29" Type="http://schemas.openxmlformats.org/officeDocument/2006/relationships/oleObject" Target="../embeddings/oleObject475.bin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465.bin"/><Relationship Id="rId24" Type="http://schemas.openxmlformats.org/officeDocument/2006/relationships/image" Target="../media/image67.wmf"/><Relationship Id="rId32" Type="http://schemas.openxmlformats.org/officeDocument/2006/relationships/image" Target="../media/image53.wmf"/><Relationship Id="rId37" Type="http://schemas.openxmlformats.org/officeDocument/2006/relationships/image" Target="../media/image71.wmf"/><Relationship Id="rId40" Type="http://schemas.openxmlformats.org/officeDocument/2006/relationships/oleObject" Target="../embeddings/oleObject481.bin"/><Relationship Id="rId45" Type="http://schemas.openxmlformats.org/officeDocument/2006/relationships/oleObject" Target="../embeddings/oleObject484.bin"/><Relationship Id="rId5" Type="http://schemas.openxmlformats.org/officeDocument/2006/relationships/oleObject" Target="../embeddings/oleObject462.bin"/><Relationship Id="rId15" Type="http://schemas.openxmlformats.org/officeDocument/2006/relationships/oleObject" Target="../embeddings/oleObject467.bin"/><Relationship Id="rId23" Type="http://schemas.openxmlformats.org/officeDocument/2006/relationships/oleObject" Target="../embeddings/oleObject471.bin"/><Relationship Id="rId28" Type="http://schemas.openxmlformats.org/officeDocument/2006/relationships/oleObject" Target="../embeddings/oleObject474.bin"/><Relationship Id="rId36" Type="http://schemas.openxmlformats.org/officeDocument/2006/relationships/oleObject" Target="../embeddings/oleObject479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469.bin"/><Relationship Id="rId31" Type="http://schemas.openxmlformats.org/officeDocument/2006/relationships/oleObject" Target="../embeddings/oleObject476.bin"/><Relationship Id="rId44" Type="http://schemas.openxmlformats.org/officeDocument/2006/relationships/image" Target="../media/image42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464.bin"/><Relationship Id="rId14" Type="http://schemas.openxmlformats.org/officeDocument/2006/relationships/image" Target="../media/image62.wmf"/><Relationship Id="rId22" Type="http://schemas.openxmlformats.org/officeDocument/2006/relationships/image" Target="../media/image66.wmf"/><Relationship Id="rId27" Type="http://schemas.openxmlformats.org/officeDocument/2006/relationships/oleObject" Target="../embeddings/oleObject473.bin"/><Relationship Id="rId30" Type="http://schemas.openxmlformats.org/officeDocument/2006/relationships/image" Target="../media/image68.wmf"/><Relationship Id="rId35" Type="http://schemas.openxmlformats.org/officeDocument/2006/relationships/oleObject" Target="../embeddings/oleObject478.bin"/><Relationship Id="rId43" Type="http://schemas.openxmlformats.org/officeDocument/2006/relationships/oleObject" Target="../embeddings/oleObject483.bin"/><Relationship Id="rId8" Type="http://schemas.openxmlformats.org/officeDocument/2006/relationships/image" Target="../media/image43.wmf"/><Relationship Id="rId3" Type="http://schemas.openxmlformats.org/officeDocument/2006/relationships/oleObject" Target="../embeddings/oleObject461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468.bin"/><Relationship Id="rId25" Type="http://schemas.openxmlformats.org/officeDocument/2006/relationships/oleObject" Target="../embeddings/oleObject472.bin"/><Relationship Id="rId33" Type="http://schemas.openxmlformats.org/officeDocument/2006/relationships/oleObject" Target="../embeddings/oleObject477.bin"/><Relationship Id="rId38" Type="http://schemas.openxmlformats.org/officeDocument/2006/relationships/oleObject" Target="../embeddings/oleObject480.bin"/><Relationship Id="rId20" Type="http://schemas.openxmlformats.org/officeDocument/2006/relationships/image" Target="../media/image65.wmf"/><Relationship Id="rId41" Type="http://schemas.openxmlformats.org/officeDocument/2006/relationships/oleObject" Target="../embeddings/oleObject482.bin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90.bin"/><Relationship Id="rId18" Type="http://schemas.openxmlformats.org/officeDocument/2006/relationships/image" Target="../media/image64.wmf"/><Relationship Id="rId26" Type="http://schemas.openxmlformats.org/officeDocument/2006/relationships/image" Target="../media/image3.wmf"/><Relationship Id="rId39" Type="http://schemas.openxmlformats.org/officeDocument/2006/relationships/image" Target="../media/image70.wmf"/><Relationship Id="rId21" Type="http://schemas.openxmlformats.org/officeDocument/2006/relationships/oleObject" Target="../embeddings/oleObject494.bin"/><Relationship Id="rId34" Type="http://schemas.openxmlformats.org/officeDocument/2006/relationships/image" Target="../media/image36.wmf"/><Relationship Id="rId42" Type="http://schemas.openxmlformats.org/officeDocument/2006/relationships/image" Target="../media/image26.wmf"/><Relationship Id="rId7" Type="http://schemas.openxmlformats.org/officeDocument/2006/relationships/oleObject" Target="../embeddings/oleObject4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29" Type="http://schemas.openxmlformats.org/officeDocument/2006/relationships/oleObject" Target="../embeddings/oleObject499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489.bin"/><Relationship Id="rId24" Type="http://schemas.openxmlformats.org/officeDocument/2006/relationships/image" Target="../media/image67.wmf"/><Relationship Id="rId32" Type="http://schemas.openxmlformats.org/officeDocument/2006/relationships/image" Target="../media/image53.wmf"/><Relationship Id="rId37" Type="http://schemas.openxmlformats.org/officeDocument/2006/relationships/image" Target="../media/image71.wmf"/><Relationship Id="rId40" Type="http://schemas.openxmlformats.org/officeDocument/2006/relationships/oleObject" Target="../embeddings/oleObject505.bin"/><Relationship Id="rId45" Type="http://schemas.openxmlformats.org/officeDocument/2006/relationships/oleObject" Target="../embeddings/oleObject508.bin"/><Relationship Id="rId5" Type="http://schemas.openxmlformats.org/officeDocument/2006/relationships/oleObject" Target="../embeddings/oleObject486.bin"/><Relationship Id="rId15" Type="http://schemas.openxmlformats.org/officeDocument/2006/relationships/oleObject" Target="../embeddings/oleObject491.bin"/><Relationship Id="rId23" Type="http://schemas.openxmlformats.org/officeDocument/2006/relationships/oleObject" Target="../embeddings/oleObject495.bin"/><Relationship Id="rId28" Type="http://schemas.openxmlformats.org/officeDocument/2006/relationships/oleObject" Target="../embeddings/oleObject498.bin"/><Relationship Id="rId36" Type="http://schemas.openxmlformats.org/officeDocument/2006/relationships/oleObject" Target="../embeddings/oleObject503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493.bin"/><Relationship Id="rId31" Type="http://schemas.openxmlformats.org/officeDocument/2006/relationships/oleObject" Target="../embeddings/oleObject500.bin"/><Relationship Id="rId44" Type="http://schemas.openxmlformats.org/officeDocument/2006/relationships/image" Target="../media/image42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488.bin"/><Relationship Id="rId14" Type="http://schemas.openxmlformats.org/officeDocument/2006/relationships/image" Target="../media/image62.wmf"/><Relationship Id="rId22" Type="http://schemas.openxmlformats.org/officeDocument/2006/relationships/image" Target="../media/image66.wmf"/><Relationship Id="rId27" Type="http://schemas.openxmlformats.org/officeDocument/2006/relationships/oleObject" Target="../embeddings/oleObject497.bin"/><Relationship Id="rId30" Type="http://schemas.openxmlformats.org/officeDocument/2006/relationships/image" Target="../media/image68.wmf"/><Relationship Id="rId35" Type="http://schemas.openxmlformats.org/officeDocument/2006/relationships/oleObject" Target="../embeddings/oleObject502.bin"/><Relationship Id="rId43" Type="http://schemas.openxmlformats.org/officeDocument/2006/relationships/oleObject" Target="../embeddings/oleObject507.bin"/><Relationship Id="rId8" Type="http://schemas.openxmlformats.org/officeDocument/2006/relationships/image" Target="../media/image43.wmf"/><Relationship Id="rId3" Type="http://schemas.openxmlformats.org/officeDocument/2006/relationships/oleObject" Target="../embeddings/oleObject485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492.bin"/><Relationship Id="rId25" Type="http://schemas.openxmlformats.org/officeDocument/2006/relationships/oleObject" Target="../embeddings/oleObject496.bin"/><Relationship Id="rId33" Type="http://schemas.openxmlformats.org/officeDocument/2006/relationships/oleObject" Target="../embeddings/oleObject501.bin"/><Relationship Id="rId38" Type="http://schemas.openxmlformats.org/officeDocument/2006/relationships/oleObject" Target="../embeddings/oleObject504.bin"/><Relationship Id="rId20" Type="http://schemas.openxmlformats.org/officeDocument/2006/relationships/image" Target="../media/image65.wmf"/><Relationship Id="rId41" Type="http://schemas.openxmlformats.org/officeDocument/2006/relationships/oleObject" Target="../embeddings/oleObject506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14.bin"/><Relationship Id="rId18" Type="http://schemas.openxmlformats.org/officeDocument/2006/relationships/image" Target="../media/image64.wmf"/><Relationship Id="rId26" Type="http://schemas.openxmlformats.org/officeDocument/2006/relationships/image" Target="../media/image3.wmf"/><Relationship Id="rId39" Type="http://schemas.openxmlformats.org/officeDocument/2006/relationships/image" Target="../media/image70.wmf"/><Relationship Id="rId21" Type="http://schemas.openxmlformats.org/officeDocument/2006/relationships/oleObject" Target="../embeddings/oleObject518.bin"/><Relationship Id="rId34" Type="http://schemas.openxmlformats.org/officeDocument/2006/relationships/image" Target="../media/image36.wmf"/><Relationship Id="rId42" Type="http://schemas.openxmlformats.org/officeDocument/2006/relationships/image" Target="../media/image26.wmf"/><Relationship Id="rId7" Type="http://schemas.openxmlformats.org/officeDocument/2006/relationships/oleObject" Target="../embeddings/oleObject5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29" Type="http://schemas.openxmlformats.org/officeDocument/2006/relationships/oleObject" Target="../embeddings/oleObject523.bin"/><Relationship Id="rId1" Type="http://schemas.openxmlformats.org/officeDocument/2006/relationships/vmlDrawing" Target="../drawings/vmlDrawing39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13.bin"/><Relationship Id="rId24" Type="http://schemas.openxmlformats.org/officeDocument/2006/relationships/image" Target="../media/image67.wmf"/><Relationship Id="rId32" Type="http://schemas.openxmlformats.org/officeDocument/2006/relationships/image" Target="../media/image53.wmf"/><Relationship Id="rId37" Type="http://schemas.openxmlformats.org/officeDocument/2006/relationships/image" Target="../media/image71.wmf"/><Relationship Id="rId40" Type="http://schemas.openxmlformats.org/officeDocument/2006/relationships/oleObject" Target="../embeddings/oleObject529.bin"/><Relationship Id="rId45" Type="http://schemas.openxmlformats.org/officeDocument/2006/relationships/oleObject" Target="../embeddings/oleObject532.bin"/><Relationship Id="rId5" Type="http://schemas.openxmlformats.org/officeDocument/2006/relationships/oleObject" Target="../embeddings/oleObject510.bin"/><Relationship Id="rId15" Type="http://schemas.openxmlformats.org/officeDocument/2006/relationships/oleObject" Target="../embeddings/oleObject515.bin"/><Relationship Id="rId23" Type="http://schemas.openxmlformats.org/officeDocument/2006/relationships/oleObject" Target="../embeddings/oleObject519.bin"/><Relationship Id="rId28" Type="http://schemas.openxmlformats.org/officeDocument/2006/relationships/oleObject" Target="../embeddings/oleObject522.bin"/><Relationship Id="rId36" Type="http://schemas.openxmlformats.org/officeDocument/2006/relationships/oleObject" Target="../embeddings/oleObject527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517.bin"/><Relationship Id="rId31" Type="http://schemas.openxmlformats.org/officeDocument/2006/relationships/oleObject" Target="../embeddings/oleObject524.bin"/><Relationship Id="rId44" Type="http://schemas.openxmlformats.org/officeDocument/2006/relationships/image" Target="../media/image42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12.bin"/><Relationship Id="rId14" Type="http://schemas.openxmlformats.org/officeDocument/2006/relationships/image" Target="../media/image62.wmf"/><Relationship Id="rId22" Type="http://schemas.openxmlformats.org/officeDocument/2006/relationships/image" Target="../media/image66.wmf"/><Relationship Id="rId27" Type="http://schemas.openxmlformats.org/officeDocument/2006/relationships/oleObject" Target="../embeddings/oleObject521.bin"/><Relationship Id="rId30" Type="http://schemas.openxmlformats.org/officeDocument/2006/relationships/image" Target="../media/image68.wmf"/><Relationship Id="rId35" Type="http://schemas.openxmlformats.org/officeDocument/2006/relationships/oleObject" Target="../embeddings/oleObject526.bin"/><Relationship Id="rId43" Type="http://schemas.openxmlformats.org/officeDocument/2006/relationships/oleObject" Target="../embeddings/oleObject531.bin"/><Relationship Id="rId8" Type="http://schemas.openxmlformats.org/officeDocument/2006/relationships/image" Target="../media/image43.wmf"/><Relationship Id="rId3" Type="http://schemas.openxmlformats.org/officeDocument/2006/relationships/oleObject" Target="../embeddings/oleObject509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516.bin"/><Relationship Id="rId25" Type="http://schemas.openxmlformats.org/officeDocument/2006/relationships/oleObject" Target="../embeddings/oleObject520.bin"/><Relationship Id="rId33" Type="http://schemas.openxmlformats.org/officeDocument/2006/relationships/oleObject" Target="../embeddings/oleObject525.bin"/><Relationship Id="rId38" Type="http://schemas.openxmlformats.org/officeDocument/2006/relationships/oleObject" Target="../embeddings/oleObject528.bin"/><Relationship Id="rId20" Type="http://schemas.openxmlformats.org/officeDocument/2006/relationships/image" Target="../media/image65.wmf"/><Relationship Id="rId41" Type="http://schemas.openxmlformats.org/officeDocument/2006/relationships/oleObject" Target="../embeddings/oleObject530.bin"/></Relationships>
</file>

<file path=ppt/slides/_rels/slide5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38.bin"/><Relationship Id="rId18" Type="http://schemas.openxmlformats.org/officeDocument/2006/relationships/image" Target="../media/image64.wmf"/><Relationship Id="rId26" Type="http://schemas.openxmlformats.org/officeDocument/2006/relationships/image" Target="../media/image3.wmf"/><Relationship Id="rId39" Type="http://schemas.openxmlformats.org/officeDocument/2006/relationships/image" Target="../media/image70.wmf"/><Relationship Id="rId21" Type="http://schemas.openxmlformats.org/officeDocument/2006/relationships/oleObject" Target="../embeddings/oleObject542.bin"/><Relationship Id="rId34" Type="http://schemas.openxmlformats.org/officeDocument/2006/relationships/image" Target="../media/image36.wmf"/><Relationship Id="rId42" Type="http://schemas.openxmlformats.org/officeDocument/2006/relationships/oleObject" Target="../embeddings/oleObject555.bin"/><Relationship Id="rId7" Type="http://schemas.openxmlformats.org/officeDocument/2006/relationships/oleObject" Target="../embeddings/oleObject5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29" Type="http://schemas.openxmlformats.org/officeDocument/2006/relationships/oleObject" Target="../embeddings/oleObject547.bin"/><Relationship Id="rId41" Type="http://schemas.openxmlformats.org/officeDocument/2006/relationships/oleObject" Target="../embeddings/oleObject554.bin"/><Relationship Id="rId1" Type="http://schemas.openxmlformats.org/officeDocument/2006/relationships/vmlDrawing" Target="../drawings/vmlDrawing40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37.bin"/><Relationship Id="rId24" Type="http://schemas.openxmlformats.org/officeDocument/2006/relationships/image" Target="../media/image67.wmf"/><Relationship Id="rId32" Type="http://schemas.openxmlformats.org/officeDocument/2006/relationships/image" Target="../media/image53.wmf"/><Relationship Id="rId37" Type="http://schemas.openxmlformats.org/officeDocument/2006/relationships/image" Target="../media/image71.wmf"/><Relationship Id="rId40" Type="http://schemas.openxmlformats.org/officeDocument/2006/relationships/oleObject" Target="../embeddings/oleObject553.bin"/><Relationship Id="rId5" Type="http://schemas.openxmlformats.org/officeDocument/2006/relationships/oleObject" Target="../embeddings/oleObject534.bin"/><Relationship Id="rId15" Type="http://schemas.openxmlformats.org/officeDocument/2006/relationships/oleObject" Target="../embeddings/oleObject539.bin"/><Relationship Id="rId23" Type="http://schemas.openxmlformats.org/officeDocument/2006/relationships/oleObject" Target="../embeddings/oleObject543.bin"/><Relationship Id="rId28" Type="http://schemas.openxmlformats.org/officeDocument/2006/relationships/oleObject" Target="../embeddings/oleObject546.bin"/><Relationship Id="rId36" Type="http://schemas.openxmlformats.org/officeDocument/2006/relationships/oleObject" Target="../embeddings/oleObject551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541.bin"/><Relationship Id="rId31" Type="http://schemas.openxmlformats.org/officeDocument/2006/relationships/oleObject" Target="../embeddings/oleObject548.bin"/><Relationship Id="rId44" Type="http://schemas.openxmlformats.org/officeDocument/2006/relationships/oleObject" Target="../embeddings/oleObject556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36.bin"/><Relationship Id="rId14" Type="http://schemas.openxmlformats.org/officeDocument/2006/relationships/image" Target="../media/image62.wmf"/><Relationship Id="rId22" Type="http://schemas.openxmlformats.org/officeDocument/2006/relationships/image" Target="../media/image66.wmf"/><Relationship Id="rId27" Type="http://schemas.openxmlformats.org/officeDocument/2006/relationships/oleObject" Target="../embeddings/oleObject545.bin"/><Relationship Id="rId30" Type="http://schemas.openxmlformats.org/officeDocument/2006/relationships/image" Target="../media/image68.wmf"/><Relationship Id="rId35" Type="http://schemas.openxmlformats.org/officeDocument/2006/relationships/oleObject" Target="../embeddings/oleObject550.bin"/><Relationship Id="rId43" Type="http://schemas.openxmlformats.org/officeDocument/2006/relationships/image" Target="../media/image42.wmf"/><Relationship Id="rId8" Type="http://schemas.openxmlformats.org/officeDocument/2006/relationships/image" Target="../media/image43.wmf"/><Relationship Id="rId3" Type="http://schemas.openxmlformats.org/officeDocument/2006/relationships/oleObject" Target="../embeddings/oleObject533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540.bin"/><Relationship Id="rId25" Type="http://schemas.openxmlformats.org/officeDocument/2006/relationships/oleObject" Target="../embeddings/oleObject544.bin"/><Relationship Id="rId33" Type="http://schemas.openxmlformats.org/officeDocument/2006/relationships/oleObject" Target="../embeddings/oleObject549.bin"/><Relationship Id="rId38" Type="http://schemas.openxmlformats.org/officeDocument/2006/relationships/oleObject" Target="../embeddings/oleObject552.bin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62.bin"/><Relationship Id="rId18" Type="http://schemas.openxmlformats.org/officeDocument/2006/relationships/image" Target="../media/image64.wmf"/><Relationship Id="rId26" Type="http://schemas.openxmlformats.org/officeDocument/2006/relationships/image" Target="../media/image3.wmf"/><Relationship Id="rId39" Type="http://schemas.openxmlformats.org/officeDocument/2006/relationships/image" Target="../media/image70.wmf"/><Relationship Id="rId21" Type="http://schemas.openxmlformats.org/officeDocument/2006/relationships/oleObject" Target="../embeddings/oleObject566.bin"/><Relationship Id="rId34" Type="http://schemas.openxmlformats.org/officeDocument/2006/relationships/image" Target="../media/image36.wmf"/><Relationship Id="rId42" Type="http://schemas.openxmlformats.org/officeDocument/2006/relationships/oleObject" Target="../embeddings/oleObject579.bin"/><Relationship Id="rId7" Type="http://schemas.openxmlformats.org/officeDocument/2006/relationships/oleObject" Target="../embeddings/oleObject5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29" Type="http://schemas.openxmlformats.org/officeDocument/2006/relationships/oleObject" Target="../embeddings/oleObject571.bin"/><Relationship Id="rId41" Type="http://schemas.openxmlformats.org/officeDocument/2006/relationships/oleObject" Target="../embeddings/oleObject578.bin"/><Relationship Id="rId1" Type="http://schemas.openxmlformats.org/officeDocument/2006/relationships/vmlDrawing" Target="../drawings/vmlDrawing41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61.bin"/><Relationship Id="rId24" Type="http://schemas.openxmlformats.org/officeDocument/2006/relationships/image" Target="../media/image67.wmf"/><Relationship Id="rId32" Type="http://schemas.openxmlformats.org/officeDocument/2006/relationships/image" Target="../media/image53.wmf"/><Relationship Id="rId37" Type="http://schemas.openxmlformats.org/officeDocument/2006/relationships/image" Target="../media/image71.wmf"/><Relationship Id="rId40" Type="http://schemas.openxmlformats.org/officeDocument/2006/relationships/oleObject" Target="../embeddings/oleObject577.bin"/><Relationship Id="rId5" Type="http://schemas.openxmlformats.org/officeDocument/2006/relationships/oleObject" Target="../embeddings/oleObject558.bin"/><Relationship Id="rId15" Type="http://schemas.openxmlformats.org/officeDocument/2006/relationships/oleObject" Target="../embeddings/oleObject563.bin"/><Relationship Id="rId23" Type="http://schemas.openxmlformats.org/officeDocument/2006/relationships/oleObject" Target="../embeddings/oleObject567.bin"/><Relationship Id="rId28" Type="http://schemas.openxmlformats.org/officeDocument/2006/relationships/oleObject" Target="../embeddings/oleObject570.bin"/><Relationship Id="rId36" Type="http://schemas.openxmlformats.org/officeDocument/2006/relationships/oleObject" Target="../embeddings/oleObject575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565.bin"/><Relationship Id="rId31" Type="http://schemas.openxmlformats.org/officeDocument/2006/relationships/oleObject" Target="../embeddings/oleObject572.bin"/><Relationship Id="rId44" Type="http://schemas.openxmlformats.org/officeDocument/2006/relationships/oleObject" Target="../embeddings/oleObject580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60.bin"/><Relationship Id="rId14" Type="http://schemas.openxmlformats.org/officeDocument/2006/relationships/image" Target="../media/image62.wmf"/><Relationship Id="rId22" Type="http://schemas.openxmlformats.org/officeDocument/2006/relationships/image" Target="../media/image66.wmf"/><Relationship Id="rId27" Type="http://schemas.openxmlformats.org/officeDocument/2006/relationships/oleObject" Target="../embeddings/oleObject569.bin"/><Relationship Id="rId30" Type="http://schemas.openxmlformats.org/officeDocument/2006/relationships/image" Target="../media/image68.wmf"/><Relationship Id="rId35" Type="http://schemas.openxmlformats.org/officeDocument/2006/relationships/oleObject" Target="../embeddings/oleObject574.bin"/><Relationship Id="rId43" Type="http://schemas.openxmlformats.org/officeDocument/2006/relationships/image" Target="../media/image42.wmf"/><Relationship Id="rId8" Type="http://schemas.openxmlformats.org/officeDocument/2006/relationships/image" Target="../media/image43.wmf"/><Relationship Id="rId3" Type="http://schemas.openxmlformats.org/officeDocument/2006/relationships/oleObject" Target="../embeddings/oleObject557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564.bin"/><Relationship Id="rId25" Type="http://schemas.openxmlformats.org/officeDocument/2006/relationships/oleObject" Target="../embeddings/oleObject568.bin"/><Relationship Id="rId33" Type="http://schemas.openxmlformats.org/officeDocument/2006/relationships/oleObject" Target="../embeddings/oleObject573.bin"/><Relationship Id="rId38" Type="http://schemas.openxmlformats.org/officeDocument/2006/relationships/oleObject" Target="../embeddings/oleObject576.bin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86.bin"/><Relationship Id="rId18" Type="http://schemas.openxmlformats.org/officeDocument/2006/relationships/image" Target="../media/image64.wmf"/><Relationship Id="rId26" Type="http://schemas.openxmlformats.org/officeDocument/2006/relationships/image" Target="../media/image3.wmf"/><Relationship Id="rId39" Type="http://schemas.openxmlformats.org/officeDocument/2006/relationships/image" Target="../media/image70.wmf"/><Relationship Id="rId21" Type="http://schemas.openxmlformats.org/officeDocument/2006/relationships/oleObject" Target="../embeddings/oleObject590.bin"/><Relationship Id="rId34" Type="http://schemas.openxmlformats.org/officeDocument/2006/relationships/image" Target="../media/image36.wmf"/><Relationship Id="rId42" Type="http://schemas.openxmlformats.org/officeDocument/2006/relationships/oleObject" Target="../embeddings/oleObject603.bin"/><Relationship Id="rId7" Type="http://schemas.openxmlformats.org/officeDocument/2006/relationships/oleObject" Target="../embeddings/oleObject5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29" Type="http://schemas.openxmlformats.org/officeDocument/2006/relationships/oleObject" Target="../embeddings/oleObject595.bin"/><Relationship Id="rId41" Type="http://schemas.openxmlformats.org/officeDocument/2006/relationships/oleObject" Target="../embeddings/oleObject602.bin"/><Relationship Id="rId1" Type="http://schemas.openxmlformats.org/officeDocument/2006/relationships/vmlDrawing" Target="../drawings/vmlDrawing42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85.bin"/><Relationship Id="rId24" Type="http://schemas.openxmlformats.org/officeDocument/2006/relationships/image" Target="../media/image67.wmf"/><Relationship Id="rId32" Type="http://schemas.openxmlformats.org/officeDocument/2006/relationships/image" Target="../media/image53.wmf"/><Relationship Id="rId37" Type="http://schemas.openxmlformats.org/officeDocument/2006/relationships/image" Target="../media/image71.wmf"/><Relationship Id="rId40" Type="http://schemas.openxmlformats.org/officeDocument/2006/relationships/oleObject" Target="../embeddings/oleObject601.bin"/><Relationship Id="rId5" Type="http://schemas.openxmlformats.org/officeDocument/2006/relationships/oleObject" Target="../embeddings/oleObject582.bin"/><Relationship Id="rId15" Type="http://schemas.openxmlformats.org/officeDocument/2006/relationships/oleObject" Target="../embeddings/oleObject587.bin"/><Relationship Id="rId23" Type="http://schemas.openxmlformats.org/officeDocument/2006/relationships/oleObject" Target="../embeddings/oleObject591.bin"/><Relationship Id="rId28" Type="http://schemas.openxmlformats.org/officeDocument/2006/relationships/oleObject" Target="../embeddings/oleObject594.bin"/><Relationship Id="rId36" Type="http://schemas.openxmlformats.org/officeDocument/2006/relationships/oleObject" Target="../embeddings/oleObject599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589.bin"/><Relationship Id="rId31" Type="http://schemas.openxmlformats.org/officeDocument/2006/relationships/oleObject" Target="../embeddings/oleObject596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84.bin"/><Relationship Id="rId14" Type="http://schemas.openxmlformats.org/officeDocument/2006/relationships/image" Target="../media/image62.wmf"/><Relationship Id="rId22" Type="http://schemas.openxmlformats.org/officeDocument/2006/relationships/image" Target="../media/image66.wmf"/><Relationship Id="rId27" Type="http://schemas.openxmlformats.org/officeDocument/2006/relationships/oleObject" Target="../embeddings/oleObject593.bin"/><Relationship Id="rId30" Type="http://schemas.openxmlformats.org/officeDocument/2006/relationships/image" Target="../media/image68.wmf"/><Relationship Id="rId35" Type="http://schemas.openxmlformats.org/officeDocument/2006/relationships/oleObject" Target="../embeddings/oleObject598.bin"/><Relationship Id="rId43" Type="http://schemas.openxmlformats.org/officeDocument/2006/relationships/oleObject" Target="../embeddings/oleObject604.bin"/><Relationship Id="rId8" Type="http://schemas.openxmlformats.org/officeDocument/2006/relationships/image" Target="../media/image43.wmf"/><Relationship Id="rId3" Type="http://schemas.openxmlformats.org/officeDocument/2006/relationships/oleObject" Target="../embeddings/oleObject581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588.bin"/><Relationship Id="rId25" Type="http://schemas.openxmlformats.org/officeDocument/2006/relationships/oleObject" Target="../embeddings/oleObject592.bin"/><Relationship Id="rId33" Type="http://schemas.openxmlformats.org/officeDocument/2006/relationships/oleObject" Target="../embeddings/oleObject597.bin"/><Relationship Id="rId38" Type="http://schemas.openxmlformats.org/officeDocument/2006/relationships/oleObject" Target="../embeddings/oleObject600.bin"/></Relationships>
</file>

<file path=ppt/slides/_rels/slide5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10.bin"/><Relationship Id="rId18" Type="http://schemas.openxmlformats.org/officeDocument/2006/relationships/image" Target="../media/image64.wmf"/><Relationship Id="rId26" Type="http://schemas.openxmlformats.org/officeDocument/2006/relationships/image" Target="../media/image3.wmf"/><Relationship Id="rId39" Type="http://schemas.openxmlformats.org/officeDocument/2006/relationships/image" Target="../media/image70.wmf"/><Relationship Id="rId21" Type="http://schemas.openxmlformats.org/officeDocument/2006/relationships/oleObject" Target="../embeddings/oleObject614.bin"/><Relationship Id="rId34" Type="http://schemas.openxmlformats.org/officeDocument/2006/relationships/image" Target="../media/image36.wmf"/><Relationship Id="rId42" Type="http://schemas.openxmlformats.org/officeDocument/2006/relationships/oleObject" Target="../embeddings/oleObject627.bin"/><Relationship Id="rId7" Type="http://schemas.openxmlformats.org/officeDocument/2006/relationships/oleObject" Target="../embeddings/oleObject6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29" Type="http://schemas.openxmlformats.org/officeDocument/2006/relationships/oleObject" Target="../embeddings/oleObject619.bin"/><Relationship Id="rId41" Type="http://schemas.openxmlformats.org/officeDocument/2006/relationships/oleObject" Target="../embeddings/oleObject626.bin"/><Relationship Id="rId1" Type="http://schemas.openxmlformats.org/officeDocument/2006/relationships/vmlDrawing" Target="../drawings/vmlDrawing43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609.bin"/><Relationship Id="rId24" Type="http://schemas.openxmlformats.org/officeDocument/2006/relationships/image" Target="../media/image67.wmf"/><Relationship Id="rId32" Type="http://schemas.openxmlformats.org/officeDocument/2006/relationships/image" Target="../media/image53.wmf"/><Relationship Id="rId37" Type="http://schemas.openxmlformats.org/officeDocument/2006/relationships/image" Target="../media/image71.wmf"/><Relationship Id="rId40" Type="http://schemas.openxmlformats.org/officeDocument/2006/relationships/oleObject" Target="../embeddings/oleObject625.bin"/><Relationship Id="rId5" Type="http://schemas.openxmlformats.org/officeDocument/2006/relationships/oleObject" Target="../embeddings/oleObject606.bin"/><Relationship Id="rId15" Type="http://schemas.openxmlformats.org/officeDocument/2006/relationships/oleObject" Target="../embeddings/oleObject611.bin"/><Relationship Id="rId23" Type="http://schemas.openxmlformats.org/officeDocument/2006/relationships/oleObject" Target="../embeddings/oleObject615.bin"/><Relationship Id="rId28" Type="http://schemas.openxmlformats.org/officeDocument/2006/relationships/oleObject" Target="../embeddings/oleObject618.bin"/><Relationship Id="rId36" Type="http://schemas.openxmlformats.org/officeDocument/2006/relationships/oleObject" Target="../embeddings/oleObject623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613.bin"/><Relationship Id="rId31" Type="http://schemas.openxmlformats.org/officeDocument/2006/relationships/oleObject" Target="../embeddings/oleObject620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608.bin"/><Relationship Id="rId14" Type="http://schemas.openxmlformats.org/officeDocument/2006/relationships/image" Target="../media/image62.wmf"/><Relationship Id="rId22" Type="http://schemas.openxmlformats.org/officeDocument/2006/relationships/image" Target="../media/image66.wmf"/><Relationship Id="rId27" Type="http://schemas.openxmlformats.org/officeDocument/2006/relationships/oleObject" Target="../embeddings/oleObject617.bin"/><Relationship Id="rId30" Type="http://schemas.openxmlformats.org/officeDocument/2006/relationships/image" Target="../media/image68.wmf"/><Relationship Id="rId35" Type="http://schemas.openxmlformats.org/officeDocument/2006/relationships/oleObject" Target="../embeddings/oleObject622.bin"/><Relationship Id="rId43" Type="http://schemas.openxmlformats.org/officeDocument/2006/relationships/oleObject" Target="../embeddings/oleObject628.bin"/><Relationship Id="rId8" Type="http://schemas.openxmlformats.org/officeDocument/2006/relationships/image" Target="../media/image43.wmf"/><Relationship Id="rId3" Type="http://schemas.openxmlformats.org/officeDocument/2006/relationships/oleObject" Target="../embeddings/oleObject605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612.bin"/><Relationship Id="rId25" Type="http://schemas.openxmlformats.org/officeDocument/2006/relationships/oleObject" Target="../embeddings/oleObject616.bin"/><Relationship Id="rId33" Type="http://schemas.openxmlformats.org/officeDocument/2006/relationships/oleObject" Target="../embeddings/oleObject621.bin"/><Relationship Id="rId38" Type="http://schemas.openxmlformats.org/officeDocument/2006/relationships/oleObject" Target="../embeddings/oleObject624.bin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34.bin"/><Relationship Id="rId18" Type="http://schemas.openxmlformats.org/officeDocument/2006/relationships/image" Target="../media/image64.wmf"/><Relationship Id="rId26" Type="http://schemas.openxmlformats.org/officeDocument/2006/relationships/image" Target="../media/image3.wmf"/><Relationship Id="rId39" Type="http://schemas.openxmlformats.org/officeDocument/2006/relationships/image" Target="../media/image70.wmf"/><Relationship Id="rId21" Type="http://schemas.openxmlformats.org/officeDocument/2006/relationships/oleObject" Target="../embeddings/oleObject638.bin"/><Relationship Id="rId34" Type="http://schemas.openxmlformats.org/officeDocument/2006/relationships/image" Target="../media/image36.wmf"/><Relationship Id="rId42" Type="http://schemas.openxmlformats.org/officeDocument/2006/relationships/oleObject" Target="../embeddings/oleObject651.bin"/><Relationship Id="rId7" Type="http://schemas.openxmlformats.org/officeDocument/2006/relationships/oleObject" Target="../embeddings/oleObject6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29" Type="http://schemas.openxmlformats.org/officeDocument/2006/relationships/oleObject" Target="../embeddings/oleObject643.bin"/><Relationship Id="rId41" Type="http://schemas.openxmlformats.org/officeDocument/2006/relationships/oleObject" Target="../embeddings/oleObject650.bin"/><Relationship Id="rId1" Type="http://schemas.openxmlformats.org/officeDocument/2006/relationships/vmlDrawing" Target="../drawings/vmlDrawing44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633.bin"/><Relationship Id="rId24" Type="http://schemas.openxmlformats.org/officeDocument/2006/relationships/image" Target="../media/image67.wmf"/><Relationship Id="rId32" Type="http://schemas.openxmlformats.org/officeDocument/2006/relationships/image" Target="../media/image53.wmf"/><Relationship Id="rId37" Type="http://schemas.openxmlformats.org/officeDocument/2006/relationships/image" Target="../media/image71.wmf"/><Relationship Id="rId40" Type="http://schemas.openxmlformats.org/officeDocument/2006/relationships/oleObject" Target="../embeddings/oleObject649.bin"/><Relationship Id="rId5" Type="http://schemas.openxmlformats.org/officeDocument/2006/relationships/oleObject" Target="../embeddings/oleObject630.bin"/><Relationship Id="rId15" Type="http://schemas.openxmlformats.org/officeDocument/2006/relationships/oleObject" Target="../embeddings/oleObject635.bin"/><Relationship Id="rId23" Type="http://schemas.openxmlformats.org/officeDocument/2006/relationships/oleObject" Target="../embeddings/oleObject639.bin"/><Relationship Id="rId28" Type="http://schemas.openxmlformats.org/officeDocument/2006/relationships/oleObject" Target="../embeddings/oleObject642.bin"/><Relationship Id="rId36" Type="http://schemas.openxmlformats.org/officeDocument/2006/relationships/oleObject" Target="../embeddings/oleObject647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637.bin"/><Relationship Id="rId31" Type="http://schemas.openxmlformats.org/officeDocument/2006/relationships/oleObject" Target="../embeddings/oleObject644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632.bin"/><Relationship Id="rId14" Type="http://schemas.openxmlformats.org/officeDocument/2006/relationships/image" Target="../media/image62.wmf"/><Relationship Id="rId22" Type="http://schemas.openxmlformats.org/officeDocument/2006/relationships/image" Target="../media/image66.wmf"/><Relationship Id="rId27" Type="http://schemas.openxmlformats.org/officeDocument/2006/relationships/oleObject" Target="../embeddings/oleObject641.bin"/><Relationship Id="rId30" Type="http://schemas.openxmlformats.org/officeDocument/2006/relationships/image" Target="../media/image68.wmf"/><Relationship Id="rId35" Type="http://schemas.openxmlformats.org/officeDocument/2006/relationships/oleObject" Target="../embeddings/oleObject646.bin"/><Relationship Id="rId43" Type="http://schemas.openxmlformats.org/officeDocument/2006/relationships/oleObject" Target="../embeddings/oleObject652.bin"/><Relationship Id="rId8" Type="http://schemas.openxmlformats.org/officeDocument/2006/relationships/image" Target="../media/image43.wmf"/><Relationship Id="rId3" Type="http://schemas.openxmlformats.org/officeDocument/2006/relationships/oleObject" Target="../embeddings/oleObject629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636.bin"/><Relationship Id="rId25" Type="http://schemas.openxmlformats.org/officeDocument/2006/relationships/oleObject" Target="../embeddings/oleObject640.bin"/><Relationship Id="rId33" Type="http://schemas.openxmlformats.org/officeDocument/2006/relationships/oleObject" Target="../embeddings/oleObject645.bin"/><Relationship Id="rId38" Type="http://schemas.openxmlformats.org/officeDocument/2006/relationships/oleObject" Target="../embeddings/oleObject648.bin"/></Relationships>
</file>

<file path=ppt/slides/_rels/slide5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58.bin"/><Relationship Id="rId18" Type="http://schemas.openxmlformats.org/officeDocument/2006/relationships/image" Target="../media/image64.wmf"/><Relationship Id="rId26" Type="http://schemas.openxmlformats.org/officeDocument/2006/relationships/image" Target="../media/image3.wmf"/><Relationship Id="rId39" Type="http://schemas.openxmlformats.org/officeDocument/2006/relationships/image" Target="../media/image70.wmf"/><Relationship Id="rId21" Type="http://schemas.openxmlformats.org/officeDocument/2006/relationships/oleObject" Target="../embeddings/oleObject662.bin"/><Relationship Id="rId34" Type="http://schemas.openxmlformats.org/officeDocument/2006/relationships/image" Target="../media/image36.wmf"/><Relationship Id="rId42" Type="http://schemas.openxmlformats.org/officeDocument/2006/relationships/oleObject" Target="../embeddings/oleObject675.bin"/><Relationship Id="rId7" Type="http://schemas.openxmlformats.org/officeDocument/2006/relationships/oleObject" Target="../embeddings/oleObject6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29" Type="http://schemas.openxmlformats.org/officeDocument/2006/relationships/oleObject" Target="../embeddings/oleObject667.bin"/><Relationship Id="rId41" Type="http://schemas.openxmlformats.org/officeDocument/2006/relationships/oleObject" Target="../embeddings/oleObject674.bin"/><Relationship Id="rId1" Type="http://schemas.openxmlformats.org/officeDocument/2006/relationships/vmlDrawing" Target="../drawings/vmlDrawing45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657.bin"/><Relationship Id="rId24" Type="http://schemas.openxmlformats.org/officeDocument/2006/relationships/image" Target="../media/image67.wmf"/><Relationship Id="rId32" Type="http://schemas.openxmlformats.org/officeDocument/2006/relationships/image" Target="../media/image53.wmf"/><Relationship Id="rId37" Type="http://schemas.openxmlformats.org/officeDocument/2006/relationships/image" Target="../media/image71.wmf"/><Relationship Id="rId40" Type="http://schemas.openxmlformats.org/officeDocument/2006/relationships/oleObject" Target="../embeddings/oleObject673.bin"/><Relationship Id="rId5" Type="http://schemas.openxmlformats.org/officeDocument/2006/relationships/oleObject" Target="../embeddings/oleObject654.bin"/><Relationship Id="rId15" Type="http://schemas.openxmlformats.org/officeDocument/2006/relationships/oleObject" Target="../embeddings/oleObject659.bin"/><Relationship Id="rId23" Type="http://schemas.openxmlformats.org/officeDocument/2006/relationships/oleObject" Target="../embeddings/oleObject663.bin"/><Relationship Id="rId28" Type="http://schemas.openxmlformats.org/officeDocument/2006/relationships/oleObject" Target="../embeddings/oleObject666.bin"/><Relationship Id="rId36" Type="http://schemas.openxmlformats.org/officeDocument/2006/relationships/oleObject" Target="../embeddings/oleObject671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661.bin"/><Relationship Id="rId31" Type="http://schemas.openxmlformats.org/officeDocument/2006/relationships/oleObject" Target="../embeddings/oleObject668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656.bin"/><Relationship Id="rId14" Type="http://schemas.openxmlformats.org/officeDocument/2006/relationships/image" Target="../media/image62.wmf"/><Relationship Id="rId22" Type="http://schemas.openxmlformats.org/officeDocument/2006/relationships/image" Target="../media/image66.wmf"/><Relationship Id="rId27" Type="http://schemas.openxmlformats.org/officeDocument/2006/relationships/oleObject" Target="../embeddings/oleObject665.bin"/><Relationship Id="rId30" Type="http://schemas.openxmlformats.org/officeDocument/2006/relationships/image" Target="../media/image68.wmf"/><Relationship Id="rId35" Type="http://schemas.openxmlformats.org/officeDocument/2006/relationships/oleObject" Target="../embeddings/oleObject670.bin"/><Relationship Id="rId43" Type="http://schemas.openxmlformats.org/officeDocument/2006/relationships/oleObject" Target="../embeddings/oleObject676.bin"/><Relationship Id="rId8" Type="http://schemas.openxmlformats.org/officeDocument/2006/relationships/image" Target="../media/image43.wmf"/><Relationship Id="rId3" Type="http://schemas.openxmlformats.org/officeDocument/2006/relationships/oleObject" Target="../embeddings/oleObject653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660.bin"/><Relationship Id="rId25" Type="http://schemas.openxmlformats.org/officeDocument/2006/relationships/oleObject" Target="../embeddings/oleObject664.bin"/><Relationship Id="rId33" Type="http://schemas.openxmlformats.org/officeDocument/2006/relationships/oleObject" Target="../embeddings/oleObject669.bin"/><Relationship Id="rId38" Type="http://schemas.openxmlformats.org/officeDocument/2006/relationships/oleObject" Target="../embeddings/oleObject672.bin"/></Relationships>
</file>

<file path=ppt/slides/_rels/slide5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82.bin"/><Relationship Id="rId18" Type="http://schemas.openxmlformats.org/officeDocument/2006/relationships/image" Target="../media/image64.wmf"/><Relationship Id="rId26" Type="http://schemas.openxmlformats.org/officeDocument/2006/relationships/image" Target="../media/image3.wmf"/><Relationship Id="rId39" Type="http://schemas.openxmlformats.org/officeDocument/2006/relationships/image" Target="../media/image70.wmf"/><Relationship Id="rId21" Type="http://schemas.openxmlformats.org/officeDocument/2006/relationships/oleObject" Target="../embeddings/oleObject686.bin"/><Relationship Id="rId34" Type="http://schemas.openxmlformats.org/officeDocument/2006/relationships/image" Target="../media/image36.wmf"/><Relationship Id="rId42" Type="http://schemas.openxmlformats.org/officeDocument/2006/relationships/oleObject" Target="../embeddings/oleObject699.bin"/><Relationship Id="rId7" Type="http://schemas.openxmlformats.org/officeDocument/2006/relationships/oleObject" Target="../embeddings/oleObject6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29" Type="http://schemas.openxmlformats.org/officeDocument/2006/relationships/oleObject" Target="../embeddings/oleObject691.bin"/><Relationship Id="rId41" Type="http://schemas.openxmlformats.org/officeDocument/2006/relationships/oleObject" Target="../embeddings/oleObject698.bin"/><Relationship Id="rId1" Type="http://schemas.openxmlformats.org/officeDocument/2006/relationships/vmlDrawing" Target="../drawings/vmlDrawing46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681.bin"/><Relationship Id="rId24" Type="http://schemas.openxmlformats.org/officeDocument/2006/relationships/image" Target="../media/image67.wmf"/><Relationship Id="rId32" Type="http://schemas.openxmlformats.org/officeDocument/2006/relationships/image" Target="../media/image53.wmf"/><Relationship Id="rId37" Type="http://schemas.openxmlformats.org/officeDocument/2006/relationships/image" Target="../media/image71.wmf"/><Relationship Id="rId40" Type="http://schemas.openxmlformats.org/officeDocument/2006/relationships/oleObject" Target="../embeddings/oleObject697.bin"/><Relationship Id="rId5" Type="http://schemas.openxmlformats.org/officeDocument/2006/relationships/oleObject" Target="../embeddings/oleObject678.bin"/><Relationship Id="rId15" Type="http://schemas.openxmlformats.org/officeDocument/2006/relationships/oleObject" Target="../embeddings/oleObject683.bin"/><Relationship Id="rId23" Type="http://schemas.openxmlformats.org/officeDocument/2006/relationships/oleObject" Target="../embeddings/oleObject687.bin"/><Relationship Id="rId28" Type="http://schemas.openxmlformats.org/officeDocument/2006/relationships/oleObject" Target="../embeddings/oleObject690.bin"/><Relationship Id="rId36" Type="http://schemas.openxmlformats.org/officeDocument/2006/relationships/oleObject" Target="../embeddings/oleObject695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685.bin"/><Relationship Id="rId31" Type="http://schemas.openxmlformats.org/officeDocument/2006/relationships/oleObject" Target="../embeddings/oleObject692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680.bin"/><Relationship Id="rId14" Type="http://schemas.openxmlformats.org/officeDocument/2006/relationships/image" Target="../media/image62.wmf"/><Relationship Id="rId22" Type="http://schemas.openxmlformats.org/officeDocument/2006/relationships/image" Target="../media/image66.wmf"/><Relationship Id="rId27" Type="http://schemas.openxmlformats.org/officeDocument/2006/relationships/oleObject" Target="../embeddings/oleObject689.bin"/><Relationship Id="rId30" Type="http://schemas.openxmlformats.org/officeDocument/2006/relationships/image" Target="../media/image68.wmf"/><Relationship Id="rId35" Type="http://schemas.openxmlformats.org/officeDocument/2006/relationships/oleObject" Target="../embeddings/oleObject694.bin"/><Relationship Id="rId43" Type="http://schemas.openxmlformats.org/officeDocument/2006/relationships/oleObject" Target="../embeddings/oleObject700.bin"/><Relationship Id="rId8" Type="http://schemas.openxmlformats.org/officeDocument/2006/relationships/image" Target="../media/image43.wmf"/><Relationship Id="rId3" Type="http://schemas.openxmlformats.org/officeDocument/2006/relationships/oleObject" Target="../embeddings/oleObject677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684.bin"/><Relationship Id="rId25" Type="http://schemas.openxmlformats.org/officeDocument/2006/relationships/oleObject" Target="../embeddings/oleObject688.bin"/><Relationship Id="rId33" Type="http://schemas.openxmlformats.org/officeDocument/2006/relationships/oleObject" Target="../embeddings/oleObject693.bin"/><Relationship Id="rId38" Type="http://schemas.openxmlformats.org/officeDocument/2006/relationships/oleObject" Target="../embeddings/oleObject696.bin"/></Relationships>
</file>

<file path=ppt/slides/_rels/slide5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06.bin"/><Relationship Id="rId18" Type="http://schemas.openxmlformats.org/officeDocument/2006/relationships/image" Target="../media/image64.wmf"/><Relationship Id="rId26" Type="http://schemas.openxmlformats.org/officeDocument/2006/relationships/image" Target="../media/image3.wmf"/><Relationship Id="rId39" Type="http://schemas.openxmlformats.org/officeDocument/2006/relationships/image" Target="../media/image70.wmf"/><Relationship Id="rId21" Type="http://schemas.openxmlformats.org/officeDocument/2006/relationships/oleObject" Target="../embeddings/oleObject710.bin"/><Relationship Id="rId34" Type="http://schemas.openxmlformats.org/officeDocument/2006/relationships/image" Target="../media/image36.wmf"/><Relationship Id="rId42" Type="http://schemas.openxmlformats.org/officeDocument/2006/relationships/oleObject" Target="../embeddings/oleObject723.bin"/><Relationship Id="rId7" Type="http://schemas.openxmlformats.org/officeDocument/2006/relationships/oleObject" Target="../embeddings/oleObject7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29" Type="http://schemas.openxmlformats.org/officeDocument/2006/relationships/oleObject" Target="../embeddings/oleObject715.bin"/><Relationship Id="rId41" Type="http://schemas.openxmlformats.org/officeDocument/2006/relationships/oleObject" Target="../embeddings/oleObject722.bin"/><Relationship Id="rId1" Type="http://schemas.openxmlformats.org/officeDocument/2006/relationships/vmlDrawing" Target="../drawings/vmlDrawing47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705.bin"/><Relationship Id="rId24" Type="http://schemas.openxmlformats.org/officeDocument/2006/relationships/image" Target="../media/image67.wmf"/><Relationship Id="rId32" Type="http://schemas.openxmlformats.org/officeDocument/2006/relationships/image" Target="../media/image53.wmf"/><Relationship Id="rId37" Type="http://schemas.openxmlformats.org/officeDocument/2006/relationships/image" Target="../media/image71.wmf"/><Relationship Id="rId40" Type="http://schemas.openxmlformats.org/officeDocument/2006/relationships/oleObject" Target="../embeddings/oleObject721.bin"/><Relationship Id="rId5" Type="http://schemas.openxmlformats.org/officeDocument/2006/relationships/oleObject" Target="../embeddings/oleObject702.bin"/><Relationship Id="rId15" Type="http://schemas.openxmlformats.org/officeDocument/2006/relationships/oleObject" Target="../embeddings/oleObject707.bin"/><Relationship Id="rId23" Type="http://schemas.openxmlformats.org/officeDocument/2006/relationships/oleObject" Target="../embeddings/oleObject711.bin"/><Relationship Id="rId28" Type="http://schemas.openxmlformats.org/officeDocument/2006/relationships/oleObject" Target="../embeddings/oleObject714.bin"/><Relationship Id="rId36" Type="http://schemas.openxmlformats.org/officeDocument/2006/relationships/oleObject" Target="../embeddings/oleObject719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709.bin"/><Relationship Id="rId31" Type="http://schemas.openxmlformats.org/officeDocument/2006/relationships/oleObject" Target="../embeddings/oleObject716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704.bin"/><Relationship Id="rId14" Type="http://schemas.openxmlformats.org/officeDocument/2006/relationships/image" Target="../media/image62.wmf"/><Relationship Id="rId22" Type="http://schemas.openxmlformats.org/officeDocument/2006/relationships/image" Target="../media/image66.wmf"/><Relationship Id="rId27" Type="http://schemas.openxmlformats.org/officeDocument/2006/relationships/oleObject" Target="../embeddings/oleObject713.bin"/><Relationship Id="rId30" Type="http://schemas.openxmlformats.org/officeDocument/2006/relationships/image" Target="../media/image68.wmf"/><Relationship Id="rId35" Type="http://schemas.openxmlformats.org/officeDocument/2006/relationships/oleObject" Target="../embeddings/oleObject718.bin"/><Relationship Id="rId43" Type="http://schemas.openxmlformats.org/officeDocument/2006/relationships/oleObject" Target="../embeddings/oleObject724.bin"/><Relationship Id="rId8" Type="http://schemas.openxmlformats.org/officeDocument/2006/relationships/image" Target="../media/image43.wmf"/><Relationship Id="rId3" Type="http://schemas.openxmlformats.org/officeDocument/2006/relationships/oleObject" Target="../embeddings/oleObject701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708.bin"/><Relationship Id="rId25" Type="http://schemas.openxmlformats.org/officeDocument/2006/relationships/oleObject" Target="../embeddings/oleObject712.bin"/><Relationship Id="rId33" Type="http://schemas.openxmlformats.org/officeDocument/2006/relationships/oleObject" Target="../embeddings/oleObject717.bin"/><Relationship Id="rId38" Type="http://schemas.openxmlformats.org/officeDocument/2006/relationships/oleObject" Target="../embeddings/oleObject720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26.bin"/><Relationship Id="rId4" Type="http://schemas.openxmlformats.org/officeDocument/2006/relationships/image" Target="../media/image6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3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3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2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520BE2-25ED-4671-9EFF-F92D49327A3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000" dirty="0" smtClean="0"/>
              <a:t>Introduction to Turing Machine</a:t>
            </a:r>
            <a:endParaRPr lang="en-US" sz="4000" dirty="0" smtClean="0"/>
          </a:p>
        </p:txBody>
      </p:sp>
      <p:sp>
        <p:nvSpPr>
          <p:cNvPr id="9114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</a:p>
        </p:txBody>
      </p:sp>
      <p:pic>
        <p:nvPicPr>
          <p:cNvPr id="91143" name="Picture 7" descr="https://encrypted-tbn0.google.com/images?q=tbn:ANd9GcQ8zEV4yx0WNTJ0R-IboTGJtit2blzQK9pCS0TsUCrfb8emr2OSf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381000"/>
            <a:ext cx="2466975" cy="18478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066800" y="36576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Instructor: Dr. Sohail Iqbal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5867400"/>
            <a:ext cx="32004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Californian FB" pitchFamily="18" charset="0"/>
              </a:rPr>
              <a:t>Book: Prof.  </a:t>
            </a:r>
            <a:r>
              <a:rPr lang="en-US" sz="1800" dirty="0" err="1" smtClean="0">
                <a:solidFill>
                  <a:schemeClr val="tx1"/>
                </a:solidFill>
                <a:latin typeface="Californian FB" pitchFamily="18" charset="0"/>
              </a:rPr>
              <a:t>Sipser</a:t>
            </a:r>
            <a:r>
              <a:rPr lang="en-US" sz="1800" dirty="0" smtClean="0">
                <a:solidFill>
                  <a:schemeClr val="tx1"/>
                </a:solidFill>
                <a:latin typeface="Californian FB" pitchFamily="18" charset="0"/>
              </a:rPr>
              <a:t>-MIT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Californian FB" pitchFamily="18" charset="0"/>
              </a:rPr>
              <a:t>Slides: Prof. BUSCH-LSU</a:t>
            </a:r>
            <a:endParaRPr lang="en-US" sz="1800" dirty="0">
              <a:solidFill>
                <a:schemeClr val="tx1"/>
              </a:solidFill>
              <a:latin typeface="Californian FB" pitchFamily="18" charset="0"/>
            </a:endParaRPr>
          </a:p>
        </p:txBody>
      </p:sp>
      <p:pic>
        <p:nvPicPr>
          <p:cNvPr id="90114" name="Picture 2" descr="Alan Turing Aged 1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71"/>
          <a:stretch/>
        </p:blipFill>
        <p:spPr bwMode="auto">
          <a:xfrm>
            <a:off x="533400" y="466491"/>
            <a:ext cx="1533580" cy="136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2C3B46-C476-439A-BA04-65707116D65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Tape</a:t>
            </a:r>
          </a:p>
        </p:txBody>
      </p:sp>
      <p:sp>
        <p:nvSpPr>
          <p:cNvPr id="93189" name="Line 3"/>
          <p:cNvSpPr>
            <a:spLocks noChangeShapeType="1"/>
          </p:cNvSpPr>
          <p:nvPr/>
        </p:nvSpPr>
        <p:spPr bwMode="auto">
          <a:xfrm>
            <a:off x="381000" y="2057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0" name="Line 4"/>
          <p:cNvSpPr>
            <a:spLocks noChangeShapeType="1"/>
          </p:cNvSpPr>
          <p:nvPr/>
        </p:nvSpPr>
        <p:spPr bwMode="auto">
          <a:xfrm>
            <a:off x="381000" y="2743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191" name="Line 5"/>
          <p:cNvSpPr>
            <a:spLocks noChangeShapeType="1"/>
          </p:cNvSpPr>
          <p:nvPr/>
        </p:nvSpPr>
        <p:spPr bwMode="auto">
          <a:xfrm>
            <a:off x="17526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2" name="Line 6"/>
          <p:cNvSpPr>
            <a:spLocks noChangeShapeType="1"/>
          </p:cNvSpPr>
          <p:nvPr/>
        </p:nvSpPr>
        <p:spPr bwMode="auto">
          <a:xfrm>
            <a:off x="23622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3" name="Line 7"/>
          <p:cNvSpPr>
            <a:spLocks noChangeShapeType="1"/>
          </p:cNvSpPr>
          <p:nvPr/>
        </p:nvSpPr>
        <p:spPr bwMode="auto">
          <a:xfrm>
            <a:off x="29718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4" name="Line 8"/>
          <p:cNvSpPr>
            <a:spLocks noChangeShapeType="1"/>
          </p:cNvSpPr>
          <p:nvPr/>
        </p:nvSpPr>
        <p:spPr bwMode="auto">
          <a:xfrm>
            <a:off x="35814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5" name="Line 9"/>
          <p:cNvSpPr>
            <a:spLocks noChangeShapeType="1"/>
          </p:cNvSpPr>
          <p:nvPr/>
        </p:nvSpPr>
        <p:spPr bwMode="auto">
          <a:xfrm>
            <a:off x="41910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6" name="Line 10"/>
          <p:cNvSpPr>
            <a:spLocks noChangeShapeType="1"/>
          </p:cNvSpPr>
          <p:nvPr/>
        </p:nvSpPr>
        <p:spPr bwMode="auto">
          <a:xfrm>
            <a:off x="48006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7" name="Line 11"/>
          <p:cNvSpPr>
            <a:spLocks noChangeShapeType="1"/>
          </p:cNvSpPr>
          <p:nvPr/>
        </p:nvSpPr>
        <p:spPr bwMode="auto">
          <a:xfrm>
            <a:off x="54102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8" name="Line 12"/>
          <p:cNvSpPr>
            <a:spLocks noChangeShapeType="1"/>
          </p:cNvSpPr>
          <p:nvPr/>
        </p:nvSpPr>
        <p:spPr bwMode="auto">
          <a:xfrm>
            <a:off x="60198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199" name="Line 13"/>
          <p:cNvSpPr>
            <a:spLocks noChangeShapeType="1"/>
          </p:cNvSpPr>
          <p:nvPr/>
        </p:nvSpPr>
        <p:spPr bwMode="auto">
          <a:xfrm>
            <a:off x="66294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00" name="Line 14"/>
          <p:cNvSpPr>
            <a:spLocks noChangeShapeType="1"/>
          </p:cNvSpPr>
          <p:nvPr/>
        </p:nvSpPr>
        <p:spPr bwMode="auto">
          <a:xfrm>
            <a:off x="7239000" y="2057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201" name="Text Box 15"/>
          <p:cNvSpPr txBox="1">
            <a:spLocks noChangeArrowheads="1"/>
          </p:cNvSpPr>
          <p:nvPr/>
        </p:nvSpPr>
        <p:spPr bwMode="auto">
          <a:xfrm>
            <a:off x="7772400" y="19812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93202" name="Text Box 16"/>
          <p:cNvSpPr txBox="1">
            <a:spLocks noChangeArrowheads="1"/>
          </p:cNvSpPr>
          <p:nvPr/>
        </p:nvSpPr>
        <p:spPr bwMode="auto">
          <a:xfrm>
            <a:off x="685800" y="19812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93203" name="Line 18"/>
          <p:cNvSpPr>
            <a:spLocks noChangeShapeType="1"/>
          </p:cNvSpPr>
          <p:nvPr/>
        </p:nvSpPr>
        <p:spPr bwMode="auto">
          <a:xfrm flipV="1">
            <a:off x="4419600" y="2743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3204" name="Text Box 19"/>
          <p:cNvSpPr txBox="1">
            <a:spLocks noChangeArrowheads="1"/>
          </p:cNvSpPr>
          <p:nvPr/>
        </p:nvSpPr>
        <p:spPr bwMode="auto">
          <a:xfrm>
            <a:off x="2895600" y="3352800"/>
            <a:ext cx="34496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Read-Write head</a:t>
            </a:r>
          </a:p>
        </p:txBody>
      </p:sp>
      <p:sp>
        <p:nvSpPr>
          <p:cNvPr id="93205" name="Text Box 21"/>
          <p:cNvSpPr txBox="1">
            <a:spLocks noChangeArrowheads="1"/>
          </p:cNvSpPr>
          <p:nvPr/>
        </p:nvSpPr>
        <p:spPr bwMode="auto">
          <a:xfrm>
            <a:off x="1752600" y="1295400"/>
            <a:ext cx="61849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No boundaries -- infinite length</a:t>
            </a:r>
          </a:p>
        </p:txBody>
      </p:sp>
      <p:sp>
        <p:nvSpPr>
          <p:cNvPr id="93206" name="Text Box 26"/>
          <p:cNvSpPr txBox="1">
            <a:spLocks noChangeArrowheads="1"/>
          </p:cNvSpPr>
          <p:nvPr/>
        </p:nvSpPr>
        <p:spPr bwMode="auto">
          <a:xfrm>
            <a:off x="1600200" y="5410200"/>
            <a:ext cx="59705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 The head moves Left or 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D75D2F-7353-4D67-80CD-2EC510F0DDF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4212" name="Line 3"/>
          <p:cNvSpPr>
            <a:spLocks noChangeShapeType="1"/>
          </p:cNvSpPr>
          <p:nvPr/>
        </p:nvSpPr>
        <p:spPr bwMode="auto">
          <a:xfrm>
            <a:off x="381000" y="609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213" name="Line 4"/>
          <p:cNvSpPr>
            <a:spLocks noChangeShapeType="1"/>
          </p:cNvSpPr>
          <p:nvPr/>
        </p:nvSpPr>
        <p:spPr bwMode="auto">
          <a:xfrm>
            <a:off x="381000" y="1295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214" name="Line 5"/>
          <p:cNvSpPr>
            <a:spLocks noChangeShapeType="1"/>
          </p:cNvSpPr>
          <p:nvPr/>
        </p:nvSpPr>
        <p:spPr bwMode="auto">
          <a:xfrm>
            <a:off x="175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215" name="Line 6"/>
          <p:cNvSpPr>
            <a:spLocks noChangeShapeType="1"/>
          </p:cNvSpPr>
          <p:nvPr/>
        </p:nvSpPr>
        <p:spPr bwMode="auto">
          <a:xfrm>
            <a:off x="2362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216" name="Line 7"/>
          <p:cNvSpPr>
            <a:spLocks noChangeShapeType="1"/>
          </p:cNvSpPr>
          <p:nvPr/>
        </p:nvSpPr>
        <p:spPr bwMode="auto">
          <a:xfrm>
            <a:off x="2971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217" name="Line 8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218" name="Line 9"/>
          <p:cNvSpPr>
            <a:spLocks noChangeShapeType="1"/>
          </p:cNvSpPr>
          <p:nvPr/>
        </p:nvSpPr>
        <p:spPr bwMode="auto">
          <a:xfrm>
            <a:off x="4191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219" name="Line 10"/>
          <p:cNvSpPr>
            <a:spLocks noChangeShapeType="1"/>
          </p:cNvSpPr>
          <p:nvPr/>
        </p:nvSpPr>
        <p:spPr bwMode="auto">
          <a:xfrm>
            <a:off x="4800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220" name="Line 11"/>
          <p:cNvSpPr>
            <a:spLocks noChangeShapeType="1"/>
          </p:cNvSpPr>
          <p:nvPr/>
        </p:nvSpPr>
        <p:spPr bwMode="auto">
          <a:xfrm>
            <a:off x="5410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221" name="Line 12"/>
          <p:cNvSpPr>
            <a:spLocks noChangeShapeType="1"/>
          </p:cNvSpPr>
          <p:nvPr/>
        </p:nvSpPr>
        <p:spPr bwMode="auto">
          <a:xfrm>
            <a:off x="6019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222" name="Line 13"/>
          <p:cNvSpPr>
            <a:spLocks noChangeShapeType="1"/>
          </p:cNvSpPr>
          <p:nvPr/>
        </p:nvSpPr>
        <p:spPr bwMode="auto">
          <a:xfrm>
            <a:off x="6629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223" name="Line 14"/>
          <p:cNvSpPr>
            <a:spLocks noChangeShapeType="1"/>
          </p:cNvSpPr>
          <p:nvPr/>
        </p:nvSpPr>
        <p:spPr bwMode="auto">
          <a:xfrm>
            <a:off x="723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224" name="Text Box 15"/>
          <p:cNvSpPr txBox="1">
            <a:spLocks noChangeArrowheads="1"/>
          </p:cNvSpPr>
          <p:nvPr/>
        </p:nvSpPr>
        <p:spPr bwMode="auto">
          <a:xfrm>
            <a:off x="7772400" y="5334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94225" name="Text Box 16"/>
          <p:cNvSpPr txBox="1">
            <a:spLocks noChangeArrowheads="1"/>
          </p:cNvSpPr>
          <p:nvPr/>
        </p:nvSpPr>
        <p:spPr bwMode="auto">
          <a:xfrm>
            <a:off x="685800" y="5334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94226" name="Line 17"/>
          <p:cNvSpPr>
            <a:spLocks noChangeShapeType="1"/>
          </p:cNvSpPr>
          <p:nvPr/>
        </p:nvSpPr>
        <p:spPr bwMode="auto">
          <a:xfrm flipV="1">
            <a:off x="4419600" y="1295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4227" name="Text Box 18"/>
          <p:cNvSpPr txBox="1">
            <a:spLocks noChangeArrowheads="1"/>
          </p:cNvSpPr>
          <p:nvPr/>
        </p:nvSpPr>
        <p:spPr bwMode="auto">
          <a:xfrm>
            <a:off x="2895600" y="1905000"/>
            <a:ext cx="34496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Read-Write head</a:t>
            </a:r>
          </a:p>
        </p:txBody>
      </p:sp>
      <p:sp>
        <p:nvSpPr>
          <p:cNvPr id="94228" name="Text Box 21"/>
          <p:cNvSpPr txBox="1">
            <a:spLocks noChangeArrowheads="1"/>
          </p:cNvSpPr>
          <p:nvPr/>
        </p:nvSpPr>
        <p:spPr bwMode="auto">
          <a:xfrm>
            <a:off x="441325" y="3225800"/>
            <a:ext cx="7778750" cy="29162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The head at each transition (time step):</a:t>
            </a:r>
          </a:p>
          <a:p>
            <a:endParaRPr lang="en-US"/>
          </a:p>
          <a:p>
            <a:r>
              <a:rPr lang="en-US"/>
              <a:t>                </a:t>
            </a:r>
            <a:r>
              <a:rPr lang="en-US">
                <a:solidFill>
                  <a:srgbClr val="FF0000"/>
                </a:solidFill>
              </a:rPr>
              <a:t>1.</a:t>
            </a:r>
            <a:r>
              <a:rPr lang="en-US"/>
              <a:t> Reads a symbol</a:t>
            </a:r>
          </a:p>
          <a:p>
            <a:r>
              <a:rPr lang="en-US"/>
              <a:t>                </a:t>
            </a:r>
            <a:r>
              <a:rPr lang="en-US">
                <a:solidFill>
                  <a:srgbClr val="FF0000"/>
                </a:solidFill>
              </a:rPr>
              <a:t>2.</a:t>
            </a:r>
            <a:r>
              <a:rPr lang="en-US"/>
              <a:t> Writes a symbol</a:t>
            </a:r>
          </a:p>
          <a:p>
            <a:r>
              <a:rPr lang="en-US"/>
              <a:t>                </a:t>
            </a:r>
            <a:r>
              <a:rPr lang="en-US">
                <a:solidFill>
                  <a:srgbClr val="FF0000"/>
                </a:solidFill>
              </a:rPr>
              <a:t>3.</a:t>
            </a:r>
            <a:r>
              <a:rPr lang="en-US"/>
              <a:t> Moves Left or 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24EFFC-1AA9-427E-B638-761EE00615E0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086" name="Line 2"/>
          <p:cNvSpPr>
            <a:spLocks noChangeShapeType="1"/>
          </p:cNvSpPr>
          <p:nvPr/>
        </p:nvSpPr>
        <p:spPr bwMode="auto">
          <a:xfrm>
            <a:off x="304800" y="1066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7" name="Line 3"/>
          <p:cNvSpPr>
            <a:spLocks noChangeShapeType="1"/>
          </p:cNvSpPr>
          <p:nvPr/>
        </p:nvSpPr>
        <p:spPr bwMode="auto">
          <a:xfrm>
            <a:off x="304800" y="1752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88" name="Line 4"/>
          <p:cNvSpPr>
            <a:spLocks noChangeShapeType="1"/>
          </p:cNvSpPr>
          <p:nvPr/>
        </p:nvSpPr>
        <p:spPr bwMode="auto">
          <a:xfrm>
            <a:off x="16764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89" name="Line 5"/>
          <p:cNvSpPr>
            <a:spLocks noChangeShapeType="1"/>
          </p:cNvSpPr>
          <p:nvPr/>
        </p:nvSpPr>
        <p:spPr bwMode="auto">
          <a:xfrm>
            <a:off x="22860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90" name="Line 6"/>
          <p:cNvSpPr>
            <a:spLocks noChangeShapeType="1"/>
          </p:cNvSpPr>
          <p:nvPr/>
        </p:nvSpPr>
        <p:spPr bwMode="auto">
          <a:xfrm>
            <a:off x="28956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91" name="Line 7"/>
          <p:cNvSpPr>
            <a:spLocks noChangeShapeType="1"/>
          </p:cNvSpPr>
          <p:nvPr/>
        </p:nvSpPr>
        <p:spPr bwMode="auto">
          <a:xfrm>
            <a:off x="35052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92" name="Line 8"/>
          <p:cNvSpPr>
            <a:spLocks noChangeShapeType="1"/>
          </p:cNvSpPr>
          <p:nvPr/>
        </p:nvSpPr>
        <p:spPr bwMode="auto">
          <a:xfrm>
            <a:off x="41148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93" name="Line 9"/>
          <p:cNvSpPr>
            <a:spLocks noChangeShapeType="1"/>
          </p:cNvSpPr>
          <p:nvPr/>
        </p:nvSpPr>
        <p:spPr bwMode="auto">
          <a:xfrm>
            <a:off x="47244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94" name="Line 10"/>
          <p:cNvSpPr>
            <a:spLocks noChangeShapeType="1"/>
          </p:cNvSpPr>
          <p:nvPr/>
        </p:nvSpPr>
        <p:spPr bwMode="auto">
          <a:xfrm>
            <a:off x="53340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95" name="Line 11"/>
          <p:cNvSpPr>
            <a:spLocks noChangeShapeType="1"/>
          </p:cNvSpPr>
          <p:nvPr/>
        </p:nvSpPr>
        <p:spPr bwMode="auto">
          <a:xfrm>
            <a:off x="59436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96" name="Line 12"/>
          <p:cNvSpPr>
            <a:spLocks noChangeShapeType="1"/>
          </p:cNvSpPr>
          <p:nvPr/>
        </p:nvSpPr>
        <p:spPr bwMode="auto">
          <a:xfrm>
            <a:off x="65532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97" name="Line 13"/>
          <p:cNvSpPr>
            <a:spLocks noChangeShapeType="1"/>
          </p:cNvSpPr>
          <p:nvPr/>
        </p:nvSpPr>
        <p:spPr bwMode="auto">
          <a:xfrm>
            <a:off x="71628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98" name="Text Box 14"/>
          <p:cNvSpPr txBox="1">
            <a:spLocks noChangeArrowheads="1"/>
          </p:cNvSpPr>
          <p:nvPr/>
        </p:nvSpPr>
        <p:spPr bwMode="auto">
          <a:xfrm>
            <a:off x="7696200" y="9906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3099" name="Text Box 15"/>
          <p:cNvSpPr txBox="1">
            <a:spLocks noChangeArrowheads="1"/>
          </p:cNvSpPr>
          <p:nvPr/>
        </p:nvSpPr>
        <p:spPr bwMode="auto">
          <a:xfrm>
            <a:off x="609600" y="9906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3100" name="Line 16"/>
          <p:cNvSpPr>
            <a:spLocks noChangeShapeType="1"/>
          </p:cNvSpPr>
          <p:nvPr/>
        </p:nvSpPr>
        <p:spPr bwMode="auto">
          <a:xfrm flipV="1">
            <a:off x="4419600" y="175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01" name="Text Box 18"/>
          <p:cNvSpPr txBox="1">
            <a:spLocks noChangeArrowheads="1"/>
          </p:cNvSpPr>
          <p:nvPr/>
        </p:nvSpPr>
        <p:spPr bwMode="auto">
          <a:xfrm>
            <a:off x="212725" y="-50800"/>
            <a:ext cx="1874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3102" name="Text Box 19"/>
          <p:cNvSpPr txBox="1">
            <a:spLocks noChangeArrowheads="1"/>
          </p:cNvSpPr>
          <p:nvPr/>
        </p:nvSpPr>
        <p:spPr bwMode="auto">
          <a:xfrm>
            <a:off x="3429000" y="4572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0</a:t>
            </a:r>
          </a:p>
        </p:txBody>
      </p:sp>
      <p:sp>
        <p:nvSpPr>
          <p:cNvPr id="3103" name="Line 24"/>
          <p:cNvSpPr>
            <a:spLocks noChangeShapeType="1"/>
          </p:cNvSpPr>
          <p:nvPr/>
        </p:nvSpPr>
        <p:spPr bwMode="auto">
          <a:xfrm>
            <a:off x="381000" y="3505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04" name="Line 25"/>
          <p:cNvSpPr>
            <a:spLocks noChangeShapeType="1"/>
          </p:cNvSpPr>
          <p:nvPr/>
        </p:nvSpPr>
        <p:spPr bwMode="auto">
          <a:xfrm>
            <a:off x="381000" y="4191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05" name="Line 26"/>
          <p:cNvSpPr>
            <a:spLocks noChangeShapeType="1"/>
          </p:cNvSpPr>
          <p:nvPr/>
        </p:nvSpPr>
        <p:spPr bwMode="auto">
          <a:xfrm>
            <a:off x="1752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06" name="Line 27"/>
          <p:cNvSpPr>
            <a:spLocks noChangeShapeType="1"/>
          </p:cNvSpPr>
          <p:nvPr/>
        </p:nvSpPr>
        <p:spPr bwMode="auto">
          <a:xfrm>
            <a:off x="2362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07" name="Line 28"/>
          <p:cNvSpPr>
            <a:spLocks noChangeShapeType="1"/>
          </p:cNvSpPr>
          <p:nvPr/>
        </p:nvSpPr>
        <p:spPr bwMode="auto">
          <a:xfrm>
            <a:off x="2971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08" name="Line 29"/>
          <p:cNvSpPr>
            <a:spLocks noChangeShapeType="1"/>
          </p:cNvSpPr>
          <p:nvPr/>
        </p:nvSpPr>
        <p:spPr bwMode="auto">
          <a:xfrm>
            <a:off x="35814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09" name="Line 30"/>
          <p:cNvSpPr>
            <a:spLocks noChangeShapeType="1"/>
          </p:cNvSpPr>
          <p:nvPr/>
        </p:nvSpPr>
        <p:spPr bwMode="auto">
          <a:xfrm>
            <a:off x="4191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10" name="Line 31"/>
          <p:cNvSpPr>
            <a:spLocks noChangeShapeType="1"/>
          </p:cNvSpPr>
          <p:nvPr/>
        </p:nvSpPr>
        <p:spPr bwMode="auto">
          <a:xfrm>
            <a:off x="4800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11" name="Line 32"/>
          <p:cNvSpPr>
            <a:spLocks noChangeShapeType="1"/>
          </p:cNvSpPr>
          <p:nvPr/>
        </p:nvSpPr>
        <p:spPr bwMode="auto">
          <a:xfrm>
            <a:off x="5410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12" name="Line 33"/>
          <p:cNvSpPr>
            <a:spLocks noChangeShapeType="1"/>
          </p:cNvSpPr>
          <p:nvPr/>
        </p:nvSpPr>
        <p:spPr bwMode="auto">
          <a:xfrm>
            <a:off x="6019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13" name="Line 34"/>
          <p:cNvSpPr>
            <a:spLocks noChangeShapeType="1"/>
          </p:cNvSpPr>
          <p:nvPr/>
        </p:nvSpPr>
        <p:spPr bwMode="auto">
          <a:xfrm>
            <a:off x="66294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14" name="Line 35"/>
          <p:cNvSpPr>
            <a:spLocks noChangeShapeType="1"/>
          </p:cNvSpPr>
          <p:nvPr/>
        </p:nvSpPr>
        <p:spPr bwMode="auto">
          <a:xfrm>
            <a:off x="7239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15" name="Text Box 36"/>
          <p:cNvSpPr txBox="1">
            <a:spLocks noChangeArrowheads="1"/>
          </p:cNvSpPr>
          <p:nvPr/>
        </p:nvSpPr>
        <p:spPr bwMode="auto">
          <a:xfrm>
            <a:off x="7772400" y="34290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3116" name="Text Box 37"/>
          <p:cNvSpPr txBox="1">
            <a:spLocks noChangeArrowheads="1"/>
          </p:cNvSpPr>
          <p:nvPr/>
        </p:nvSpPr>
        <p:spPr bwMode="auto">
          <a:xfrm>
            <a:off x="685800" y="34290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3117" name="Line 38"/>
          <p:cNvSpPr>
            <a:spLocks noChangeShapeType="1"/>
          </p:cNvSpPr>
          <p:nvPr/>
        </p:nvSpPr>
        <p:spPr bwMode="auto">
          <a:xfrm flipV="1">
            <a:off x="3886200" y="4191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18" name="Text Box 39"/>
          <p:cNvSpPr txBox="1">
            <a:spLocks noChangeArrowheads="1"/>
          </p:cNvSpPr>
          <p:nvPr/>
        </p:nvSpPr>
        <p:spPr bwMode="auto">
          <a:xfrm>
            <a:off x="3505200" y="2895600"/>
            <a:ext cx="14176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1</a:t>
            </a:r>
          </a:p>
        </p:txBody>
      </p:sp>
      <p:sp>
        <p:nvSpPr>
          <p:cNvPr id="3119" name="Text Box 44"/>
          <p:cNvSpPr txBox="1">
            <a:spLocks noChangeArrowheads="1"/>
          </p:cNvSpPr>
          <p:nvPr/>
        </p:nvSpPr>
        <p:spPr bwMode="auto">
          <a:xfrm>
            <a:off x="381000" y="4648200"/>
            <a:ext cx="17129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1.</a:t>
            </a:r>
            <a:r>
              <a:rPr lang="en-US"/>
              <a:t> Reads</a:t>
            </a:r>
          </a:p>
        </p:txBody>
      </p:sp>
      <p:sp>
        <p:nvSpPr>
          <p:cNvPr id="3120" name="Text Box 45"/>
          <p:cNvSpPr txBox="1">
            <a:spLocks noChangeArrowheads="1"/>
          </p:cNvSpPr>
          <p:nvPr/>
        </p:nvSpPr>
        <p:spPr bwMode="auto">
          <a:xfrm>
            <a:off x="304800" y="5334000"/>
            <a:ext cx="21224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2.</a:t>
            </a:r>
            <a:r>
              <a:rPr lang="en-US"/>
              <a:t> Writes </a:t>
            </a:r>
          </a:p>
        </p:txBody>
      </p:sp>
      <p:graphicFrame>
        <p:nvGraphicFramePr>
          <p:cNvPr id="3074" name="Object 46"/>
          <p:cNvGraphicFramePr>
            <a:graphicFrameLocks noChangeAspect="1"/>
          </p:cNvGraphicFramePr>
          <p:nvPr/>
        </p:nvGraphicFramePr>
        <p:xfrm>
          <a:off x="3124200" y="129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95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8"/>
          <p:cNvGraphicFramePr>
            <a:graphicFrameLocks noChangeAspect="1"/>
          </p:cNvGraphicFramePr>
          <p:nvPr/>
        </p:nvGraphicFramePr>
        <p:xfrm>
          <a:off x="4343400" y="129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Equation" r:id="rId5" imgW="266400" imgH="279360" progId="Equation.3">
                  <p:embed/>
                </p:oleObj>
              </mc:Choice>
              <mc:Fallback>
                <p:oleObj name="Equation" r:id="rId5" imgW="266400" imgH="27936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95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9"/>
          <p:cNvGraphicFramePr>
            <a:graphicFrameLocks noChangeAspect="1"/>
          </p:cNvGraphicFramePr>
          <p:nvPr/>
        </p:nvGraphicFramePr>
        <p:xfrm>
          <a:off x="4953000" y="1295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Equation" r:id="rId6" imgW="241200" imgH="279360" progId="Equation.3">
                  <p:embed/>
                </p:oleObj>
              </mc:Choice>
              <mc:Fallback>
                <p:oleObj name="Equation" r:id="rId6" imgW="241200" imgH="27936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2954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0"/>
          <p:cNvGraphicFramePr>
            <a:graphicFrameLocks noChangeAspect="1"/>
          </p:cNvGraphicFramePr>
          <p:nvPr/>
        </p:nvGraphicFramePr>
        <p:xfrm>
          <a:off x="3733800" y="1219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Equation" r:id="rId8" imgW="253800" imgH="393480" progId="Equation.3">
                  <p:embed/>
                </p:oleObj>
              </mc:Choice>
              <mc:Fallback>
                <p:oleObj name="Equation" r:id="rId8" imgW="253800" imgH="3934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192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51"/>
          <p:cNvGraphicFramePr>
            <a:graphicFrameLocks noChangeAspect="1"/>
          </p:cNvGraphicFramePr>
          <p:nvPr/>
        </p:nvGraphicFramePr>
        <p:xfrm>
          <a:off x="3124200" y="373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33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52"/>
          <p:cNvGraphicFramePr>
            <a:graphicFrameLocks noChangeAspect="1"/>
          </p:cNvGraphicFramePr>
          <p:nvPr/>
        </p:nvGraphicFramePr>
        <p:xfrm>
          <a:off x="3810000" y="3657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Equation" r:id="rId11" imgW="253800" imgH="393480" progId="Equation.3">
                  <p:embed/>
                </p:oleObj>
              </mc:Choice>
              <mc:Fallback>
                <p:oleObj name="Equation" r:id="rId11" imgW="253800" imgH="39348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6576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53"/>
          <p:cNvGraphicFramePr>
            <a:graphicFrameLocks noChangeAspect="1"/>
          </p:cNvGraphicFramePr>
          <p:nvPr/>
        </p:nvGraphicFramePr>
        <p:xfrm>
          <a:off x="4343400" y="3678238"/>
          <a:ext cx="2651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Equation" r:id="rId12" imgW="266400" imgH="393480" progId="Equation.3">
                  <p:embed/>
                </p:oleObj>
              </mc:Choice>
              <mc:Fallback>
                <p:oleObj name="Equation" r:id="rId12" imgW="266400" imgH="39348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678238"/>
                        <a:ext cx="2651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55"/>
          <p:cNvGraphicFramePr>
            <a:graphicFrameLocks noChangeAspect="1"/>
          </p:cNvGraphicFramePr>
          <p:nvPr/>
        </p:nvGraphicFramePr>
        <p:xfrm>
          <a:off x="4953000" y="3733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Equation" r:id="rId14" imgW="241200" imgH="279360" progId="Equation.3">
                  <p:embed/>
                </p:oleObj>
              </mc:Choice>
              <mc:Fallback>
                <p:oleObj name="Equation" r:id="rId14" imgW="241200" imgH="27936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7338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56"/>
          <p:cNvGraphicFramePr>
            <a:graphicFrameLocks noChangeAspect="1"/>
          </p:cNvGraphicFramePr>
          <p:nvPr/>
        </p:nvGraphicFramePr>
        <p:xfrm>
          <a:off x="2214563" y="4762500"/>
          <a:ext cx="2889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Equation" r:id="rId15" imgW="291960" imgH="304560" progId="Equation.3">
                  <p:embed/>
                </p:oleObj>
              </mc:Choice>
              <mc:Fallback>
                <p:oleObj name="Equation" r:id="rId15" imgW="291960" imgH="30456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4762500"/>
                        <a:ext cx="2889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57"/>
          <p:cNvGraphicFramePr>
            <a:graphicFrameLocks noChangeAspect="1"/>
          </p:cNvGraphicFramePr>
          <p:nvPr/>
        </p:nvGraphicFramePr>
        <p:xfrm>
          <a:off x="2501900" y="5391150"/>
          <a:ext cx="2905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Equation" r:id="rId17" imgW="291960" imgH="431640" progId="Equation.3">
                  <p:embed/>
                </p:oleObj>
              </mc:Choice>
              <mc:Fallback>
                <p:oleObj name="Equation" r:id="rId17" imgW="291960" imgH="43164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5391150"/>
                        <a:ext cx="29051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1" name="Text Box 58"/>
          <p:cNvSpPr txBox="1">
            <a:spLocks noChangeArrowheads="1"/>
          </p:cNvSpPr>
          <p:nvPr/>
        </p:nvSpPr>
        <p:spPr bwMode="auto">
          <a:xfrm>
            <a:off x="304800" y="6019800"/>
            <a:ext cx="28146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3.</a:t>
            </a:r>
            <a:r>
              <a:rPr lang="en-US"/>
              <a:t> Moves Left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3E74E6-4A3F-43BE-ABFD-9A228217352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110" name="Line 2"/>
          <p:cNvSpPr>
            <a:spLocks noChangeShapeType="1"/>
          </p:cNvSpPr>
          <p:nvPr/>
        </p:nvSpPr>
        <p:spPr bwMode="auto">
          <a:xfrm>
            <a:off x="381000" y="838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11" name="Line 3"/>
          <p:cNvSpPr>
            <a:spLocks noChangeShapeType="1"/>
          </p:cNvSpPr>
          <p:nvPr/>
        </p:nvSpPr>
        <p:spPr bwMode="auto">
          <a:xfrm>
            <a:off x="381000" y="1524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12" name="Line 4"/>
          <p:cNvSpPr>
            <a:spLocks noChangeShapeType="1"/>
          </p:cNvSpPr>
          <p:nvPr/>
        </p:nvSpPr>
        <p:spPr bwMode="auto">
          <a:xfrm>
            <a:off x="1752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13" name="Line 5"/>
          <p:cNvSpPr>
            <a:spLocks noChangeShapeType="1"/>
          </p:cNvSpPr>
          <p:nvPr/>
        </p:nvSpPr>
        <p:spPr bwMode="auto">
          <a:xfrm>
            <a:off x="2362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14" name="Line 6"/>
          <p:cNvSpPr>
            <a:spLocks noChangeShapeType="1"/>
          </p:cNvSpPr>
          <p:nvPr/>
        </p:nvSpPr>
        <p:spPr bwMode="auto">
          <a:xfrm>
            <a:off x="29718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15" name="Line 7"/>
          <p:cNvSpPr>
            <a:spLocks noChangeShapeType="1"/>
          </p:cNvSpPr>
          <p:nvPr/>
        </p:nvSpPr>
        <p:spPr bwMode="auto">
          <a:xfrm>
            <a:off x="35814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16" name="Line 8"/>
          <p:cNvSpPr>
            <a:spLocks noChangeShapeType="1"/>
          </p:cNvSpPr>
          <p:nvPr/>
        </p:nvSpPr>
        <p:spPr bwMode="auto">
          <a:xfrm>
            <a:off x="41910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17" name="Line 9"/>
          <p:cNvSpPr>
            <a:spLocks noChangeShapeType="1"/>
          </p:cNvSpPr>
          <p:nvPr/>
        </p:nvSpPr>
        <p:spPr bwMode="auto">
          <a:xfrm>
            <a:off x="48006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18" name="Line 10"/>
          <p:cNvSpPr>
            <a:spLocks noChangeShapeType="1"/>
          </p:cNvSpPr>
          <p:nvPr/>
        </p:nvSpPr>
        <p:spPr bwMode="auto">
          <a:xfrm>
            <a:off x="54102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19" name="Line 11"/>
          <p:cNvSpPr>
            <a:spLocks noChangeShapeType="1"/>
          </p:cNvSpPr>
          <p:nvPr/>
        </p:nvSpPr>
        <p:spPr bwMode="auto">
          <a:xfrm>
            <a:off x="60198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20" name="Line 12"/>
          <p:cNvSpPr>
            <a:spLocks noChangeShapeType="1"/>
          </p:cNvSpPr>
          <p:nvPr/>
        </p:nvSpPr>
        <p:spPr bwMode="auto">
          <a:xfrm>
            <a:off x="66294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21" name="Line 13"/>
          <p:cNvSpPr>
            <a:spLocks noChangeShapeType="1"/>
          </p:cNvSpPr>
          <p:nvPr/>
        </p:nvSpPr>
        <p:spPr bwMode="auto">
          <a:xfrm>
            <a:off x="7239000" y="838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22" name="Text Box 14"/>
          <p:cNvSpPr txBox="1">
            <a:spLocks noChangeArrowheads="1"/>
          </p:cNvSpPr>
          <p:nvPr/>
        </p:nvSpPr>
        <p:spPr bwMode="auto">
          <a:xfrm>
            <a:off x="7772400" y="7620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4123" name="Text Box 15"/>
          <p:cNvSpPr txBox="1">
            <a:spLocks noChangeArrowheads="1"/>
          </p:cNvSpPr>
          <p:nvPr/>
        </p:nvSpPr>
        <p:spPr bwMode="auto">
          <a:xfrm>
            <a:off x="685800" y="7620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4124" name="Line 16"/>
          <p:cNvSpPr>
            <a:spLocks noChangeShapeType="1"/>
          </p:cNvSpPr>
          <p:nvPr/>
        </p:nvSpPr>
        <p:spPr bwMode="auto">
          <a:xfrm flipV="1">
            <a:off x="3886200" y="1524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25" name="Text Box 17"/>
          <p:cNvSpPr txBox="1">
            <a:spLocks noChangeArrowheads="1"/>
          </p:cNvSpPr>
          <p:nvPr/>
        </p:nvSpPr>
        <p:spPr bwMode="auto">
          <a:xfrm>
            <a:off x="3505200" y="228600"/>
            <a:ext cx="14176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1</a:t>
            </a:r>
          </a:p>
        </p:txBody>
      </p:sp>
      <p:graphicFrame>
        <p:nvGraphicFramePr>
          <p:cNvPr id="4098" name="Object 18"/>
          <p:cNvGraphicFramePr>
            <a:graphicFrameLocks noChangeAspect="1"/>
          </p:cNvGraphicFramePr>
          <p:nvPr/>
        </p:nvGraphicFramePr>
        <p:xfrm>
          <a:off x="3124200" y="106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" name="Equation" r:id="rId3" imgW="266400" imgH="279360" progId="Equation.3">
                  <p:embed/>
                </p:oleObj>
              </mc:Choice>
              <mc:Fallback>
                <p:oleObj name="Equation" r:id="rId3" imgW="266400" imgH="2793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066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9"/>
          <p:cNvGraphicFramePr>
            <a:graphicFrameLocks noChangeAspect="1"/>
          </p:cNvGraphicFramePr>
          <p:nvPr/>
        </p:nvGraphicFramePr>
        <p:xfrm>
          <a:off x="3810000" y="990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" name="Equation" r:id="rId5" imgW="253800" imgH="393480" progId="Equation.3">
                  <p:embed/>
                </p:oleObj>
              </mc:Choice>
              <mc:Fallback>
                <p:oleObj name="Equation" r:id="rId5" imgW="253800" imgH="393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9906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20"/>
          <p:cNvGraphicFramePr>
            <a:graphicFrameLocks noChangeAspect="1"/>
          </p:cNvGraphicFramePr>
          <p:nvPr/>
        </p:nvGraphicFramePr>
        <p:xfrm>
          <a:off x="4343400" y="1011238"/>
          <a:ext cx="2651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" name="Equation" r:id="rId7" imgW="266400" imgH="393480" progId="Equation.3">
                  <p:embed/>
                </p:oleObj>
              </mc:Choice>
              <mc:Fallback>
                <p:oleObj name="Equation" r:id="rId7" imgW="266400" imgH="393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011238"/>
                        <a:ext cx="2651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21"/>
          <p:cNvGraphicFramePr>
            <a:graphicFrameLocks noChangeAspect="1"/>
          </p:cNvGraphicFramePr>
          <p:nvPr/>
        </p:nvGraphicFramePr>
        <p:xfrm>
          <a:off x="4953000" y="1066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" name="Equation" r:id="rId9" imgW="241200" imgH="279360" progId="Equation.3">
                  <p:embed/>
                </p:oleObj>
              </mc:Choice>
              <mc:Fallback>
                <p:oleObj name="Equation" r:id="rId9" imgW="241200" imgH="2793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0668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" name="Line 22"/>
          <p:cNvSpPr>
            <a:spLocks noChangeShapeType="1"/>
          </p:cNvSpPr>
          <p:nvPr/>
        </p:nvSpPr>
        <p:spPr bwMode="auto">
          <a:xfrm>
            <a:off x="304800" y="3352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27" name="Line 23"/>
          <p:cNvSpPr>
            <a:spLocks noChangeShapeType="1"/>
          </p:cNvSpPr>
          <p:nvPr/>
        </p:nvSpPr>
        <p:spPr bwMode="auto">
          <a:xfrm>
            <a:off x="304800" y="4038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28" name="Line 24"/>
          <p:cNvSpPr>
            <a:spLocks noChangeShapeType="1"/>
          </p:cNvSpPr>
          <p:nvPr/>
        </p:nvSpPr>
        <p:spPr bwMode="auto">
          <a:xfrm>
            <a:off x="1676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29" name="Line 25"/>
          <p:cNvSpPr>
            <a:spLocks noChangeShapeType="1"/>
          </p:cNvSpPr>
          <p:nvPr/>
        </p:nvSpPr>
        <p:spPr bwMode="auto">
          <a:xfrm>
            <a:off x="22860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30" name="Line 26"/>
          <p:cNvSpPr>
            <a:spLocks noChangeShapeType="1"/>
          </p:cNvSpPr>
          <p:nvPr/>
        </p:nvSpPr>
        <p:spPr bwMode="auto">
          <a:xfrm>
            <a:off x="28956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31" name="Line 27"/>
          <p:cNvSpPr>
            <a:spLocks noChangeShapeType="1"/>
          </p:cNvSpPr>
          <p:nvPr/>
        </p:nvSpPr>
        <p:spPr bwMode="auto">
          <a:xfrm>
            <a:off x="35052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32" name="Line 28"/>
          <p:cNvSpPr>
            <a:spLocks noChangeShapeType="1"/>
          </p:cNvSpPr>
          <p:nvPr/>
        </p:nvSpPr>
        <p:spPr bwMode="auto">
          <a:xfrm>
            <a:off x="41148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33" name="Line 29"/>
          <p:cNvSpPr>
            <a:spLocks noChangeShapeType="1"/>
          </p:cNvSpPr>
          <p:nvPr/>
        </p:nvSpPr>
        <p:spPr bwMode="auto">
          <a:xfrm>
            <a:off x="47244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34" name="Line 30"/>
          <p:cNvSpPr>
            <a:spLocks noChangeShapeType="1"/>
          </p:cNvSpPr>
          <p:nvPr/>
        </p:nvSpPr>
        <p:spPr bwMode="auto">
          <a:xfrm>
            <a:off x="53340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35" name="Line 31"/>
          <p:cNvSpPr>
            <a:spLocks noChangeShapeType="1"/>
          </p:cNvSpPr>
          <p:nvPr/>
        </p:nvSpPr>
        <p:spPr bwMode="auto">
          <a:xfrm>
            <a:off x="59436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36" name="Line 32"/>
          <p:cNvSpPr>
            <a:spLocks noChangeShapeType="1"/>
          </p:cNvSpPr>
          <p:nvPr/>
        </p:nvSpPr>
        <p:spPr bwMode="auto">
          <a:xfrm>
            <a:off x="65532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37" name="Line 33"/>
          <p:cNvSpPr>
            <a:spLocks noChangeShapeType="1"/>
          </p:cNvSpPr>
          <p:nvPr/>
        </p:nvSpPr>
        <p:spPr bwMode="auto">
          <a:xfrm>
            <a:off x="7162800" y="3352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38" name="Text Box 34"/>
          <p:cNvSpPr txBox="1">
            <a:spLocks noChangeArrowheads="1"/>
          </p:cNvSpPr>
          <p:nvPr/>
        </p:nvSpPr>
        <p:spPr bwMode="auto">
          <a:xfrm>
            <a:off x="7696200" y="32766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4139" name="Text Box 35"/>
          <p:cNvSpPr txBox="1">
            <a:spLocks noChangeArrowheads="1"/>
          </p:cNvSpPr>
          <p:nvPr/>
        </p:nvSpPr>
        <p:spPr bwMode="auto">
          <a:xfrm>
            <a:off x="609600" y="32766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4140" name="Line 36"/>
          <p:cNvSpPr>
            <a:spLocks noChangeShapeType="1"/>
          </p:cNvSpPr>
          <p:nvPr/>
        </p:nvSpPr>
        <p:spPr bwMode="auto">
          <a:xfrm flipV="1">
            <a:off x="44196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41" name="Text Box 37"/>
          <p:cNvSpPr txBox="1">
            <a:spLocks noChangeArrowheads="1"/>
          </p:cNvSpPr>
          <p:nvPr/>
        </p:nvSpPr>
        <p:spPr bwMode="auto">
          <a:xfrm>
            <a:off x="3429000" y="27432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4102" name="Object 38"/>
          <p:cNvGraphicFramePr>
            <a:graphicFrameLocks noChangeAspect="1"/>
          </p:cNvGraphicFramePr>
          <p:nvPr/>
        </p:nvGraphicFramePr>
        <p:xfrm>
          <a:off x="3124200" y="3581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"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81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39"/>
          <p:cNvGraphicFramePr>
            <a:graphicFrameLocks noChangeAspect="1"/>
          </p:cNvGraphicFramePr>
          <p:nvPr/>
        </p:nvGraphicFramePr>
        <p:xfrm>
          <a:off x="4343400" y="3525838"/>
          <a:ext cx="2651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3" name="Equation" r:id="rId12" imgW="266400" imgH="393480" progId="Equation.3">
                  <p:embed/>
                </p:oleObj>
              </mc:Choice>
              <mc:Fallback>
                <p:oleObj name="Equation" r:id="rId12" imgW="266400" imgH="3934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525838"/>
                        <a:ext cx="2651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40"/>
          <p:cNvGraphicFramePr>
            <a:graphicFrameLocks noChangeAspect="1"/>
          </p:cNvGraphicFramePr>
          <p:nvPr/>
        </p:nvGraphicFramePr>
        <p:xfrm>
          <a:off x="4953000" y="3581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4" name="Equation" r:id="rId14" imgW="241200" imgH="279360" progId="Equation.3">
                  <p:embed/>
                </p:oleObj>
              </mc:Choice>
              <mc:Fallback>
                <p:oleObj name="Equation" r:id="rId14" imgW="241200" imgH="27936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5814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41"/>
          <p:cNvGraphicFramePr>
            <a:graphicFrameLocks noChangeAspect="1"/>
          </p:cNvGraphicFramePr>
          <p:nvPr/>
        </p:nvGraphicFramePr>
        <p:xfrm>
          <a:off x="3683000" y="3460750"/>
          <a:ext cx="3540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5" name="Equation" r:id="rId15" imgW="355320" imgH="482400" progId="Equation.3">
                  <p:embed/>
                </p:oleObj>
              </mc:Choice>
              <mc:Fallback>
                <p:oleObj name="Equation" r:id="rId15" imgW="355320" imgH="4824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3460750"/>
                        <a:ext cx="354013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2" name="Text Box 42"/>
          <p:cNvSpPr txBox="1">
            <a:spLocks noChangeArrowheads="1"/>
          </p:cNvSpPr>
          <p:nvPr/>
        </p:nvSpPr>
        <p:spPr bwMode="auto">
          <a:xfrm>
            <a:off x="381000" y="4648200"/>
            <a:ext cx="17129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1.</a:t>
            </a:r>
            <a:r>
              <a:rPr lang="en-US"/>
              <a:t> Reads</a:t>
            </a:r>
          </a:p>
        </p:txBody>
      </p:sp>
      <p:sp>
        <p:nvSpPr>
          <p:cNvPr id="4143" name="Text Box 43"/>
          <p:cNvSpPr txBox="1">
            <a:spLocks noChangeArrowheads="1"/>
          </p:cNvSpPr>
          <p:nvPr/>
        </p:nvSpPr>
        <p:spPr bwMode="auto">
          <a:xfrm>
            <a:off x="304800" y="5334000"/>
            <a:ext cx="21224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2.</a:t>
            </a:r>
            <a:r>
              <a:rPr lang="en-US"/>
              <a:t> Writes </a:t>
            </a:r>
          </a:p>
        </p:txBody>
      </p:sp>
      <p:graphicFrame>
        <p:nvGraphicFramePr>
          <p:cNvPr id="4106" name="Object 44"/>
          <p:cNvGraphicFramePr>
            <a:graphicFrameLocks noChangeAspect="1"/>
          </p:cNvGraphicFramePr>
          <p:nvPr/>
        </p:nvGraphicFramePr>
        <p:xfrm>
          <a:off x="2225675" y="4700588"/>
          <a:ext cx="2651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6" name="Equation" r:id="rId17" imgW="266400" imgH="431640" progId="Equation.3">
                  <p:embed/>
                </p:oleObj>
              </mc:Choice>
              <mc:Fallback>
                <p:oleObj name="Equation" r:id="rId17" imgW="266400" imgH="4316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4700588"/>
                        <a:ext cx="265113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45"/>
          <p:cNvGraphicFramePr>
            <a:graphicFrameLocks noChangeAspect="1"/>
          </p:cNvGraphicFramePr>
          <p:nvPr/>
        </p:nvGraphicFramePr>
        <p:xfrm>
          <a:off x="2457450" y="5340350"/>
          <a:ext cx="3794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7" name="Equation" r:id="rId19" imgW="380880" imgH="533160" progId="Equation.3">
                  <p:embed/>
                </p:oleObj>
              </mc:Choice>
              <mc:Fallback>
                <p:oleObj name="Equation" r:id="rId19" imgW="380880" imgH="53316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5340350"/>
                        <a:ext cx="3794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4" name="Text Box 46"/>
          <p:cNvSpPr txBox="1">
            <a:spLocks noChangeArrowheads="1"/>
          </p:cNvSpPr>
          <p:nvPr/>
        </p:nvSpPr>
        <p:spPr bwMode="auto">
          <a:xfrm>
            <a:off x="304800" y="6019800"/>
            <a:ext cx="29829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3.</a:t>
            </a:r>
            <a:r>
              <a:rPr lang="en-US"/>
              <a:t> Moves 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42499B-02A4-4189-819D-5675A159F9B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Input String</a:t>
            </a:r>
          </a:p>
        </p:txBody>
      </p:sp>
      <p:sp>
        <p:nvSpPr>
          <p:cNvPr id="5134" name="Line 3"/>
          <p:cNvSpPr>
            <a:spLocks noChangeShapeType="1"/>
          </p:cNvSpPr>
          <p:nvPr/>
        </p:nvSpPr>
        <p:spPr bwMode="auto">
          <a:xfrm>
            <a:off x="304800" y="2895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5" name="Line 4"/>
          <p:cNvSpPr>
            <a:spLocks noChangeShapeType="1"/>
          </p:cNvSpPr>
          <p:nvPr/>
        </p:nvSpPr>
        <p:spPr bwMode="auto">
          <a:xfrm>
            <a:off x="304800" y="3581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6" name="Line 5"/>
          <p:cNvSpPr>
            <a:spLocks noChangeShapeType="1"/>
          </p:cNvSpPr>
          <p:nvPr/>
        </p:nvSpPr>
        <p:spPr bwMode="auto">
          <a:xfrm>
            <a:off x="16764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37" name="Line 6"/>
          <p:cNvSpPr>
            <a:spLocks noChangeShapeType="1"/>
          </p:cNvSpPr>
          <p:nvPr/>
        </p:nvSpPr>
        <p:spPr bwMode="auto">
          <a:xfrm>
            <a:off x="22860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38" name="Line 7"/>
          <p:cNvSpPr>
            <a:spLocks noChangeShapeType="1"/>
          </p:cNvSpPr>
          <p:nvPr/>
        </p:nvSpPr>
        <p:spPr bwMode="auto">
          <a:xfrm>
            <a:off x="28956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39" name="Line 8"/>
          <p:cNvSpPr>
            <a:spLocks noChangeShapeType="1"/>
          </p:cNvSpPr>
          <p:nvPr/>
        </p:nvSpPr>
        <p:spPr bwMode="auto">
          <a:xfrm>
            <a:off x="35052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40" name="Line 9"/>
          <p:cNvSpPr>
            <a:spLocks noChangeShapeType="1"/>
          </p:cNvSpPr>
          <p:nvPr/>
        </p:nvSpPr>
        <p:spPr bwMode="auto">
          <a:xfrm>
            <a:off x="41148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41" name="Line 10"/>
          <p:cNvSpPr>
            <a:spLocks noChangeShapeType="1"/>
          </p:cNvSpPr>
          <p:nvPr/>
        </p:nvSpPr>
        <p:spPr bwMode="auto">
          <a:xfrm>
            <a:off x="47244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42" name="Line 11"/>
          <p:cNvSpPr>
            <a:spLocks noChangeShapeType="1"/>
          </p:cNvSpPr>
          <p:nvPr/>
        </p:nvSpPr>
        <p:spPr bwMode="auto">
          <a:xfrm>
            <a:off x="53340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43" name="Line 12"/>
          <p:cNvSpPr>
            <a:spLocks noChangeShapeType="1"/>
          </p:cNvSpPr>
          <p:nvPr/>
        </p:nvSpPr>
        <p:spPr bwMode="auto">
          <a:xfrm>
            <a:off x="59436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44" name="Line 13"/>
          <p:cNvSpPr>
            <a:spLocks noChangeShapeType="1"/>
          </p:cNvSpPr>
          <p:nvPr/>
        </p:nvSpPr>
        <p:spPr bwMode="auto">
          <a:xfrm>
            <a:off x="65532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45" name="Line 14"/>
          <p:cNvSpPr>
            <a:spLocks noChangeShapeType="1"/>
          </p:cNvSpPr>
          <p:nvPr/>
        </p:nvSpPr>
        <p:spPr bwMode="auto">
          <a:xfrm>
            <a:off x="71628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46" name="Text Box 15"/>
          <p:cNvSpPr txBox="1">
            <a:spLocks noChangeArrowheads="1"/>
          </p:cNvSpPr>
          <p:nvPr/>
        </p:nvSpPr>
        <p:spPr bwMode="auto">
          <a:xfrm>
            <a:off x="7696200" y="28194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5147" name="Text Box 16"/>
          <p:cNvSpPr txBox="1">
            <a:spLocks noChangeArrowheads="1"/>
          </p:cNvSpPr>
          <p:nvPr/>
        </p:nvSpPr>
        <p:spPr bwMode="auto">
          <a:xfrm>
            <a:off x="609600" y="28194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5148" name="Line 17"/>
          <p:cNvSpPr>
            <a:spLocks noChangeShapeType="1"/>
          </p:cNvSpPr>
          <p:nvPr/>
        </p:nvSpPr>
        <p:spPr bwMode="auto">
          <a:xfrm flipV="1">
            <a:off x="3124200" y="3581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19"/>
          <p:cNvGraphicFramePr>
            <a:graphicFrameLocks noChangeAspect="1"/>
          </p:cNvGraphicFramePr>
          <p:nvPr/>
        </p:nvGraphicFramePr>
        <p:xfrm>
          <a:off x="18796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6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20"/>
          <p:cNvGraphicFramePr>
            <a:graphicFrameLocks noChangeAspect="1"/>
          </p:cNvGraphicFramePr>
          <p:nvPr/>
        </p:nvGraphicFramePr>
        <p:xfrm>
          <a:off x="24892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7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21"/>
          <p:cNvGraphicFramePr>
            <a:graphicFrameLocks noChangeAspect="1"/>
          </p:cNvGraphicFramePr>
          <p:nvPr/>
        </p:nvGraphicFramePr>
        <p:xfrm>
          <a:off x="60706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8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22"/>
          <p:cNvGraphicFramePr>
            <a:graphicFrameLocks noChangeAspect="1"/>
          </p:cNvGraphicFramePr>
          <p:nvPr/>
        </p:nvGraphicFramePr>
        <p:xfrm>
          <a:off x="66802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9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9" name="Line 23"/>
          <p:cNvSpPr>
            <a:spLocks noChangeShapeType="1"/>
          </p:cNvSpPr>
          <p:nvPr/>
        </p:nvSpPr>
        <p:spPr bwMode="auto">
          <a:xfrm flipH="1">
            <a:off x="6858000" y="2286000"/>
            <a:ext cx="762000" cy="5334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 type="arrow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50" name="Text Box 24"/>
          <p:cNvSpPr txBox="1">
            <a:spLocks noChangeArrowheads="1"/>
          </p:cNvSpPr>
          <p:nvPr/>
        </p:nvSpPr>
        <p:spPr bwMode="auto">
          <a:xfrm>
            <a:off x="6538913" y="1752600"/>
            <a:ext cx="2605087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Blank symbol</a:t>
            </a:r>
          </a:p>
        </p:txBody>
      </p:sp>
      <p:sp>
        <p:nvSpPr>
          <p:cNvPr id="5151" name="Text Box 25"/>
          <p:cNvSpPr txBox="1">
            <a:spLocks noChangeArrowheads="1"/>
          </p:cNvSpPr>
          <p:nvPr/>
        </p:nvSpPr>
        <p:spPr bwMode="auto">
          <a:xfrm>
            <a:off x="2667000" y="4038600"/>
            <a:ext cx="10874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head</a:t>
            </a:r>
          </a:p>
        </p:txBody>
      </p:sp>
      <p:graphicFrame>
        <p:nvGraphicFramePr>
          <p:cNvPr id="5126" name="Object 26"/>
          <p:cNvGraphicFramePr>
            <a:graphicFrameLocks noChangeAspect="1"/>
          </p:cNvGraphicFramePr>
          <p:nvPr/>
        </p:nvGraphicFramePr>
        <p:xfrm>
          <a:off x="5537200" y="3054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0" name="Equation" r:id="rId8" imgW="253800" imgH="368280" progId="Equation.3">
                  <p:embed/>
                </p:oleObj>
              </mc:Choice>
              <mc:Fallback>
                <p:oleObj name="Equation" r:id="rId8" imgW="253800" imgH="3682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0543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27"/>
          <p:cNvGraphicFramePr>
            <a:graphicFrameLocks noChangeAspect="1"/>
          </p:cNvGraphicFramePr>
          <p:nvPr/>
        </p:nvGraphicFramePr>
        <p:xfrm>
          <a:off x="3048000" y="3124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1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24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28"/>
          <p:cNvGraphicFramePr>
            <a:graphicFrameLocks noChangeAspect="1"/>
          </p:cNvGraphicFramePr>
          <p:nvPr/>
        </p:nvGraphicFramePr>
        <p:xfrm>
          <a:off x="3733800" y="3048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2" name="Equation" r:id="rId11" imgW="253800" imgH="393480" progId="Equation.3">
                  <p:embed/>
                </p:oleObj>
              </mc:Choice>
              <mc:Fallback>
                <p:oleObj name="Equation" r:id="rId11" imgW="253800" imgH="393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048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29"/>
          <p:cNvGraphicFramePr>
            <a:graphicFrameLocks noChangeAspect="1"/>
          </p:cNvGraphicFramePr>
          <p:nvPr/>
        </p:nvGraphicFramePr>
        <p:xfrm>
          <a:off x="4876800" y="31242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3" name="Equation" r:id="rId13" imgW="241200" imgH="279360" progId="Equation.3">
                  <p:embed/>
                </p:oleObj>
              </mc:Choice>
              <mc:Fallback>
                <p:oleObj name="Equation" r:id="rId13" imgW="241200" imgH="2793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1242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30"/>
          <p:cNvGraphicFramePr>
            <a:graphicFrameLocks noChangeAspect="1"/>
          </p:cNvGraphicFramePr>
          <p:nvPr/>
        </p:nvGraphicFramePr>
        <p:xfrm>
          <a:off x="4343400" y="3124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4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124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2" name="Text Box 31"/>
          <p:cNvSpPr txBox="1">
            <a:spLocks noChangeArrowheads="1"/>
          </p:cNvSpPr>
          <p:nvPr/>
        </p:nvSpPr>
        <p:spPr bwMode="auto">
          <a:xfrm>
            <a:off x="365125" y="5054600"/>
            <a:ext cx="7140575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Head starts at the leftmost position</a:t>
            </a:r>
          </a:p>
          <a:p>
            <a:r>
              <a:rPr lang="en-US"/>
              <a:t>of the input string</a:t>
            </a:r>
          </a:p>
        </p:txBody>
      </p:sp>
      <p:sp>
        <p:nvSpPr>
          <p:cNvPr id="5153" name="AutoShape 33"/>
          <p:cNvSpPr>
            <a:spLocks/>
          </p:cNvSpPr>
          <p:nvPr/>
        </p:nvSpPr>
        <p:spPr bwMode="auto">
          <a:xfrm rot="-5388379">
            <a:off x="3846513" y="1333500"/>
            <a:ext cx="533400" cy="2438400"/>
          </a:xfrm>
          <a:prstGeom prst="rightBrace">
            <a:avLst>
              <a:gd name="adj1" fmla="val 38095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54" name="Text Box 34"/>
          <p:cNvSpPr txBox="1">
            <a:spLocks noChangeArrowheads="1"/>
          </p:cNvSpPr>
          <p:nvPr/>
        </p:nvSpPr>
        <p:spPr bwMode="auto">
          <a:xfrm>
            <a:off x="2895600" y="1676400"/>
            <a:ext cx="24907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Input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23BD1B-3D64-4016-9C1C-03161941C34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States &amp; Transitions</a:t>
            </a:r>
          </a:p>
        </p:txBody>
      </p:sp>
      <p:sp>
        <p:nvSpPr>
          <p:cNvPr id="6155" name="Oval 3"/>
          <p:cNvSpPr>
            <a:spLocks noChangeArrowheads="1"/>
          </p:cNvSpPr>
          <p:nvPr/>
        </p:nvSpPr>
        <p:spPr bwMode="auto">
          <a:xfrm>
            <a:off x="24384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6" name="Oval 4"/>
          <p:cNvSpPr>
            <a:spLocks noChangeArrowheads="1"/>
          </p:cNvSpPr>
          <p:nvPr/>
        </p:nvSpPr>
        <p:spPr bwMode="auto">
          <a:xfrm>
            <a:off x="56388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7" name="Line 5"/>
          <p:cNvSpPr>
            <a:spLocks noChangeShapeType="1"/>
          </p:cNvSpPr>
          <p:nvPr/>
        </p:nvSpPr>
        <p:spPr bwMode="auto">
          <a:xfrm>
            <a:off x="3276600" y="3581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2697163" y="3281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2" name="Equation" r:id="rId3" imgW="380880" imgH="520560" progId="Equation.3">
                  <p:embed/>
                </p:oleObj>
              </mc:Choice>
              <mc:Fallback>
                <p:oleObj name="Equation" r:id="rId3" imgW="38088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32813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7"/>
          <p:cNvGraphicFramePr>
            <a:graphicFrameLocks noChangeAspect="1"/>
          </p:cNvGraphicFramePr>
          <p:nvPr/>
        </p:nvGraphicFramePr>
        <p:xfrm>
          <a:off x="5867400" y="3276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3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2766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8"/>
          <p:cNvGraphicFramePr>
            <a:graphicFrameLocks noChangeAspect="1"/>
          </p:cNvGraphicFramePr>
          <p:nvPr/>
        </p:nvGraphicFramePr>
        <p:xfrm>
          <a:off x="3733800" y="3124200"/>
          <a:ext cx="156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Equation" r:id="rId7" imgW="1562040" imgH="469800" progId="Equation.3">
                  <p:embed/>
                </p:oleObj>
              </mc:Choice>
              <mc:Fallback>
                <p:oleObj name="Equation" r:id="rId7" imgW="1562040" imgH="46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124200"/>
                        <a:ext cx="1562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Line 15"/>
          <p:cNvSpPr>
            <a:spLocks noChangeShapeType="1"/>
          </p:cNvSpPr>
          <p:nvPr/>
        </p:nvSpPr>
        <p:spPr bwMode="auto">
          <a:xfrm>
            <a:off x="2667000" y="2057400"/>
            <a:ext cx="114300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59" name="Line 16"/>
          <p:cNvSpPr>
            <a:spLocks noChangeShapeType="1"/>
          </p:cNvSpPr>
          <p:nvPr/>
        </p:nvSpPr>
        <p:spPr bwMode="auto">
          <a:xfrm>
            <a:off x="4572000" y="1905000"/>
            <a:ext cx="76200" cy="1066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60" name="Text Box 17"/>
          <p:cNvSpPr txBox="1">
            <a:spLocks noChangeArrowheads="1"/>
          </p:cNvSpPr>
          <p:nvPr/>
        </p:nvSpPr>
        <p:spPr bwMode="auto">
          <a:xfrm>
            <a:off x="1981200" y="1447800"/>
            <a:ext cx="11080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Read</a:t>
            </a:r>
          </a:p>
        </p:txBody>
      </p:sp>
      <p:sp>
        <p:nvSpPr>
          <p:cNvPr id="6161" name="Text Box 18"/>
          <p:cNvSpPr txBox="1">
            <a:spLocks noChangeArrowheads="1"/>
          </p:cNvSpPr>
          <p:nvPr/>
        </p:nvSpPr>
        <p:spPr bwMode="auto">
          <a:xfrm>
            <a:off x="3962400" y="1295400"/>
            <a:ext cx="13303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Write</a:t>
            </a:r>
          </a:p>
        </p:txBody>
      </p:sp>
      <p:sp>
        <p:nvSpPr>
          <p:cNvPr id="6162" name="Line 19"/>
          <p:cNvSpPr>
            <a:spLocks noChangeShapeType="1"/>
          </p:cNvSpPr>
          <p:nvPr/>
        </p:nvSpPr>
        <p:spPr bwMode="auto">
          <a:xfrm flipH="1">
            <a:off x="5334000" y="2133600"/>
            <a:ext cx="8382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3" name="Text Box 20"/>
          <p:cNvSpPr txBox="1">
            <a:spLocks noChangeArrowheads="1"/>
          </p:cNvSpPr>
          <p:nvPr/>
        </p:nvSpPr>
        <p:spPr bwMode="auto">
          <a:xfrm>
            <a:off x="6324600" y="1524000"/>
            <a:ext cx="21447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Move Left</a:t>
            </a:r>
          </a:p>
        </p:txBody>
      </p:sp>
      <p:sp>
        <p:nvSpPr>
          <p:cNvPr id="6164" name="Oval 21"/>
          <p:cNvSpPr>
            <a:spLocks noChangeArrowheads="1"/>
          </p:cNvSpPr>
          <p:nvPr/>
        </p:nvSpPr>
        <p:spPr bwMode="auto">
          <a:xfrm>
            <a:off x="2438400" y="5638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5" name="Oval 22"/>
          <p:cNvSpPr>
            <a:spLocks noChangeArrowheads="1"/>
          </p:cNvSpPr>
          <p:nvPr/>
        </p:nvSpPr>
        <p:spPr bwMode="auto">
          <a:xfrm>
            <a:off x="5638800" y="5638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6" name="Line 23"/>
          <p:cNvSpPr>
            <a:spLocks noChangeShapeType="1"/>
          </p:cNvSpPr>
          <p:nvPr/>
        </p:nvSpPr>
        <p:spPr bwMode="auto">
          <a:xfrm>
            <a:off x="3276600" y="6019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9" name="Object 24"/>
          <p:cNvGraphicFramePr>
            <a:graphicFrameLocks noChangeAspect="1"/>
          </p:cNvGraphicFramePr>
          <p:nvPr/>
        </p:nvGraphicFramePr>
        <p:xfrm>
          <a:off x="2697163" y="57197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Equation" r:id="rId9" imgW="380880" imgH="520560" progId="Equation.3">
                  <p:embed/>
                </p:oleObj>
              </mc:Choice>
              <mc:Fallback>
                <p:oleObj name="Equation" r:id="rId9" imgW="380880" imgH="5205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57197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25"/>
          <p:cNvGraphicFramePr>
            <a:graphicFrameLocks noChangeAspect="1"/>
          </p:cNvGraphicFramePr>
          <p:nvPr/>
        </p:nvGraphicFramePr>
        <p:xfrm>
          <a:off x="5867400" y="5715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" name="Equation" r:id="rId10" imgW="444240" imgH="520560" progId="Equation.3">
                  <p:embed/>
                </p:oleObj>
              </mc:Choice>
              <mc:Fallback>
                <p:oleObj name="Equation" r:id="rId10" imgW="444240" imgH="5205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7150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26"/>
          <p:cNvGraphicFramePr>
            <a:graphicFrameLocks noChangeAspect="1"/>
          </p:cNvGraphicFramePr>
          <p:nvPr/>
        </p:nvGraphicFramePr>
        <p:xfrm>
          <a:off x="3657600" y="55626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" name="Equation" r:id="rId11" imgW="1587240" imgH="469800" progId="Equation.3">
                  <p:embed/>
                </p:oleObj>
              </mc:Choice>
              <mc:Fallback>
                <p:oleObj name="Equation" r:id="rId11" imgW="1587240" imgH="4698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562600"/>
                        <a:ext cx="1587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7" name="Line 27"/>
          <p:cNvSpPr>
            <a:spLocks noChangeShapeType="1"/>
          </p:cNvSpPr>
          <p:nvPr/>
        </p:nvSpPr>
        <p:spPr bwMode="auto">
          <a:xfrm flipH="1">
            <a:off x="5257800" y="5105400"/>
            <a:ext cx="9144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8" name="Text Box 29"/>
          <p:cNvSpPr txBox="1">
            <a:spLocks noChangeArrowheads="1"/>
          </p:cNvSpPr>
          <p:nvPr/>
        </p:nvSpPr>
        <p:spPr bwMode="auto">
          <a:xfrm>
            <a:off x="6248400" y="4572000"/>
            <a:ext cx="23129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Move 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3D9D40-71EC-4FFE-A195-13DE0B18766A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185" name="Text Box 2"/>
          <p:cNvSpPr txBox="1">
            <a:spLocks noChangeArrowheads="1"/>
          </p:cNvSpPr>
          <p:nvPr/>
        </p:nvSpPr>
        <p:spPr bwMode="auto">
          <a:xfrm>
            <a:off x="0" y="0"/>
            <a:ext cx="1874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Example:</a:t>
            </a:r>
          </a:p>
        </p:txBody>
      </p:sp>
      <p:sp>
        <p:nvSpPr>
          <p:cNvPr id="7186" name="Oval 30"/>
          <p:cNvSpPr>
            <a:spLocks noChangeArrowheads="1"/>
          </p:cNvSpPr>
          <p:nvPr/>
        </p:nvSpPr>
        <p:spPr bwMode="auto">
          <a:xfrm>
            <a:off x="1066800" y="5410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7" name="Oval 31"/>
          <p:cNvSpPr>
            <a:spLocks noChangeArrowheads="1"/>
          </p:cNvSpPr>
          <p:nvPr/>
        </p:nvSpPr>
        <p:spPr bwMode="auto">
          <a:xfrm>
            <a:off x="4267200" y="5410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88" name="Line 32"/>
          <p:cNvSpPr>
            <a:spLocks noChangeShapeType="1"/>
          </p:cNvSpPr>
          <p:nvPr/>
        </p:nvSpPr>
        <p:spPr bwMode="auto">
          <a:xfrm>
            <a:off x="1905000" y="5791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0" name="Object 33"/>
          <p:cNvGraphicFramePr>
            <a:graphicFrameLocks noChangeAspect="1"/>
          </p:cNvGraphicFramePr>
          <p:nvPr/>
        </p:nvGraphicFramePr>
        <p:xfrm>
          <a:off x="1325563" y="5491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" name="Equation" r:id="rId3" imgW="380880" imgH="520560" progId="Equation.3">
                  <p:embed/>
                </p:oleObj>
              </mc:Choice>
              <mc:Fallback>
                <p:oleObj name="Equation" r:id="rId3" imgW="380880" imgH="5205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54911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4"/>
          <p:cNvGraphicFramePr>
            <a:graphicFrameLocks noChangeAspect="1"/>
          </p:cNvGraphicFramePr>
          <p:nvPr/>
        </p:nvGraphicFramePr>
        <p:xfrm>
          <a:off x="4495800" y="548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4864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35"/>
          <p:cNvGraphicFramePr>
            <a:graphicFrameLocks noChangeAspect="1"/>
          </p:cNvGraphicFramePr>
          <p:nvPr/>
        </p:nvGraphicFramePr>
        <p:xfrm>
          <a:off x="2286000" y="53340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" name="Equation" r:id="rId7" imgW="1587240" imgH="469800" progId="Equation.3">
                  <p:embed/>
                </p:oleObj>
              </mc:Choice>
              <mc:Fallback>
                <p:oleObj name="Equation" r:id="rId7" imgW="1587240" imgH="4698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334000"/>
                        <a:ext cx="1587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9" name="Line 64"/>
          <p:cNvSpPr>
            <a:spLocks noChangeShapeType="1"/>
          </p:cNvSpPr>
          <p:nvPr/>
        </p:nvSpPr>
        <p:spPr bwMode="auto">
          <a:xfrm>
            <a:off x="381000" y="1447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90" name="Line 65"/>
          <p:cNvSpPr>
            <a:spLocks noChangeShapeType="1"/>
          </p:cNvSpPr>
          <p:nvPr/>
        </p:nvSpPr>
        <p:spPr bwMode="auto">
          <a:xfrm>
            <a:off x="381000" y="2133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91" name="Line 66"/>
          <p:cNvSpPr>
            <a:spLocks noChangeShapeType="1"/>
          </p:cNvSpPr>
          <p:nvPr/>
        </p:nvSpPr>
        <p:spPr bwMode="auto">
          <a:xfrm>
            <a:off x="1752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2" name="Line 67"/>
          <p:cNvSpPr>
            <a:spLocks noChangeShapeType="1"/>
          </p:cNvSpPr>
          <p:nvPr/>
        </p:nvSpPr>
        <p:spPr bwMode="auto">
          <a:xfrm>
            <a:off x="2362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3" name="Line 68"/>
          <p:cNvSpPr>
            <a:spLocks noChangeShapeType="1"/>
          </p:cNvSpPr>
          <p:nvPr/>
        </p:nvSpPr>
        <p:spPr bwMode="auto">
          <a:xfrm>
            <a:off x="2971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4" name="Line 69"/>
          <p:cNvSpPr>
            <a:spLocks noChangeShapeType="1"/>
          </p:cNvSpPr>
          <p:nvPr/>
        </p:nvSpPr>
        <p:spPr bwMode="auto">
          <a:xfrm>
            <a:off x="3581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5" name="Line 70"/>
          <p:cNvSpPr>
            <a:spLocks noChangeShapeType="1"/>
          </p:cNvSpPr>
          <p:nvPr/>
        </p:nvSpPr>
        <p:spPr bwMode="auto">
          <a:xfrm>
            <a:off x="4191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6" name="Line 71"/>
          <p:cNvSpPr>
            <a:spLocks noChangeShapeType="1"/>
          </p:cNvSpPr>
          <p:nvPr/>
        </p:nvSpPr>
        <p:spPr bwMode="auto">
          <a:xfrm>
            <a:off x="4800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7" name="Line 72"/>
          <p:cNvSpPr>
            <a:spLocks noChangeShapeType="1"/>
          </p:cNvSpPr>
          <p:nvPr/>
        </p:nvSpPr>
        <p:spPr bwMode="auto">
          <a:xfrm>
            <a:off x="5410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8" name="Line 73"/>
          <p:cNvSpPr>
            <a:spLocks noChangeShapeType="1"/>
          </p:cNvSpPr>
          <p:nvPr/>
        </p:nvSpPr>
        <p:spPr bwMode="auto">
          <a:xfrm>
            <a:off x="6019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99" name="Line 74"/>
          <p:cNvSpPr>
            <a:spLocks noChangeShapeType="1"/>
          </p:cNvSpPr>
          <p:nvPr/>
        </p:nvSpPr>
        <p:spPr bwMode="auto">
          <a:xfrm>
            <a:off x="6629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00" name="Line 75"/>
          <p:cNvSpPr>
            <a:spLocks noChangeShapeType="1"/>
          </p:cNvSpPr>
          <p:nvPr/>
        </p:nvSpPr>
        <p:spPr bwMode="auto">
          <a:xfrm>
            <a:off x="7239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01" name="Text Box 76"/>
          <p:cNvSpPr txBox="1">
            <a:spLocks noChangeArrowheads="1"/>
          </p:cNvSpPr>
          <p:nvPr/>
        </p:nvSpPr>
        <p:spPr bwMode="auto">
          <a:xfrm>
            <a:off x="7772400" y="13716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202" name="Text Box 77"/>
          <p:cNvSpPr txBox="1">
            <a:spLocks noChangeArrowheads="1"/>
          </p:cNvSpPr>
          <p:nvPr/>
        </p:nvSpPr>
        <p:spPr bwMode="auto">
          <a:xfrm>
            <a:off x="685800" y="13716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7203" name="Line 78"/>
          <p:cNvSpPr>
            <a:spLocks noChangeShapeType="1"/>
          </p:cNvSpPr>
          <p:nvPr/>
        </p:nvSpPr>
        <p:spPr bwMode="auto">
          <a:xfrm flipV="1">
            <a:off x="4495800" y="2133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3" name="Object 79"/>
          <p:cNvGraphicFramePr>
            <a:graphicFrameLocks noChangeAspect="1"/>
          </p:cNvGraphicFramePr>
          <p:nvPr/>
        </p:nvGraphicFramePr>
        <p:xfrm>
          <a:off x="19558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" name="Equation" r:id="rId9" imgW="253800" imgH="368280" progId="Equation.3">
                  <p:embed/>
                </p:oleObj>
              </mc:Choice>
              <mc:Fallback>
                <p:oleObj name="Equation" r:id="rId9" imgW="253800" imgH="36828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80"/>
          <p:cNvGraphicFramePr>
            <a:graphicFrameLocks noChangeAspect="1"/>
          </p:cNvGraphicFramePr>
          <p:nvPr/>
        </p:nvGraphicFramePr>
        <p:xfrm>
          <a:off x="25654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" name="Equation" r:id="rId11" imgW="253800" imgH="368280" progId="Equation.3">
                  <p:embed/>
                </p:oleObj>
              </mc:Choice>
              <mc:Fallback>
                <p:oleObj name="Equation" r:id="rId11" imgW="253800" imgH="36828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81"/>
          <p:cNvGraphicFramePr>
            <a:graphicFrameLocks noChangeAspect="1"/>
          </p:cNvGraphicFramePr>
          <p:nvPr/>
        </p:nvGraphicFramePr>
        <p:xfrm>
          <a:off x="61468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" name="Equation" r:id="rId12" imgW="253800" imgH="368280" progId="Equation.3">
                  <p:embed/>
                </p:oleObj>
              </mc:Choice>
              <mc:Fallback>
                <p:oleObj name="Equation" r:id="rId12" imgW="253800" imgH="368280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2"/>
          <p:cNvGraphicFramePr>
            <a:graphicFrameLocks noChangeAspect="1"/>
          </p:cNvGraphicFramePr>
          <p:nvPr/>
        </p:nvGraphicFramePr>
        <p:xfrm>
          <a:off x="67564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4" name="Equation" r:id="rId13" imgW="253800" imgH="368280" progId="Equation.3">
                  <p:embed/>
                </p:oleObj>
              </mc:Choice>
              <mc:Fallback>
                <p:oleObj name="Equation" r:id="rId13" imgW="253800" imgH="36828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86"/>
          <p:cNvGraphicFramePr>
            <a:graphicFrameLocks noChangeAspect="1"/>
          </p:cNvGraphicFramePr>
          <p:nvPr/>
        </p:nvGraphicFramePr>
        <p:xfrm>
          <a:off x="56134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5" name="Equation" r:id="rId14" imgW="253800" imgH="368280" progId="Equation.3">
                  <p:embed/>
                </p:oleObj>
              </mc:Choice>
              <mc:Fallback>
                <p:oleObj name="Equation" r:id="rId14" imgW="253800" imgH="36828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87"/>
          <p:cNvGraphicFramePr>
            <a:graphicFrameLocks noChangeAspect="1"/>
          </p:cNvGraphicFramePr>
          <p:nvPr/>
        </p:nvGraphicFramePr>
        <p:xfrm>
          <a:off x="31242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6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88"/>
          <p:cNvGraphicFramePr>
            <a:graphicFrameLocks noChangeAspect="1"/>
          </p:cNvGraphicFramePr>
          <p:nvPr/>
        </p:nvGraphicFramePr>
        <p:xfrm>
          <a:off x="3810000" y="1600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" name="Equation" r:id="rId17" imgW="253800" imgH="393480" progId="Equation.3">
                  <p:embed/>
                </p:oleObj>
              </mc:Choice>
              <mc:Fallback>
                <p:oleObj name="Equation" r:id="rId17" imgW="253800" imgH="393480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89"/>
          <p:cNvGraphicFramePr>
            <a:graphicFrameLocks noChangeAspect="1"/>
          </p:cNvGraphicFramePr>
          <p:nvPr/>
        </p:nvGraphicFramePr>
        <p:xfrm>
          <a:off x="4953000" y="1676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" name="Equation" r:id="rId19" imgW="241200" imgH="279360" progId="Equation.3">
                  <p:embed/>
                </p:oleObj>
              </mc:Choice>
              <mc:Fallback>
                <p:oleObj name="Equation" r:id="rId19" imgW="241200" imgH="27936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764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90"/>
          <p:cNvGraphicFramePr>
            <a:graphicFrameLocks noChangeAspect="1"/>
          </p:cNvGraphicFramePr>
          <p:nvPr/>
        </p:nvGraphicFramePr>
        <p:xfrm>
          <a:off x="44196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4" name="Text Box 125"/>
          <p:cNvSpPr txBox="1">
            <a:spLocks noChangeArrowheads="1"/>
          </p:cNvSpPr>
          <p:nvPr/>
        </p:nvSpPr>
        <p:spPr bwMode="auto">
          <a:xfrm>
            <a:off x="3886200" y="685800"/>
            <a:ext cx="14176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1</a:t>
            </a:r>
          </a:p>
        </p:txBody>
      </p:sp>
      <p:graphicFrame>
        <p:nvGraphicFramePr>
          <p:cNvPr id="7182" name="Object 126"/>
          <p:cNvGraphicFramePr>
            <a:graphicFrameLocks noChangeAspect="1"/>
          </p:cNvGraphicFramePr>
          <p:nvPr/>
        </p:nvGraphicFramePr>
        <p:xfrm>
          <a:off x="4267200" y="2590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0" name="Equation" r:id="rId22" imgW="380880" imgH="520560" progId="Equation.3">
                  <p:embed/>
                </p:oleObj>
              </mc:Choice>
              <mc:Fallback>
                <p:oleObj name="Equation" r:id="rId22" imgW="380880" imgH="520560" progId="Equation.3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5908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5" name="Text Box 127"/>
          <p:cNvSpPr txBox="1">
            <a:spLocks noChangeArrowheads="1"/>
          </p:cNvSpPr>
          <p:nvPr/>
        </p:nvSpPr>
        <p:spPr bwMode="auto">
          <a:xfrm>
            <a:off x="3200400" y="3124200"/>
            <a:ext cx="27574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current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9EF12B-3789-48FC-9CEC-9125DCBEAC9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219" name="Line 8"/>
          <p:cNvSpPr>
            <a:spLocks noChangeShapeType="1"/>
          </p:cNvSpPr>
          <p:nvPr/>
        </p:nvSpPr>
        <p:spPr bwMode="auto">
          <a:xfrm>
            <a:off x="381000" y="914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0" name="Line 9"/>
          <p:cNvSpPr>
            <a:spLocks noChangeShapeType="1"/>
          </p:cNvSpPr>
          <p:nvPr/>
        </p:nvSpPr>
        <p:spPr bwMode="auto">
          <a:xfrm>
            <a:off x="381000" y="1600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1" name="Line 10"/>
          <p:cNvSpPr>
            <a:spLocks noChangeShapeType="1"/>
          </p:cNvSpPr>
          <p:nvPr/>
        </p:nvSpPr>
        <p:spPr bwMode="auto">
          <a:xfrm>
            <a:off x="17526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22" name="Line 11"/>
          <p:cNvSpPr>
            <a:spLocks noChangeShapeType="1"/>
          </p:cNvSpPr>
          <p:nvPr/>
        </p:nvSpPr>
        <p:spPr bwMode="auto">
          <a:xfrm>
            <a:off x="23622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23" name="Line 12"/>
          <p:cNvSpPr>
            <a:spLocks noChangeShapeType="1"/>
          </p:cNvSpPr>
          <p:nvPr/>
        </p:nvSpPr>
        <p:spPr bwMode="auto">
          <a:xfrm>
            <a:off x="29718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24" name="Line 13"/>
          <p:cNvSpPr>
            <a:spLocks noChangeShapeType="1"/>
          </p:cNvSpPr>
          <p:nvPr/>
        </p:nvSpPr>
        <p:spPr bwMode="auto">
          <a:xfrm>
            <a:off x="35814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25" name="Line 14"/>
          <p:cNvSpPr>
            <a:spLocks noChangeShapeType="1"/>
          </p:cNvSpPr>
          <p:nvPr/>
        </p:nvSpPr>
        <p:spPr bwMode="auto">
          <a:xfrm>
            <a:off x="41910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26" name="Line 15"/>
          <p:cNvSpPr>
            <a:spLocks noChangeShapeType="1"/>
          </p:cNvSpPr>
          <p:nvPr/>
        </p:nvSpPr>
        <p:spPr bwMode="auto">
          <a:xfrm>
            <a:off x="48006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27" name="Line 16"/>
          <p:cNvSpPr>
            <a:spLocks noChangeShapeType="1"/>
          </p:cNvSpPr>
          <p:nvPr/>
        </p:nvSpPr>
        <p:spPr bwMode="auto">
          <a:xfrm>
            <a:off x="54102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28" name="Line 17"/>
          <p:cNvSpPr>
            <a:spLocks noChangeShapeType="1"/>
          </p:cNvSpPr>
          <p:nvPr/>
        </p:nvSpPr>
        <p:spPr bwMode="auto">
          <a:xfrm>
            <a:off x="60198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29" name="Line 18"/>
          <p:cNvSpPr>
            <a:spLocks noChangeShapeType="1"/>
          </p:cNvSpPr>
          <p:nvPr/>
        </p:nvSpPr>
        <p:spPr bwMode="auto">
          <a:xfrm>
            <a:off x="66294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30" name="Line 19"/>
          <p:cNvSpPr>
            <a:spLocks noChangeShapeType="1"/>
          </p:cNvSpPr>
          <p:nvPr/>
        </p:nvSpPr>
        <p:spPr bwMode="auto">
          <a:xfrm>
            <a:off x="72390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31" name="Text Box 20"/>
          <p:cNvSpPr txBox="1">
            <a:spLocks noChangeArrowheads="1"/>
          </p:cNvSpPr>
          <p:nvPr/>
        </p:nvSpPr>
        <p:spPr bwMode="auto">
          <a:xfrm>
            <a:off x="7772400" y="8382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8232" name="Text Box 21"/>
          <p:cNvSpPr txBox="1">
            <a:spLocks noChangeArrowheads="1"/>
          </p:cNvSpPr>
          <p:nvPr/>
        </p:nvSpPr>
        <p:spPr bwMode="auto">
          <a:xfrm>
            <a:off x="685800" y="8382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8233" name="Line 22"/>
          <p:cNvSpPr>
            <a:spLocks noChangeShapeType="1"/>
          </p:cNvSpPr>
          <p:nvPr/>
        </p:nvSpPr>
        <p:spPr bwMode="auto">
          <a:xfrm flipV="1">
            <a:off x="4572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4" name="Object 23"/>
          <p:cNvGraphicFramePr>
            <a:graphicFrameLocks noChangeAspect="1"/>
          </p:cNvGraphicFramePr>
          <p:nvPr/>
        </p:nvGraphicFramePr>
        <p:xfrm>
          <a:off x="19558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2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24"/>
          <p:cNvGraphicFramePr>
            <a:graphicFrameLocks noChangeAspect="1"/>
          </p:cNvGraphicFramePr>
          <p:nvPr/>
        </p:nvGraphicFramePr>
        <p:xfrm>
          <a:off x="2565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3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25"/>
          <p:cNvGraphicFramePr>
            <a:graphicFrameLocks noChangeAspect="1"/>
          </p:cNvGraphicFramePr>
          <p:nvPr/>
        </p:nvGraphicFramePr>
        <p:xfrm>
          <a:off x="61468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4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26"/>
          <p:cNvGraphicFramePr>
            <a:graphicFrameLocks noChangeAspect="1"/>
          </p:cNvGraphicFramePr>
          <p:nvPr/>
        </p:nvGraphicFramePr>
        <p:xfrm>
          <a:off x="6756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5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27"/>
          <p:cNvGraphicFramePr>
            <a:graphicFrameLocks noChangeAspect="1"/>
          </p:cNvGraphicFramePr>
          <p:nvPr/>
        </p:nvGraphicFramePr>
        <p:xfrm>
          <a:off x="5613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6" name="Equation" r:id="rId8" imgW="253800" imgH="368280" progId="Equation.3">
                  <p:embed/>
                </p:oleObj>
              </mc:Choice>
              <mc:Fallback>
                <p:oleObj name="Equation" r:id="rId8" imgW="253800" imgH="3682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28"/>
          <p:cNvGraphicFramePr>
            <a:graphicFrameLocks noChangeAspect="1"/>
          </p:cNvGraphicFramePr>
          <p:nvPr/>
        </p:nvGraphicFramePr>
        <p:xfrm>
          <a:off x="3124200" y="114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7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143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29"/>
          <p:cNvGraphicFramePr>
            <a:graphicFrameLocks noChangeAspect="1"/>
          </p:cNvGraphicFramePr>
          <p:nvPr/>
        </p:nvGraphicFramePr>
        <p:xfrm>
          <a:off x="3810000" y="1066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8" name="Equation" r:id="rId11" imgW="253800" imgH="393480" progId="Equation.3">
                  <p:embed/>
                </p:oleObj>
              </mc:Choice>
              <mc:Fallback>
                <p:oleObj name="Equation" r:id="rId11" imgW="253800" imgH="3934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066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30"/>
          <p:cNvGraphicFramePr>
            <a:graphicFrameLocks noChangeAspect="1"/>
          </p:cNvGraphicFramePr>
          <p:nvPr/>
        </p:nvGraphicFramePr>
        <p:xfrm>
          <a:off x="4953000" y="1143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69" name="Equation" r:id="rId13" imgW="241200" imgH="279360" progId="Equation.3">
                  <p:embed/>
                </p:oleObj>
              </mc:Choice>
              <mc:Fallback>
                <p:oleObj name="Equation" r:id="rId13" imgW="241200" imgH="2793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1430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31"/>
          <p:cNvGraphicFramePr>
            <a:graphicFrameLocks noChangeAspect="1"/>
          </p:cNvGraphicFramePr>
          <p:nvPr/>
        </p:nvGraphicFramePr>
        <p:xfrm>
          <a:off x="4419600" y="114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0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43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4" name="Text Box 34"/>
          <p:cNvSpPr txBox="1">
            <a:spLocks noChangeArrowheads="1"/>
          </p:cNvSpPr>
          <p:nvPr/>
        </p:nvSpPr>
        <p:spPr bwMode="auto">
          <a:xfrm>
            <a:off x="3733800" y="381000"/>
            <a:ext cx="14176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1</a:t>
            </a:r>
          </a:p>
        </p:txBody>
      </p:sp>
      <p:sp>
        <p:nvSpPr>
          <p:cNvPr id="8235" name="Oval 35"/>
          <p:cNvSpPr>
            <a:spLocks noChangeArrowheads="1"/>
          </p:cNvSpPr>
          <p:nvPr/>
        </p:nvSpPr>
        <p:spPr bwMode="auto">
          <a:xfrm>
            <a:off x="457200" y="571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36" name="Oval 36"/>
          <p:cNvSpPr>
            <a:spLocks noChangeArrowheads="1"/>
          </p:cNvSpPr>
          <p:nvPr/>
        </p:nvSpPr>
        <p:spPr bwMode="auto">
          <a:xfrm>
            <a:off x="3657600" y="571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37" name="Line 37"/>
          <p:cNvSpPr>
            <a:spLocks noChangeShapeType="1"/>
          </p:cNvSpPr>
          <p:nvPr/>
        </p:nvSpPr>
        <p:spPr bwMode="auto">
          <a:xfrm>
            <a:off x="1295400" y="6096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03" name="Object 38"/>
          <p:cNvGraphicFramePr>
            <a:graphicFrameLocks noChangeAspect="1"/>
          </p:cNvGraphicFramePr>
          <p:nvPr/>
        </p:nvGraphicFramePr>
        <p:xfrm>
          <a:off x="715963" y="5795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1" name="Equation" r:id="rId16" imgW="380880" imgH="520560" progId="Equation.3">
                  <p:embed/>
                </p:oleObj>
              </mc:Choice>
              <mc:Fallback>
                <p:oleObj name="Equation" r:id="rId16" imgW="380880" imgH="52056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57959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39"/>
          <p:cNvGraphicFramePr>
            <a:graphicFrameLocks noChangeAspect="1"/>
          </p:cNvGraphicFramePr>
          <p:nvPr/>
        </p:nvGraphicFramePr>
        <p:xfrm>
          <a:off x="3886200" y="57912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2" name="Equation" r:id="rId18" imgW="444240" imgH="520560" progId="Equation.3">
                  <p:embed/>
                </p:oleObj>
              </mc:Choice>
              <mc:Fallback>
                <p:oleObj name="Equation" r:id="rId18" imgW="444240" imgH="52056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7912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40"/>
          <p:cNvGraphicFramePr>
            <a:graphicFrameLocks noChangeAspect="1"/>
          </p:cNvGraphicFramePr>
          <p:nvPr/>
        </p:nvGraphicFramePr>
        <p:xfrm>
          <a:off x="1676400" y="56388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3" name="Equation" r:id="rId20" imgW="1587240" imgH="469800" progId="Equation.3">
                  <p:embed/>
                </p:oleObj>
              </mc:Choice>
              <mc:Fallback>
                <p:oleObj name="Equation" r:id="rId20" imgW="1587240" imgH="4698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638800"/>
                        <a:ext cx="1587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38" name="Line 41"/>
          <p:cNvSpPr>
            <a:spLocks noChangeShapeType="1"/>
          </p:cNvSpPr>
          <p:nvPr/>
        </p:nvSpPr>
        <p:spPr bwMode="auto">
          <a:xfrm>
            <a:off x="381000" y="3581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39" name="Line 42"/>
          <p:cNvSpPr>
            <a:spLocks noChangeShapeType="1"/>
          </p:cNvSpPr>
          <p:nvPr/>
        </p:nvSpPr>
        <p:spPr bwMode="auto">
          <a:xfrm>
            <a:off x="381000" y="4267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40" name="Line 43"/>
          <p:cNvSpPr>
            <a:spLocks noChangeShapeType="1"/>
          </p:cNvSpPr>
          <p:nvPr/>
        </p:nvSpPr>
        <p:spPr bwMode="auto">
          <a:xfrm>
            <a:off x="17526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41" name="Line 44"/>
          <p:cNvSpPr>
            <a:spLocks noChangeShapeType="1"/>
          </p:cNvSpPr>
          <p:nvPr/>
        </p:nvSpPr>
        <p:spPr bwMode="auto">
          <a:xfrm>
            <a:off x="23622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42" name="Line 45"/>
          <p:cNvSpPr>
            <a:spLocks noChangeShapeType="1"/>
          </p:cNvSpPr>
          <p:nvPr/>
        </p:nvSpPr>
        <p:spPr bwMode="auto">
          <a:xfrm>
            <a:off x="29718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43" name="Line 46"/>
          <p:cNvSpPr>
            <a:spLocks noChangeShapeType="1"/>
          </p:cNvSpPr>
          <p:nvPr/>
        </p:nvSpPr>
        <p:spPr bwMode="auto">
          <a:xfrm>
            <a:off x="35814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44" name="Line 47"/>
          <p:cNvSpPr>
            <a:spLocks noChangeShapeType="1"/>
          </p:cNvSpPr>
          <p:nvPr/>
        </p:nvSpPr>
        <p:spPr bwMode="auto">
          <a:xfrm>
            <a:off x="41910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45" name="Line 48"/>
          <p:cNvSpPr>
            <a:spLocks noChangeShapeType="1"/>
          </p:cNvSpPr>
          <p:nvPr/>
        </p:nvSpPr>
        <p:spPr bwMode="auto">
          <a:xfrm>
            <a:off x="48006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46" name="Line 49"/>
          <p:cNvSpPr>
            <a:spLocks noChangeShapeType="1"/>
          </p:cNvSpPr>
          <p:nvPr/>
        </p:nvSpPr>
        <p:spPr bwMode="auto">
          <a:xfrm>
            <a:off x="54102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47" name="Line 50"/>
          <p:cNvSpPr>
            <a:spLocks noChangeShapeType="1"/>
          </p:cNvSpPr>
          <p:nvPr/>
        </p:nvSpPr>
        <p:spPr bwMode="auto">
          <a:xfrm>
            <a:off x="60198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48" name="Line 51"/>
          <p:cNvSpPr>
            <a:spLocks noChangeShapeType="1"/>
          </p:cNvSpPr>
          <p:nvPr/>
        </p:nvSpPr>
        <p:spPr bwMode="auto">
          <a:xfrm>
            <a:off x="66294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49" name="Line 52"/>
          <p:cNvSpPr>
            <a:spLocks noChangeShapeType="1"/>
          </p:cNvSpPr>
          <p:nvPr/>
        </p:nvSpPr>
        <p:spPr bwMode="auto">
          <a:xfrm>
            <a:off x="72390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50" name="Text Box 53"/>
          <p:cNvSpPr txBox="1">
            <a:spLocks noChangeArrowheads="1"/>
          </p:cNvSpPr>
          <p:nvPr/>
        </p:nvSpPr>
        <p:spPr bwMode="auto">
          <a:xfrm>
            <a:off x="7772400" y="35052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8251" name="Text Box 54"/>
          <p:cNvSpPr txBox="1">
            <a:spLocks noChangeArrowheads="1"/>
          </p:cNvSpPr>
          <p:nvPr/>
        </p:nvSpPr>
        <p:spPr bwMode="auto">
          <a:xfrm>
            <a:off x="685800" y="35052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8252" name="Line 55"/>
          <p:cNvSpPr>
            <a:spLocks noChangeShapeType="1"/>
          </p:cNvSpPr>
          <p:nvPr/>
        </p:nvSpPr>
        <p:spPr bwMode="auto">
          <a:xfrm flipV="1">
            <a:off x="51054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06" name="Object 56"/>
          <p:cNvGraphicFramePr>
            <a:graphicFrameLocks noChangeAspect="1"/>
          </p:cNvGraphicFramePr>
          <p:nvPr/>
        </p:nvGraphicFramePr>
        <p:xfrm>
          <a:off x="19558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4" name="Equation" r:id="rId22" imgW="253800" imgH="368280" progId="Equation.3">
                  <p:embed/>
                </p:oleObj>
              </mc:Choice>
              <mc:Fallback>
                <p:oleObj name="Equation" r:id="rId22" imgW="253800" imgH="36828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57"/>
          <p:cNvGraphicFramePr>
            <a:graphicFrameLocks noChangeAspect="1"/>
          </p:cNvGraphicFramePr>
          <p:nvPr/>
        </p:nvGraphicFramePr>
        <p:xfrm>
          <a:off x="2565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5" name="Equation" r:id="rId23" imgW="253800" imgH="368280" progId="Equation.3">
                  <p:embed/>
                </p:oleObj>
              </mc:Choice>
              <mc:Fallback>
                <p:oleObj name="Equation" r:id="rId23" imgW="253800" imgH="36828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58"/>
          <p:cNvGraphicFramePr>
            <a:graphicFrameLocks noChangeAspect="1"/>
          </p:cNvGraphicFramePr>
          <p:nvPr/>
        </p:nvGraphicFramePr>
        <p:xfrm>
          <a:off x="61468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6"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59"/>
          <p:cNvGraphicFramePr>
            <a:graphicFrameLocks noChangeAspect="1"/>
          </p:cNvGraphicFramePr>
          <p:nvPr/>
        </p:nvGraphicFramePr>
        <p:xfrm>
          <a:off x="6756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7"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60"/>
          <p:cNvGraphicFramePr>
            <a:graphicFrameLocks noChangeAspect="1"/>
          </p:cNvGraphicFramePr>
          <p:nvPr/>
        </p:nvGraphicFramePr>
        <p:xfrm>
          <a:off x="5613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8"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Object 61"/>
          <p:cNvGraphicFramePr>
            <a:graphicFrameLocks noChangeAspect="1"/>
          </p:cNvGraphicFramePr>
          <p:nvPr/>
        </p:nvGraphicFramePr>
        <p:xfrm>
          <a:off x="3124200" y="3810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79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10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" name="Object 62"/>
          <p:cNvGraphicFramePr>
            <a:graphicFrameLocks noChangeAspect="1"/>
          </p:cNvGraphicFramePr>
          <p:nvPr/>
        </p:nvGraphicFramePr>
        <p:xfrm>
          <a:off x="3810000" y="3733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0" name="Equation" r:id="rId28" imgW="253800" imgH="393480" progId="Equation.3">
                  <p:embed/>
                </p:oleObj>
              </mc:Choice>
              <mc:Fallback>
                <p:oleObj name="Equation" r:id="rId28" imgW="253800" imgH="39348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733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3" name="Object 63"/>
          <p:cNvGraphicFramePr>
            <a:graphicFrameLocks noChangeAspect="1"/>
          </p:cNvGraphicFramePr>
          <p:nvPr/>
        </p:nvGraphicFramePr>
        <p:xfrm>
          <a:off x="4953000" y="3810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1" name="Equation" r:id="rId29" imgW="241200" imgH="279360" progId="Equation.3">
                  <p:embed/>
                </p:oleObj>
              </mc:Choice>
              <mc:Fallback>
                <p:oleObj name="Equation" r:id="rId29" imgW="241200" imgH="27936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100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4" name="Object 64"/>
          <p:cNvGraphicFramePr>
            <a:graphicFrameLocks noChangeAspect="1"/>
          </p:cNvGraphicFramePr>
          <p:nvPr/>
        </p:nvGraphicFramePr>
        <p:xfrm>
          <a:off x="4425950" y="37544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2" name="Equation" r:id="rId30" imgW="253800" imgH="393480" progId="Equation.3">
                  <p:embed/>
                </p:oleObj>
              </mc:Choice>
              <mc:Fallback>
                <p:oleObj name="Equation" r:id="rId30" imgW="253800" imgH="39348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375443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53" name="Text Box 66"/>
          <p:cNvSpPr txBox="1">
            <a:spLocks noChangeArrowheads="1"/>
          </p:cNvSpPr>
          <p:nvPr/>
        </p:nvSpPr>
        <p:spPr bwMode="auto">
          <a:xfrm>
            <a:off x="3733800" y="30480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8215" name="Object 67"/>
          <p:cNvGraphicFramePr>
            <a:graphicFrameLocks noChangeAspect="1"/>
          </p:cNvGraphicFramePr>
          <p:nvPr/>
        </p:nvGraphicFramePr>
        <p:xfrm>
          <a:off x="4419600" y="2057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3" name="Equation" r:id="rId32" imgW="380880" imgH="520560" progId="Equation.3">
                  <p:embed/>
                </p:oleObj>
              </mc:Choice>
              <mc:Fallback>
                <p:oleObj name="Equation" r:id="rId32" imgW="380880" imgH="52056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6" name="Object 68"/>
          <p:cNvGraphicFramePr>
            <a:graphicFrameLocks noChangeAspect="1"/>
          </p:cNvGraphicFramePr>
          <p:nvPr/>
        </p:nvGraphicFramePr>
        <p:xfrm>
          <a:off x="4876800" y="4724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84" name="Equation" r:id="rId34" imgW="444240" imgH="520560" progId="Equation.3">
                  <p:embed/>
                </p:oleObj>
              </mc:Choice>
              <mc:Fallback>
                <p:oleObj name="Equation" r:id="rId34" imgW="444240" imgH="52056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7244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B6A02F-CAF5-4C2D-A11C-C3F41B879B3E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243" name="Line 2"/>
          <p:cNvSpPr>
            <a:spLocks noChangeShapeType="1"/>
          </p:cNvSpPr>
          <p:nvPr/>
        </p:nvSpPr>
        <p:spPr bwMode="auto">
          <a:xfrm>
            <a:off x="381000" y="914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44" name="Line 3"/>
          <p:cNvSpPr>
            <a:spLocks noChangeShapeType="1"/>
          </p:cNvSpPr>
          <p:nvPr/>
        </p:nvSpPr>
        <p:spPr bwMode="auto">
          <a:xfrm>
            <a:off x="381000" y="1600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45" name="Line 4"/>
          <p:cNvSpPr>
            <a:spLocks noChangeShapeType="1"/>
          </p:cNvSpPr>
          <p:nvPr/>
        </p:nvSpPr>
        <p:spPr bwMode="auto">
          <a:xfrm>
            <a:off x="17526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46" name="Line 5"/>
          <p:cNvSpPr>
            <a:spLocks noChangeShapeType="1"/>
          </p:cNvSpPr>
          <p:nvPr/>
        </p:nvSpPr>
        <p:spPr bwMode="auto">
          <a:xfrm>
            <a:off x="23622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47" name="Line 6"/>
          <p:cNvSpPr>
            <a:spLocks noChangeShapeType="1"/>
          </p:cNvSpPr>
          <p:nvPr/>
        </p:nvSpPr>
        <p:spPr bwMode="auto">
          <a:xfrm>
            <a:off x="29718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48" name="Line 7"/>
          <p:cNvSpPr>
            <a:spLocks noChangeShapeType="1"/>
          </p:cNvSpPr>
          <p:nvPr/>
        </p:nvSpPr>
        <p:spPr bwMode="auto">
          <a:xfrm>
            <a:off x="35814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49" name="Line 8"/>
          <p:cNvSpPr>
            <a:spLocks noChangeShapeType="1"/>
          </p:cNvSpPr>
          <p:nvPr/>
        </p:nvSpPr>
        <p:spPr bwMode="auto">
          <a:xfrm>
            <a:off x="41910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50" name="Line 9"/>
          <p:cNvSpPr>
            <a:spLocks noChangeShapeType="1"/>
          </p:cNvSpPr>
          <p:nvPr/>
        </p:nvSpPr>
        <p:spPr bwMode="auto">
          <a:xfrm>
            <a:off x="48006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51" name="Line 10"/>
          <p:cNvSpPr>
            <a:spLocks noChangeShapeType="1"/>
          </p:cNvSpPr>
          <p:nvPr/>
        </p:nvSpPr>
        <p:spPr bwMode="auto">
          <a:xfrm>
            <a:off x="54102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52" name="Line 11"/>
          <p:cNvSpPr>
            <a:spLocks noChangeShapeType="1"/>
          </p:cNvSpPr>
          <p:nvPr/>
        </p:nvSpPr>
        <p:spPr bwMode="auto">
          <a:xfrm>
            <a:off x="60198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53" name="Line 12"/>
          <p:cNvSpPr>
            <a:spLocks noChangeShapeType="1"/>
          </p:cNvSpPr>
          <p:nvPr/>
        </p:nvSpPr>
        <p:spPr bwMode="auto">
          <a:xfrm>
            <a:off x="66294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54" name="Line 13"/>
          <p:cNvSpPr>
            <a:spLocks noChangeShapeType="1"/>
          </p:cNvSpPr>
          <p:nvPr/>
        </p:nvSpPr>
        <p:spPr bwMode="auto">
          <a:xfrm>
            <a:off x="7239000" y="91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55" name="Text Box 14"/>
          <p:cNvSpPr txBox="1">
            <a:spLocks noChangeArrowheads="1"/>
          </p:cNvSpPr>
          <p:nvPr/>
        </p:nvSpPr>
        <p:spPr bwMode="auto">
          <a:xfrm>
            <a:off x="7772400" y="8382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9256" name="Text Box 15"/>
          <p:cNvSpPr txBox="1">
            <a:spLocks noChangeArrowheads="1"/>
          </p:cNvSpPr>
          <p:nvPr/>
        </p:nvSpPr>
        <p:spPr bwMode="auto">
          <a:xfrm>
            <a:off x="685800" y="8382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9257" name="Line 16"/>
          <p:cNvSpPr>
            <a:spLocks noChangeShapeType="1"/>
          </p:cNvSpPr>
          <p:nvPr/>
        </p:nvSpPr>
        <p:spPr bwMode="auto">
          <a:xfrm flipV="1">
            <a:off x="4572000" y="160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18" name="Object 17"/>
          <p:cNvGraphicFramePr>
            <a:graphicFrameLocks noChangeAspect="1"/>
          </p:cNvGraphicFramePr>
          <p:nvPr/>
        </p:nvGraphicFramePr>
        <p:xfrm>
          <a:off x="19558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6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8"/>
          <p:cNvGraphicFramePr>
            <a:graphicFrameLocks noChangeAspect="1"/>
          </p:cNvGraphicFramePr>
          <p:nvPr/>
        </p:nvGraphicFramePr>
        <p:xfrm>
          <a:off x="2565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7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9"/>
          <p:cNvGraphicFramePr>
            <a:graphicFrameLocks noChangeAspect="1"/>
          </p:cNvGraphicFramePr>
          <p:nvPr/>
        </p:nvGraphicFramePr>
        <p:xfrm>
          <a:off x="61468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8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20"/>
          <p:cNvGraphicFramePr>
            <a:graphicFrameLocks noChangeAspect="1"/>
          </p:cNvGraphicFramePr>
          <p:nvPr/>
        </p:nvGraphicFramePr>
        <p:xfrm>
          <a:off x="6756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89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21"/>
          <p:cNvGraphicFramePr>
            <a:graphicFrameLocks noChangeAspect="1"/>
          </p:cNvGraphicFramePr>
          <p:nvPr/>
        </p:nvGraphicFramePr>
        <p:xfrm>
          <a:off x="5613400" y="1073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0" name="Equation" r:id="rId8" imgW="253800" imgH="368280" progId="Equation.3">
                  <p:embed/>
                </p:oleObj>
              </mc:Choice>
              <mc:Fallback>
                <p:oleObj name="Equation" r:id="rId8" imgW="253800" imgH="3682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0731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22"/>
          <p:cNvGraphicFramePr>
            <a:graphicFrameLocks noChangeAspect="1"/>
          </p:cNvGraphicFramePr>
          <p:nvPr/>
        </p:nvGraphicFramePr>
        <p:xfrm>
          <a:off x="3124200" y="114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1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143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23"/>
          <p:cNvGraphicFramePr>
            <a:graphicFrameLocks noChangeAspect="1"/>
          </p:cNvGraphicFramePr>
          <p:nvPr/>
        </p:nvGraphicFramePr>
        <p:xfrm>
          <a:off x="3810000" y="1066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2" name="Equation" r:id="rId11" imgW="253800" imgH="393480" progId="Equation.3">
                  <p:embed/>
                </p:oleObj>
              </mc:Choice>
              <mc:Fallback>
                <p:oleObj name="Equation" r:id="rId11" imgW="253800" imgH="393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066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24"/>
          <p:cNvGraphicFramePr>
            <a:graphicFrameLocks noChangeAspect="1"/>
          </p:cNvGraphicFramePr>
          <p:nvPr/>
        </p:nvGraphicFramePr>
        <p:xfrm>
          <a:off x="4953000" y="1143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3" name="Equation" r:id="rId13" imgW="241200" imgH="279360" progId="Equation.3">
                  <p:embed/>
                </p:oleObj>
              </mc:Choice>
              <mc:Fallback>
                <p:oleObj name="Equation" r:id="rId13" imgW="241200" imgH="2793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1430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25"/>
          <p:cNvGraphicFramePr>
            <a:graphicFrameLocks noChangeAspect="1"/>
          </p:cNvGraphicFramePr>
          <p:nvPr/>
        </p:nvGraphicFramePr>
        <p:xfrm>
          <a:off x="4419600" y="114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4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43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8" name="Text Box 26"/>
          <p:cNvSpPr txBox="1">
            <a:spLocks noChangeArrowheads="1"/>
          </p:cNvSpPr>
          <p:nvPr/>
        </p:nvSpPr>
        <p:spPr bwMode="auto">
          <a:xfrm>
            <a:off x="3733800" y="381000"/>
            <a:ext cx="14176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1</a:t>
            </a:r>
          </a:p>
        </p:txBody>
      </p:sp>
      <p:sp>
        <p:nvSpPr>
          <p:cNvPr id="9259" name="Oval 27"/>
          <p:cNvSpPr>
            <a:spLocks noChangeArrowheads="1"/>
          </p:cNvSpPr>
          <p:nvPr/>
        </p:nvSpPr>
        <p:spPr bwMode="auto">
          <a:xfrm>
            <a:off x="457200" y="571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60" name="Oval 28"/>
          <p:cNvSpPr>
            <a:spLocks noChangeArrowheads="1"/>
          </p:cNvSpPr>
          <p:nvPr/>
        </p:nvSpPr>
        <p:spPr bwMode="auto">
          <a:xfrm>
            <a:off x="3657600" y="571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61" name="Line 29"/>
          <p:cNvSpPr>
            <a:spLocks noChangeShapeType="1"/>
          </p:cNvSpPr>
          <p:nvPr/>
        </p:nvSpPr>
        <p:spPr bwMode="auto">
          <a:xfrm>
            <a:off x="1295400" y="6096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27" name="Object 30"/>
          <p:cNvGraphicFramePr>
            <a:graphicFrameLocks noChangeAspect="1"/>
          </p:cNvGraphicFramePr>
          <p:nvPr/>
        </p:nvGraphicFramePr>
        <p:xfrm>
          <a:off x="715963" y="5795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5" name="Equation" r:id="rId16" imgW="380880" imgH="520560" progId="Equation.3">
                  <p:embed/>
                </p:oleObj>
              </mc:Choice>
              <mc:Fallback>
                <p:oleObj name="Equation" r:id="rId16" imgW="380880" imgH="5205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57959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31"/>
          <p:cNvGraphicFramePr>
            <a:graphicFrameLocks noChangeAspect="1"/>
          </p:cNvGraphicFramePr>
          <p:nvPr/>
        </p:nvGraphicFramePr>
        <p:xfrm>
          <a:off x="3886200" y="57912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6" name="Equation" r:id="rId18" imgW="444240" imgH="520560" progId="Equation.3">
                  <p:embed/>
                </p:oleObj>
              </mc:Choice>
              <mc:Fallback>
                <p:oleObj name="Equation" r:id="rId18" imgW="444240" imgH="5205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7912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32"/>
          <p:cNvGraphicFramePr>
            <a:graphicFrameLocks noChangeAspect="1"/>
          </p:cNvGraphicFramePr>
          <p:nvPr/>
        </p:nvGraphicFramePr>
        <p:xfrm>
          <a:off x="1689100" y="5638800"/>
          <a:ext cx="156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7" name="Equation" r:id="rId20" imgW="1562040" imgH="469800" progId="Equation.3">
                  <p:embed/>
                </p:oleObj>
              </mc:Choice>
              <mc:Fallback>
                <p:oleObj name="Equation" r:id="rId20" imgW="1562040" imgH="4698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5638800"/>
                        <a:ext cx="15621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2" name="Line 33"/>
          <p:cNvSpPr>
            <a:spLocks noChangeShapeType="1"/>
          </p:cNvSpPr>
          <p:nvPr/>
        </p:nvSpPr>
        <p:spPr bwMode="auto">
          <a:xfrm>
            <a:off x="381000" y="3581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63" name="Line 34"/>
          <p:cNvSpPr>
            <a:spLocks noChangeShapeType="1"/>
          </p:cNvSpPr>
          <p:nvPr/>
        </p:nvSpPr>
        <p:spPr bwMode="auto">
          <a:xfrm>
            <a:off x="381000" y="4267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64" name="Line 35"/>
          <p:cNvSpPr>
            <a:spLocks noChangeShapeType="1"/>
          </p:cNvSpPr>
          <p:nvPr/>
        </p:nvSpPr>
        <p:spPr bwMode="auto">
          <a:xfrm>
            <a:off x="17526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65" name="Line 36"/>
          <p:cNvSpPr>
            <a:spLocks noChangeShapeType="1"/>
          </p:cNvSpPr>
          <p:nvPr/>
        </p:nvSpPr>
        <p:spPr bwMode="auto">
          <a:xfrm>
            <a:off x="23622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66" name="Line 37"/>
          <p:cNvSpPr>
            <a:spLocks noChangeShapeType="1"/>
          </p:cNvSpPr>
          <p:nvPr/>
        </p:nvSpPr>
        <p:spPr bwMode="auto">
          <a:xfrm>
            <a:off x="29718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67" name="Line 38"/>
          <p:cNvSpPr>
            <a:spLocks noChangeShapeType="1"/>
          </p:cNvSpPr>
          <p:nvPr/>
        </p:nvSpPr>
        <p:spPr bwMode="auto">
          <a:xfrm>
            <a:off x="35814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68" name="Line 39"/>
          <p:cNvSpPr>
            <a:spLocks noChangeShapeType="1"/>
          </p:cNvSpPr>
          <p:nvPr/>
        </p:nvSpPr>
        <p:spPr bwMode="auto">
          <a:xfrm>
            <a:off x="41910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69" name="Line 40"/>
          <p:cNvSpPr>
            <a:spLocks noChangeShapeType="1"/>
          </p:cNvSpPr>
          <p:nvPr/>
        </p:nvSpPr>
        <p:spPr bwMode="auto">
          <a:xfrm>
            <a:off x="48006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70" name="Line 41"/>
          <p:cNvSpPr>
            <a:spLocks noChangeShapeType="1"/>
          </p:cNvSpPr>
          <p:nvPr/>
        </p:nvSpPr>
        <p:spPr bwMode="auto">
          <a:xfrm>
            <a:off x="54102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71" name="Line 42"/>
          <p:cNvSpPr>
            <a:spLocks noChangeShapeType="1"/>
          </p:cNvSpPr>
          <p:nvPr/>
        </p:nvSpPr>
        <p:spPr bwMode="auto">
          <a:xfrm>
            <a:off x="60198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72" name="Line 43"/>
          <p:cNvSpPr>
            <a:spLocks noChangeShapeType="1"/>
          </p:cNvSpPr>
          <p:nvPr/>
        </p:nvSpPr>
        <p:spPr bwMode="auto">
          <a:xfrm>
            <a:off x="66294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73" name="Line 44"/>
          <p:cNvSpPr>
            <a:spLocks noChangeShapeType="1"/>
          </p:cNvSpPr>
          <p:nvPr/>
        </p:nvSpPr>
        <p:spPr bwMode="auto">
          <a:xfrm>
            <a:off x="7239000" y="3581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74" name="Text Box 45"/>
          <p:cNvSpPr txBox="1">
            <a:spLocks noChangeArrowheads="1"/>
          </p:cNvSpPr>
          <p:nvPr/>
        </p:nvSpPr>
        <p:spPr bwMode="auto">
          <a:xfrm>
            <a:off x="7772400" y="35052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9275" name="Text Box 46"/>
          <p:cNvSpPr txBox="1">
            <a:spLocks noChangeArrowheads="1"/>
          </p:cNvSpPr>
          <p:nvPr/>
        </p:nvSpPr>
        <p:spPr bwMode="auto">
          <a:xfrm>
            <a:off x="685800" y="35052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9276" name="Line 47"/>
          <p:cNvSpPr>
            <a:spLocks noChangeShapeType="1"/>
          </p:cNvSpPr>
          <p:nvPr/>
        </p:nvSpPr>
        <p:spPr bwMode="auto">
          <a:xfrm flipV="1">
            <a:off x="38862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30" name="Object 48"/>
          <p:cNvGraphicFramePr>
            <a:graphicFrameLocks noChangeAspect="1"/>
          </p:cNvGraphicFramePr>
          <p:nvPr/>
        </p:nvGraphicFramePr>
        <p:xfrm>
          <a:off x="19558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8" name="Equation" r:id="rId22" imgW="253800" imgH="368280" progId="Equation.3">
                  <p:embed/>
                </p:oleObj>
              </mc:Choice>
              <mc:Fallback>
                <p:oleObj name="Equation" r:id="rId22" imgW="253800" imgH="36828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49"/>
          <p:cNvGraphicFramePr>
            <a:graphicFrameLocks noChangeAspect="1"/>
          </p:cNvGraphicFramePr>
          <p:nvPr/>
        </p:nvGraphicFramePr>
        <p:xfrm>
          <a:off x="2565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9" name="Equation" r:id="rId23" imgW="253800" imgH="368280" progId="Equation.3">
                  <p:embed/>
                </p:oleObj>
              </mc:Choice>
              <mc:Fallback>
                <p:oleObj name="Equation" r:id="rId23" imgW="253800" imgH="3682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50"/>
          <p:cNvGraphicFramePr>
            <a:graphicFrameLocks noChangeAspect="1"/>
          </p:cNvGraphicFramePr>
          <p:nvPr/>
        </p:nvGraphicFramePr>
        <p:xfrm>
          <a:off x="61468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0"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51"/>
          <p:cNvGraphicFramePr>
            <a:graphicFrameLocks noChangeAspect="1"/>
          </p:cNvGraphicFramePr>
          <p:nvPr/>
        </p:nvGraphicFramePr>
        <p:xfrm>
          <a:off x="6756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1"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52"/>
          <p:cNvGraphicFramePr>
            <a:graphicFrameLocks noChangeAspect="1"/>
          </p:cNvGraphicFramePr>
          <p:nvPr/>
        </p:nvGraphicFramePr>
        <p:xfrm>
          <a:off x="5613400" y="37401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2"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37401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5" name="Object 53"/>
          <p:cNvGraphicFramePr>
            <a:graphicFrameLocks noChangeAspect="1"/>
          </p:cNvGraphicFramePr>
          <p:nvPr/>
        </p:nvGraphicFramePr>
        <p:xfrm>
          <a:off x="3124200" y="3810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3"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10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Object 54"/>
          <p:cNvGraphicFramePr>
            <a:graphicFrameLocks noChangeAspect="1"/>
          </p:cNvGraphicFramePr>
          <p:nvPr/>
        </p:nvGraphicFramePr>
        <p:xfrm>
          <a:off x="3810000" y="3733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4" name="Equation" r:id="rId28" imgW="253800" imgH="393480" progId="Equation.3">
                  <p:embed/>
                </p:oleObj>
              </mc:Choice>
              <mc:Fallback>
                <p:oleObj name="Equation" r:id="rId28" imgW="253800" imgH="39348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733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7" name="Object 55"/>
          <p:cNvGraphicFramePr>
            <a:graphicFrameLocks noChangeAspect="1"/>
          </p:cNvGraphicFramePr>
          <p:nvPr/>
        </p:nvGraphicFramePr>
        <p:xfrm>
          <a:off x="4953000" y="3810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5" name="Equation" r:id="rId29" imgW="241200" imgH="279360" progId="Equation.3">
                  <p:embed/>
                </p:oleObj>
              </mc:Choice>
              <mc:Fallback>
                <p:oleObj name="Equation" r:id="rId29" imgW="241200" imgH="27936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100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Object 56"/>
          <p:cNvGraphicFramePr>
            <a:graphicFrameLocks noChangeAspect="1"/>
          </p:cNvGraphicFramePr>
          <p:nvPr/>
        </p:nvGraphicFramePr>
        <p:xfrm>
          <a:off x="4425950" y="37544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6" name="Equation" r:id="rId30" imgW="253800" imgH="393480" progId="Equation.3">
                  <p:embed/>
                </p:oleObj>
              </mc:Choice>
              <mc:Fallback>
                <p:oleObj name="Equation" r:id="rId30" imgW="253800" imgH="39348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375443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7" name="Text Box 57"/>
          <p:cNvSpPr txBox="1">
            <a:spLocks noChangeArrowheads="1"/>
          </p:cNvSpPr>
          <p:nvPr/>
        </p:nvSpPr>
        <p:spPr bwMode="auto">
          <a:xfrm>
            <a:off x="3733800" y="30480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9239" name="Object 58"/>
          <p:cNvGraphicFramePr>
            <a:graphicFrameLocks noChangeAspect="1"/>
          </p:cNvGraphicFramePr>
          <p:nvPr/>
        </p:nvGraphicFramePr>
        <p:xfrm>
          <a:off x="4419600" y="2057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7" name="Equation" r:id="rId32" imgW="380880" imgH="520560" progId="Equation.3">
                  <p:embed/>
                </p:oleObj>
              </mc:Choice>
              <mc:Fallback>
                <p:oleObj name="Equation" r:id="rId32" imgW="380880" imgH="52056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0" name="Object 59"/>
          <p:cNvGraphicFramePr>
            <a:graphicFrameLocks noChangeAspect="1"/>
          </p:cNvGraphicFramePr>
          <p:nvPr/>
        </p:nvGraphicFramePr>
        <p:xfrm>
          <a:off x="3657600" y="4724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8" name="Equation" r:id="rId34" imgW="444240" imgH="520560" progId="Equation.3">
                  <p:embed/>
                </p:oleObj>
              </mc:Choice>
              <mc:Fallback>
                <p:oleObj name="Equation" r:id="rId34" imgW="444240" imgH="52056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7244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8" name="Text Box 60"/>
          <p:cNvSpPr txBox="1">
            <a:spLocks noChangeArrowheads="1"/>
          </p:cNvSpPr>
          <p:nvPr/>
        </p:nvSpPr>
        <p:spPr bwMode="auto">
          <a:xfrm>
            <a:off x="136525" y="-50800"/>
            <a:ext cx="1874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98FA68-1142-46D7-8C4B-27973E29790F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0267" name="Line 2"/>
          <p:cNvSpPr>
            <a:spLocks noChangeShapeType="1"/>
          </p:cNvSpPr>
          <p:nvPr/>
        </p:nvSpPr>
        <p:spPr bwMode="auto">
          <a:xfrm>
            <a:off x="381000" y="965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68" name="Line 3"/>
          <p:cNvSpPr>
            <a:spLocks noChangeShapeType="1"/>
          </p:cNvSpPr>
          <p:nvPr/>
        </p:nvSpPr>
        <p:spPr bwMode="auto">
          <a:xfrm>
            <a:off x="381000" y="1651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69" name="Line 4"/>
          <p:cNvSpPr>
            <a:spLocks noChangeShapeType="1"/>
          </p:cNvSpPr>
          <p:nvPr/>
        </p:nvSpPr>
        <p:spPr bwMode="auto">
          <a:xfrm>
            <a:off x="17526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0" name="Line 5"/>
          <p:cNvSpPr>
            <a:spLocks noChangeShapeType="1"/>
          </p:cNvSpPr>
          <p:nvPr/>
        </p:nvSpPr>
        <p:spPr bwMode="auto">
          <a:xfrm>
            <a:off x="23622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1" name="Line 6"/>
          <p:cNvSpPr>
            <a:spLocks noChangeShapeType="1"/>
          </p:cNvSpPr>
          <p:nvPr/>
        </p:nvSpPr>
        <p:spPr bwMode="auto">
          <a:xfrm>
            <a:off x="29718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2" name="Line 7"/>
          <p:cNvSpPr>
            <a:spLocks noChangeShapeType="1"/>
          </p:cNvSpPr>
          <p:nvPr/>
        </p:nvSpPr>
        <p:spPr bwMode="auto">
          <a:xfrm>
            <a:off x="35814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3" name="Line 8"/>
          <p:cNvSpPr>
            <a:spLocks noChangeShapeType="1"/>
          </p:cNvSpPr>
          <p:nvPr/>
        </p:nvSpPr>
        <p:spPr bwMode="auto">
          <a:xfrm>
            <a:off x="41910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4" name="Line 9"/>
          <p:cNvSpPr>
            <a:spLocks noChangeShapeType="1"/>
          </p:cNvSpPr>
          <p:nvPr/>
        </p:nvSpPr>
        <p:spPr bwMode="auto">
          <a:xfrm>
            <a:off x="48006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5" name="Line 10"/>
          <p:cNvSpPr>
            <a:spLocks noChangeShapeType="1"/>
          </p:cNvSpPr>
          <p:nvPr/>
        </p:nvSpPr>
        <p:spPr bwMode="auto">
          <a:xfrm>
            <a:off x="54102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6" name="Line 11"/>
          <p:cNvSpPr>
            <a:spLocks noChangeShapeType="1"/>
          </p:cNvSpPr>
          <p:nvPr/>
        </p:nvSpPr>
        <p:spPr bwMode="auto">
          <a:xfrm>
            <a:off x="60198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7" name="Line 12"/>
          <p:cNvSpPr>
            <a:spLocks noChangeShapeType="1"/>
          </p:cNvSpPr>
          <p:nvPr/>
        </p:nvSpPr>
        <p:spPr bwMode="auto">
          <a:xfrm>
            <a:off x="66294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8" name="Line 13"/>
          <p:cNvSpPr>
            <a:spLocks noChangeShapeType="1"/>
          </p:cNvSpPr>
          <p:nvPr/>
        </p:nvSpPr>
        <p:spPr bwMode="auto">
          <a:xfrm>
            <a:off x="7239000" y="96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9" name="Text Box 14"/>
          <p:cNvSpPr txBox="1">
            <a:spLocks noChangeArrowheads="1"/>
          </p:cNvSpPr>
          <p:nvPr/>
        </p:nvSpPr>
        <p:spPr bwMode="auto">
          <a:xfrm>
            <a:off x="7772400" y="8890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10280" name="Text Box 15"/>
          <p:cNvSpPr txBox="1">
            <a:spLocks noChangeArrowheads="1"/>
          </p:cNvSpPr>
          <p:nvPr/>
        </p:nvSpPr>
        <p:spPr bwMode="auto">
          <a:xfrm>
            <a:off x="685800" y="8890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10281" name="Line 16"/>
          <p:cNvSpPr>
            <a:spLocks noChangeShapeType="1"/>
          </p:cNvSpPr>
          <p:nvPr/>
        </p:nvSpPr>
        <p:spPr bwMode="auto">
          <a:xfrm flipV="1">
            <a:off x="5715000" y="167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2" name="Object 17"/>
          <p:cNvGraphicFramePr>
            <a:graphicFrameLocks noChangeAspect="1"/>
          </p:cNvGraphicFramePr>
          <p:nvPr/>
        </p:nvGraphicFramePr>
        <p:xfrm>
          <a:off x="19558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0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8"/>
          <p:cNvGraphicFramePr>
            <a:graphicFrameLocks noChangeAspect="1"/>
          </p:cNvGraphicFramePr>
          <p:nvPr/>
        </p:nvGraphicFramePr>
        <p:xfrm>
          <a:off x="25654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1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19"/>
          <p:cNvGraphicFramePr>
            <a:graphicFrameLocks noChangeAspect="1"/>
          </p:cNvGraphicFramePr>
          <p:nvPr/>
        </p:nvGraphicFramePr>
        <p:xfrm>
          <a:off x="61468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2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20"/>
          <p:cNvGraphicFramePr>
            <a:graphicFrameLocks noChangeAspect="1"/>
          </p:cNvGraphicFramePr>
          <p:nvPr/>
        </p:nvGraphicFramePr>
        <p:xfrm>
          <a:off x="67564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3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21"/>
          <p:cNvGraphicFramePr>
            <a:graphicFrameLocks noChangeAspect="1"/>
          </p:cNvGraphicFramePr>
          <p:nvPr/>
        </p:nvGraphicFramePr>
        <p:xfrm>
          <a:off x="5613400" y="112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4" name="Equation" r:id="rId8" imgW="253800" imgH="368280" progId="Equation.3">
                  <p:embed/>
                </p:oleObj>
              </mc:Choice>
              <mc:Fallback>
                <p:oleObj name="Equation" r:id="rId8" imgW="253800" imgH="3682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1239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22"/>
          <p:cNvGraphicFramePr>
            <a:graphicFrameLocks noChangeAspect="1"/>
          </p:cNvGraphicFramePr>
          <p:nvPr/>
        </p:nvGraphicFramePr>
        <p:xfrm>
          <a:off x="3124200" y="119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5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193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23"/>
          <p:cNvGraphicFramePr>
            <a:graphicFrameLocks noChangeAspect="1"/>
          </p:cNvGraphicFramePr>
          <p:nvPr/>
        </p:nvGraphicFramePr>
        <p:xfrm>
          <a:off x="3810000" y="1117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6" name="Equation" r:id="rId11" imgW="253800" imgH="393480" progId="Equation.3">
                  <p:embed/>
                </p:oleObj>
              </mc:Choice>
              <mc:Fallback>
                <p:oleObj name="Equation" r:id="rId11" imgW="253800" imgH="3934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1176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24"/>
          <p:cNvGraphicFramePr>
            <a:graphicFrameLocks noChangeAspect="1"/>
          </p:cNvGraphicFramePr>
          <p:nvPr/>
        </p:nvGraphicFramePr>
        <p:xfrm>
          <a:off x="4953000" y="1193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7" name="Equation" r:id="rId13" imgW="241200" imgH="279360" progId="Equation.3">
                  <p:embed/>
                </p:oleObj>
              </mc:Choice>
              <mc:Fallback>
                <p:oleObj name="Equation" r:id="rId13" imgW="241200" imgH="2793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1938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25"/>
          <p:cNvGraphicFramePr>
            <a:graphicFrameLocks noChangeAspect="1"/>
          </p:cNvGraphicFramePr>
          <p:nvPr/>
        </p:nvGraphicFramePr>
        <p:xfrm>
          <a:off x="4419600" y="119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8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93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2" name="Text Box 26"/>
          <p:cNvSpPr txBox="1">
            <a:spLocks noChangeArrowheads="1"/>
          </p:cNvSpPr>
          <p:nvPr/>
        </p:nvSpPr>
        <p:spPr bwMode="auto">
          <a:xfrm>
            <a:off x="3733800" y="431800"/>
            <a:ext cx="14176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1</a:t>
            </a:r>
          </a:p>
        </p:txBody>
      </p:sp>
      <p:sp>
        <p:nvSpPr>
          <p:cNvPr id="10283" name="Oval 27"/>
          <p:cNvSpPr>
            <a:spLocks noChangeArrowheads="1"/>
          </p:cNvSpPr>
          <p:nvPr/>
        </p:nvSpPr>
        <p:spPr bwMode="auto">
          <a:xfrm>
            <a:off x="457200" y="5765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84" name="Oval 28"/>
          <p:cNvSpPr>
            <a:spLocks noChangeArrowheads="1"/>
          </p:cNvSpPr>
          <p:nvPr/>
        </p:nvSpPr>
        <p:spPr bwMode="auto">
          <a:xfrm>
            <a:off x="3657600" y="5765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85" name="Line 29"/>
          <p:cNvSpPr>
            <a:spLocks noChangeShapeType="1"/>
          </p:cNvSpPr>
          <p:nvPr/>
        </p:nvSpPr>
        <p:spPr bwMode="auto">
          <a:xfrm>
            <a:off x="1295400" y="6146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51" name="Object 30"/>
          <p:cNvGraphicFramePr>
            <a:graphicFrameLocks noChangeAspect="1"/>
          </p:cNvGraphicFramePr>
          <p:nvPr/>
        </p:nvGraphicFramePr>
        <p:xfrm>
          <a:off x="715963" y="58467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9" name="Equation" r:id="rId16" imgW="380880" imgH="520560" progId="Equation.3">
                  <p:embed/>
                </p:oleObj>
              </mc:Choice>
              <mc:Fallback>
                <p:oleObj name="Equation" r:id="rId16" imgW="380880" imgH="5205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58467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31"/>
          <p:cNvGraphicFramePr>
            <a:graphicFrameLocks noChangeAspect="1"/>
          </p:cNvGraphicFramePr>
          <p:nvPr/>
        </p:nvGraphicFramePr>
        <p:xfrm>
          <a:off x="3886200" y="5842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0" name="Equation" r:id="rId18" imgW="444240" imgH="520560" progId="Equation.3">
                  <p:embed/>
                </p:oleObj>
              </mc:Choice>
              <mc:Fallback>
                <p:oleObj name="Equation" r:id="rId18" imgW="444240" imgH="5205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8420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32"/>
          <p:cNvGraphicFramePr>
            <a:graphicFrameLocks noChangeAspect="1"/>
          </p:cNvGraphicFramePr>
          <p:nvPr/>
        </p:nvGraphicFramePr>
        <p:xfrm>
          <a:off x="1651000" y="5689600"/>
          <a:ext cx="1638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1" name="Equation" r:id="rId20" imgW="1638000" imgH="469800" progId="Equation.3">
                  <p:embed/>
                </p:oleObj>
              </mc:Choice>
              <mc:Fallback>
                <p:oleObj name="Equation" r:id="rId20" imgW="1638000" imgH="4698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5689600"/>
                        <a:ext cx="16383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6" name="Line 33"/>
          <p:cNvSpPr>
            <a:spLocks noChangeShapeType="1"/>
          </p:cNvSpPr>
          <p:nvPr/>
        </p:nvSpPr>
        <p:spPr bwMode="auto">
          <a:xfrm>
            <a:off x="381000" y="3632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87" name="Line 34"/>
          <p:cNvSpPr>
            <a:spLocks noChangeShapeType="1"/>
          </p:cNvSpPr>
          <p:nvPr/>
        </p:nvSpPr>
        <p:spPr bwMode="auto">
          <a:xfrm>
            <a:off x="381000" y="4318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88" name="Line 35"/>
          <p:cNvSpPr>
            <a:spLocks noChangeShapeType="1"/>
          </p:cNvSpPr>
          <p:nvPr/>
        </p:nvSpPr>
        <p:spPr bwMode="auto">
          <a:xfrm>
            <a:off x="17526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89" name="Line 36"/>
          <p:cNvSpPr>
            <a:spLocks noChangeShapeType="1"/>
          </p:cNvSpPr>
          <p:nvPr/>
        </p:nvSpPr>
        <p:spPr bwMode="auto">
          <a:xfrm>
            <a:off x="23622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0" name="Line 37"/>
          <p:cNvSpPr>
            <a:spLocks noChangeShapeType="1"/>
          </p:cNvSpPr>
          <p:nvPr/>
        </p:nvSpPr>
        <p:spPr bwMode="auto">
          <a:xfrm>
            <a:off x="29718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1" name="Line 38"/>
          <p:cNvSpPr>
            <a:spLocks noChangeShapeType="1"/>
          </p:cNvSpPr>
          <p:nvPr/>
        </p:nvSpPr>
        <p:spPr bwMode="auto">
          <a:xfrm>
            <a:off x="35814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2" name="Line 39"/>
          <p:cNvSpPr>
            <a:spLocks noChangeShapeType="1"/>
          </p:cNvSpPr>
          <p:nvPr/>
        </p:nvSpPr>
        <p:spPr bwMode="auto">
          <a:xfrm>
            <a:off x="41910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3" name="Line 40"/>
          <p:cNvSpPr>
            <a:spLocks noChangeShapeType="1"/>
          </p:cNvSpPr>
          <p:nvPr/>
        </p:nvSpPr>
        <p:spPr bwMode="auto">
          <a:xfrm>
            <a:off x="48006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4" name="Line 41"/>
          <p:cNvSpPr>
            <a:spLocks noChangeShapeType="1"/>
          </p:cNvSpPr>
          <p:nvPr/>
        </p:nvSpPr>
        <p:spPr bwMode="auto">
          <a:xfrm>
            <a:off x="54102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5" name="Line 42"/>
          <p:cNvSpPr>
            <a:spLocks noChangeShapeType="1"/>
          </p:cNvSpPr>
          <p:nvPr/>
        </p:nvSpPr>
        <p:spPr bwMode="auto">
          <a:xfrm>
            <a:off x="60198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6" name="Line 43"/>
          <p:cNvSpPr>
            <a:spLocks noChangeShapeType="1"/>
          </p:cNvSpPr>
          <p:nvPr/>
        </p:nvSpPr>
        <p:spPr bwMode="auto">
          <a:xfrm>
            <a:off x="66294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7" name="Line 44"/>
          <p:cNvSpPr>
            <a:spLocks noChangeShapeType="1"/>
          </p:cNvSpPr>
          <p:nvPr/>
        </p:nvSpPr>
        <p:spPr bwMode="auto">
          <a:xfrm>
            <a:off x="7239000" y="3632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98" name="Text Box 45"/>
          <p:cNvSpPr txBox="1">
            <a:spLocks noChangeArrowheads="1"/>
          </p:cNvSpPr>
          <p:nvPr/>
        </p:nvSpPr>
        <p:spPr bwMode="auto">
          <a:xfrm>
            <a:off x="7772400" y="35560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10299" name="Text Box 46"/>
          <p:cNvSpPr txBox="1">
            <a:spLocks noChangeArrowheads="1"/>
          </p:cNvSpPr>
          <p:nvPr/>
        </p:nvSpPr>
        <p:spPr bwMode="auto">
          <a:xfrm>
            <a:off x="685800" y="35560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10300" name="Line 47"/>
          <p:cNvSpPr>
            <a:spLocks noChangeShapeType="1"/>
          </p:cNvSpPr>
          <p:nvPr/>
        </p:nvSpPr>
        <p:spPr bwMode="auto">
          <a:xfrm flipV="1">
            <a:off x="6324600" y="4343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54" name="Object 48"/>
          <p:cNvGraphicFramePr>
            <a:graphicFrameLocks noChangeAspect="1"/>
          </p:cNvGraphicFramePr>
          <p:nvPr/>
        </p:nvGraphicFramePr>
        <p:xfrm>
          <a:off x="1955800" y="3790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2" name="Equation" r:id="rId22" imgW="253800" imgH="368280" progId="Equation.3">
                  <p:embed/>
                </p:oleObj>
              </mc:Choice>
              <mc:Fallback>
                <p:oleObj name="Equation" r:id="rId22" imgW="253800" imgH="36828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37909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49"/>
          <p:cNvGraphicFramePr>
            <a:graphicFrameLocks noChangeAspect="1"/>
          </p:cNvGraphicFramePr>
          <p:nvPr/>
        </p:nvGraphicFramePr>
        <p:xfrm>
          <a:off x="2565400" y="3790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3" name="Equation" r:id="rId23" imgW="253800" imgH="368280" progId="Equation.3">
                  <p:embed/>
                </p:oleObj>
              </mc:Choice>
              <mc:Fallback>
                <p:oleObj name="Equation" r:id="rId23" imgW="253800" imgH="3682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37909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Object 50"/>
          <p:cNvGraphicFramePr>
            <a:graphicFrameLocks noChangeAspect="1"/>
          </p:cNvGraphicFramePr>
          <p:nvPr/>
        </p:nvGraphicFramePr>
        <p:xfrm>
          <a:off x="6146800" y="3790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4"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37909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51"/>
          <p:cNvGraphicFramePr>
            <a:graphicFrameLocks noChangeAspect="1"/>
          </p:cNvGraphicFramePr>
          <p:nvPr/>
        </p:nvGraphicFramePr>
        <p:xfrm>
          <a:off x="6756400" y="3790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5"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37909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Object 52"/>
          <p:cNvGraphicFramePr>
            <a:graphicFrameLocks noChangeAspect="1"/>
          </p:cNvGraphicFramePr>
          <p:nvPr/>
        </p:nvGraphicFramePr>
        <p:xfrm>
          <a:off x="5581650" y="379095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6" name="Equation" r:id="rId26" imgW="317160" imgH="368280" progId="Equation.3">
                  <p:embed/>
                </p:oleObj>
              </mc:Choice>
              <mc:Fallback>
                <p:oleObj name="Equation" r:id="rId26" imgW="317160" imgH="36828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3790950"/>
                        <a:ext cx="3159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9" name="Object 53"/>
          <p:cNvGraphicFramePr>
            <a:graphicFrameLocks noChangeAspect="1"/>
          </p:cNvGraphicFramePr>
          <p:nvPr/>
        </p:nvGraphicFramePr>
        <p:xfrm>
          <a:off x="3124200" y="3860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7" name="Equation" r:id="rId28" imgW="266400" imgH="279360" progId="Equation.3">
                  <p:embed/>
                </p:oleObj>
              </mc:Choice>
              <mc:Fallback>
                <p:oleObj name="Equation" r:id="rId28" imgW="266400" imgH="27936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60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" name="Object 54"/>
          <p:cNvGraphicFramePr>
            <a:graphicFrameLocks noChangeAspect="1"/>
          </p:cNvGraphicFramePr>
          <p:nvPr/>
        </p:nvGraphicFramePr>
        <p:xfrm>
          <a:off x="3810000" y="3784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8" name="Equation" r:id="rId29" imgW="253800" imgH="393480" progId="Equation.3">
                  <p:embed/>
                </p:oleObj>
              </mc:Choice>
              <mc:Fallback>
                <p:oleObj name="Equation" r:id="rId29" imgW="253800" imgH="39348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7846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1" name="Object 55"/>
          <p:cNvGraphicFramePr>
            <a:graphicFrameLocks noChangeAspect="1"/>
          </p:cNvGraphicFramePr>
          <p:nvPr/>
        </p:nvGraphicFramePr>
        <p:xfrm>
          <a:off x="4953000" y="3860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9" name="Equation" r:id="rId30" imgW="241200" imgH="279360" progId="Equation.3">
                  <p:embed/>
                </p:oleObj>
              </mc:Choice>
              <mc:Fallback>
                <p:oleObj name="Equation" r:id="rId30" imgW="241200" imgH="27936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608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2" name="Object 56"/>
          <p:cNvGraphicFramePr>
            <a:graphicFrameLocks noChangeAspect="1"/>
          </p:cNvGraphicFramePr>
          <p:nvPr/>
        </p:nvGraphicFramePr>
        <p:xfrm>
          <a:off x="4425950" y="38052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0" name="Equation" r:id="rId31" imgW="253800" imgH="393480" progId="Equation.3">
                  <p:embed/>
                </p:oleObj>
              </mc:Choice>
              <mc:Fallback>
                <p:oleObj name="Equation" r:id="rId31" imgW="253800" imgH="39348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380523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1" name="Text Box 57"/>
          <p:cNvSpPr txBox="1">
            <a:spLocks noChangeArrowheads="1"/>
          </p:cNvSpPr>
          <p:nvPr/>
        </p:nvSpPr>
        <p:spPr bwMode="auto">
          <a:xfrm>
            <a:off x="3733800" y="30988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10263" name="Object 58"/>
          <p:cNvGraphicFramePr>
            <a:graphicFrameLocks noChangeAspect="1"/>
          </p:cNvGraphicFramePr>
          <p:nvPr/>
        </p:nvGraphicFramePr>
        <p:xfrm>
          <a:off x="5562600" y="21336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1" name="Equation" r:id="rId33" imgW="380880" imgH="520560" progId="Equation.3">
                  <p:embed/>
                </p:oleObj>
              </mc:Choice>
              <mc:Fallback>
                <p:oleObj name="Equation" r:id="rId33" imgW="380880" imgH="52056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1336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4" name="Object 59"/>
          <p:cNvGraphicFramePr>
            <a:graphicFrameLocks noChangeAspect="1"/>
          </p:cNvGraphicFramePr>
          <p:nvPr/>
        </p:nvGraphicFramePr>
        <p:xfrm>
          <a:off x="6096000" y="4800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2" name="Equation" r:id="rId35" imgW="444240" imgH="520560" progId="Equation.3">
                  <p:embed/>
                </p:oleObj>
              </mc:Choice>
              <mc:Fallback>
                <p:oleObj name="Equation" r:id="rId35" imgW="444240" imgH="52056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8006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2" name="Text Box 60"/>
          <p:cNvSpPr txBox="1">
            <a:spLocks noChangeArrowheads="1"/>
          </p:cNvSpPr>
          <p:nvPr/>
        </p:nvSpPr>
        <p:spPr bwMode="auto">
          <a:xfrm>
            <a:off x="136525" y="0"/>
            <a:ext cx="1874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686F07-6098-4456-9879-C6DA26FFC97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0490" name="Text Box 2"/>
          <p:cNvSpPr txBox="1">
            <a:spLocks noChangeArrowheads="1"/>
          </p:cNvSpPr>
          <p:nvPr/>
        </p:nvSpPr>
        <p:spPr bwMode="auto">
          <a:xfrm>
            <a:off x="1676400" y="177225"/>
            <a:ext cx="6400800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dirty="0" smtClean="0"/>
              <a:t>Context-Free Grammar (CFG): </a:t>
            </a:r>
            <a:endParaRPr lang="en-US" dirty="0"/>
          </a:p>
        </p:txBody>
      </p:sp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4457700" y="2178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6" name="Equation" r:id="rId3" imgW="228600" imgH="520560" progId="Equation.3">
                  <p:embed/>
                </p:oleObj>
              </mc:Choice>
              <mc:Fallback>
                <p:oleObj name="Equation" r:id="rId3" imgW="228600" imgH="520560" progId="Equation.3">
                  <p:embed/>
                  <p:pic>
                    <p:nvPicPr>
                      <p:cNvPr id="2048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21780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6"/>
          <p:cNvGraphicFramePr>
            <a:graphicFrameLocks noChangeAspect="1"/>
          </p:cNvGraphicFramePr>
          <p:nvPr>
            <p:extLst/>
          </p:nvPr>
        </p:nvGraphicFramePr>
        <p:xfrm>
          <a:off x="2286000" y="12954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name="Уравнение" r:id="rId5" imgW="393480" imgH="419040" progId="Equation.3">
                  <p:embed/>
                </p:oleObj>
              </mc:Choice>
              <mc:Fallback>
                <p:oleObj name="Уравнение" r:id="rId5" imgW="393480" imgH="419040" progId="Equation.3">
                  <p:embed/>
                  <p:pic>
                    <p:nvPicPr>
                      <p:cNvPr id="2048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295400"/>
                        <a:ext cx="393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762000" y="2971800"/>
            <a:ext cx="7893050" cy="3043238"/>
            <a:chOff x="1066800" y="2971800"/>
            <a:chExt cx="7893050" cy="3043238"/>
          </a:xfrm>
        </p:grpSpPr>
        <p:graphicFrame>
          <p:nvGraphicFramePr>
            <p:cNvPr id="20483" name="Object 4"/>
            <p:cNvGraphicFramePr>
              <a:graphicFrameLocks noChangeAspect="1"/>
            </p:cNvGraphicFramePr>
            <p:nvPr>
              <p:extLst/>
            </p:nvPr>
          </p:nvGraphicFramePr>
          <p:xfrm>
            <a:off x="1066800" y="2971800"/>
            <a:ext cx="5715000" cy="884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8" name="Equation" r:id="rId7" imgW="1549080" imgH="241200" progId="Equation.3">
                    <p:embed/>
                  </p:oleObj>
                </mc:Choice>
                <mc:Fallback>
                  <p:oleObj name="Equation" r:id="rId7" imgW="1549080" imgH="241200" progId="Equation.3">
                    <p:embed/>
                    <p:pic>
                      <p:nvPicPr>
                        <p:cNvPr id="2048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800" y="2971800"/>
                          <a:ext cx="5715000" cy="884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4" name="Object 5"/>
            <p:cNvGraphicFramePr>
              <a:graphicFrameLocks noChangeAspect="1"/>
            </p:cNvGraphicFramePr>
            <p:nvPr>
              <p:extLst/>
            </p:nvPr>
          </p:nvGraphicFramePr>
          <p:xfrm>
            <a:off x="2895600" y="5029200"/>
            <a:ext cx="2438400" cy="960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69" name="Equation" r:id="rId9" imgW="672840" imgH="266400" progId="Equation.3">
                    <p:embed/>
                  </p:oleObj>
                </mc:Choice>
                <mc:Fallback>
                  <p:oleObj name="Equation" r:id="rId9" imgW="672840" imgH="266400" progId="Equation.3">
                    <p:embed/>
                    <p:pic>
                      <p:nvPicPr>
                        <p:cNvPr id="20484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5600" y="5029200"/>
                          <a:ext cx="2438400" cy="960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1447800" y="4495800"/>
              <a:ext cx="4994275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/>
                <a:t>Since, there is derivation</a:t>
              </a:r>
            </a:p>
          </p:txBody>
        </p:sp>
        <p:sp>
          <p:nvSpPr>
            <p:cNvPr id="20493" name="Text Box 13"/>
            <p:cNvSpPr txBox="1">
              <a:spLocks noChangeArrowheads="1"/>
            </p:cNvSpPr>
            <p:nvPr/>
          </p:nvSpPr>
          <p:spPr bwMode="auto">
            <a:xfrm>
              <a:off x="5638800" y="5410200"/>
              <a:ext cx="1554163" cy="579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/>
                <a:t>for any</a:t>
              </a:r>
            </a:p>
          </p:txBody>
        </p:sp>
        <p:graphicFrame>
          <p:nvGraphicFramePr>
            <p:cNvPr id="20486" name="Object 14"/>
            <p:cNvGraphicFramePr>
              <a:graphicFrameLocks noChangeAspect="1"/>
            </p:cNvGraphicFramePr>
            <p:nvPr>
              <p:extLst/>
            </p:nvPr>
          </p:nvGraphicFramePr>
          <p:xfrm>
            <a:off x="7620000" y="5410200"/>
            <a:ext cx="1339850" cy="604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70" name="Equation" r:id="rId11" imgW="393480" imgH="177480" progId="Equation.3">
                    <p:embed/>
                  </p:oleObj>
                </mc:Choice>
                <mc:Fallback>
                  <p:oleObj name="Equation" r:id="rId11" imgW="393480" imgH="177480" progId="Equation.3">
                    <p:embed/>
                    <p:pic>
                      <p:nvPicPr>
                        <p:cNvPr id="20486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0000" y="5410200"/>
                          <a:ext cx="1339850" cy="604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Recap</a:t>
            </a:r>
            <a:r>
              <a:rPr lang="en-US" dirty="0" smtClean="0">
                <a:solidFill>
                  <a:schemeClr val="accent2"/>
                </a:solidFill>
              </a:rPr>
              <a:t>:</a:t>
            </a:r>
            <a:endParaRPr lang="en-US" altLang="en-US" dirty="0" smtClean="0"/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>
            <p:extLst/>
          </p:nvPr>
        </p:nvGraphicFramePr>
        <p:xfrm>
          <a:off x="3454400" y="939800"/>
          <a:ext cx="1803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1" name="Equation" r:id="rId13" imgW="1803240" imgH="1193760" progId="Equation.3">
                  <p:embed/>
                </p:oleObj>
              </mc:Choice>
              <mc:Fallback>
                <p:oleObj name="Equation" r:id="rId13" imgW="1803240" imgH="1193760" progId="Equation.3">
                  <p:embed/>
                  <p:pic>
                    <p:nvPicPr>
                      <p:cNvPr id="1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939800"/>
                        <a:ext cx="18034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Left Brace 1"/>
          <p:cNvSpPr/>
          <p:nvPr/>
        </p:nvSpPr>
        <p:spPr bwMode="auto">
          <a:xfrm>
            <a:off x="2895600" y="939800"/>
            <a:ext cx="444500" cy="1193800"/>
          </a:xfrm>
          <a:prstGeom prst="leftBrace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83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C7F8D2-F15A-4890-BC24-659A25B8620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1278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Determinism</a:t>
            </a:r>
          </a:p>
        </p:txBody>
      </p:sp>
      <p:sp>
        <p:nvSpPr>
          <p:cNvPr id="11279" name="Oval 12"/>
          <p:cNvSpPr>
            <a:spLocks noChangeArrowheads="1"/>
          </p:cNvSpPr>
          <p:nvPr/>
        </p:nvSpPr>
        <p:spPr bwMode="auto">
          <a:xfrm>
            <a:off x="228600" y="3810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80" name="Oval 13"/>
          <p:cNvSpPr>
            <a:spLocks noChangeArrowheads="1"/>
          </p:cNvSpPr>
          <p:nvPr/>
        </p:nvSpPr>
        <p:spPr bwMode="auto">
          <a:xfrm>
            <a:off x="3048000" y="2895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81" name="Line 14"/>
          <p:cNvSpPr>
            <a:spLocks noChangeShapeType="1"/>
          </p:cNvSpPr>
          <p:nvPr/>
        </p:nvSpPr>
        <p:spPr bwMode="auto">
          <a:xfrm flipV="1">
            <a:off x="990600" y="335280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1266" name="Object 15"/>
          <p:cNvGraphicFramePr>
            <a:graphicFrameLocks noChangeAspect="1"/>
          </p:cNvGraphicFramePr>
          <p:nvPr/>
        </p:nvGraphicFramePr>
        <p:xfrm>
          <a:off x="487363" y="3890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6" name="Equation" r:id="rId3" imgW="380880" imgH="520560" progId="Equation.3">
                  <p:embed/>
                </p:oleObj>
              </mc:Choice>
              <mc:Fallback>
                <p:oleObj name="Equation" r:id="rId3" imgW="380880" imgH="5205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38909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6"/>
          <p:cNvGraphicFramePr>
            <a:graphicFrameLocks noChangeAspect="1"/>
          </p:cNvGraphicFramePr>
          <p:nvPr/>
        </p:nvGraphicFramePr>
        <p:xfrm>
          <a:off x="3276600" y="29718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7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9718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17"/>
          <p:cNvGraphicFramePr>
            <a:graphicFrameLocks noChangeAspect="1"/>
          </p:cNvGraphicFramePr>
          <p:nvPr/>
        </p:nvGraphicFramePr>
        <p:xfrm>
          <a:off x="990600" y="29718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8" name="Equation" r:id="rId7" imgW="1587240" imgH="469800" progId="Equation.3">
                  <p:embed/>
                </p:oleObj>
              </mc:Choice>
              <mc:Fallback>
                <p:oleObj name="Equation" r:id="rId7" imgW="1587240" imgH="469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1800"/>
                        <a:ext cx="1587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1219200" y="2057400"/>
            <a:ext cx="16557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339933"/>
                </a:solidFill>
              </a:rPr>
              <a:t>Allowed</a:t>
            </a:r>
          </a:p>
        </p:txBody>
      </p:sp>
      <p:sp>
        <p:nvSpPr>
          <p:cNvPr id="11283" name="Text Box 31"/>
          <p:cNvSpPr txBox="1">
            <a:spLocks noChangeArrowheads="1"/>
          </p:cNvSpPr>
          <p:nvPr/>
        </p:nvSpPr>
        <p:spPr bwMode="auto">
          <a:xfrm>
            <a:off x="5791200" y="1981200"/>
            <a:ext cx="260508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 u="sng">
                <a:solidFill>
                  <a:srgbClr val="FF0000"/>
                </a:solidFill>
              </a:rPr>
              <a:t>Not</a:t>
            </a:r>
            <a:r>
              <a:rPr lang="en-US" u="sng">
                <a:solidFill>
                  <a:srgbClr val="FF0000"/>
                </a:solidFill>
              </a:rPr>
              <a:t> Allowed</a:t>
            </a:r>
          </a:p>
        </p:txBody>
      </p:sp>
      <p:sp>
        <p:nvSpPr>
          <p:cNvPr id="11284" name="Oval 32"/>
          <p:cNvSpPr>
            <a:spLocks noChangeArrowheads="1"/>
          </p:cNvSpPr>
          <p:nvPr/>
        </p:nvSpPr>
        <p:spPr bwMode="auto">
          <a:xfrm>
            <a:off x="3048000" y="4495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269" name="Object 33"/>
          <p:cNvGraphicFramePr>
            <a:graphicFrameLocks noChangeAspect="1"/>
          </p:cNvGraphicFramePr>
          <p:nvPr/>
        </p:nvGraphicFramePr>
        <p:xfrm>
          <a:off x="3282950" y="456723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9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4567238"/>
                        <a:ext cx="4302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5" name="Line 34"/>
          <p:cNvSpPr>
            <a:spLocks noChangeShapeType="1"/>
          </p:cNvSpPr>
          <p:nvPr/>
        </p:nvSpPr>
        <p:spPr bwMode="auto">
          <a:xfrm>
            <a:off x="990600" y="44196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1270" name="Object 35"/>
          <p:cNvGraphicFramePr>
            <a:graphicFrameLocks noChangeAspect="1"/>
          </p:cNvGraphicFramePr>
          <p:nvPr/>
        </p:nvGraphicFramePr>
        <p:xfrm>
          <a:off x="908050" y="4800600"/>
          <a:ext cx="160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0" name="Equation" r:id="rId11" imgW="1600200" imgH="469800" progId="Equation.3">
                  <p:embed/>
                </p:oleObj>
              </mc:Choice>
              <mc:Fallback>
                <p:oleObj name="Equation" r:id="rId11" imgW="1600200" imgH="4698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4800600"/>
                        <a:ext cx="16002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6" name="Oval 36"/>
          <p:cNvSpPr>
            <a:spLocks noChangeArrowheads="1"/>
          </p:cNvSpPr>
          <p:nvPr/>
        </p:nvSpPr>
        <p:spPr bwMode="auto">
          <a:xfrm>
            <a:off x="5257800" y="3733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87" name="Oval 37"/>
          <p:cNvSpPr>
            <a:spLocks noChangeArrowheads="1"/>
          </p:cNvSpPr>
          <p:nvPr/>
        </p:nvSpPr>
        <p:spPr bwMode="auto">
          <a:xfrm>
            <a:off x="8077200" y="2819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88" name="Line 38"/>
          <p:cNvSpPr>
            <a:spLocks noChangeShapeType="1"/>
          </p:cNvSpPr>
          <p:nvPr/>
        </p:nvSpPr>
        <p:spPr bwMode="auto">
          <a:xfrm flipV="1">
            <a:off x="6019800" y="327660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1271" name="Object 39"/>
          <p:cNvGraphicFramePr>
            <a:graphicFrameLocks noChangeAspect="1"/>
          </p:cNvGraphicFramePr>
          <p:nvPr/>
        </p:nvGraphicFramePr>
        <p:xfrm>
          <a:off x="5516563" y="38147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1" name="Equation" r:id="rId13" imgW="380880" imgH="520560" progId="Equation.3">
                  <p:embed/>
                </p:oleObj>
              </mc:Choice>
              <mc:Fallback>
                <p:oleObj name="Equation" r:id="rId13" imgW="380880" imgH="52056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6563" y="38147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40"/>
          <p:cNvGraphicFramePr>
            <a:graphicFrameLocks noChangeAspect="1"/>
          </p:cNvGraphicFramePr>
          <p:nvPr/>
        </p:nvGraphicFramePr>
        <p:xfrm>
          <a:off x="8305800" y="2895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2" name="Equation" r:id="rId14" imgW="444240" imgH="520560" progId="Equation.3">
                  <p:embed/>
                </p:oleObj>
              </mc:Choice>
              <mc:Fallback>
                <p:oleObj name="Equation" r:id="rId14" imgW="444240" imgH="52056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8956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41"/>
          <p:cNvGraphicFramePr>
            <a:graphicFrameLocks noChangeAspect="1"/>
          </p:cNvGraphicFramePr>
          <p:nvPr/>
        </p:nvGraphicFramePr>
        <p:xfrm>
          <a:off x="6019800" y="28956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3" name="Equation" r:id="rId15" imgW="1587240" imgH="469800" progId="Equation.3">
                  <p:embed/>
                </p:oleObj>
              </mc:Choice>
              <mc:Fallback>
                <p:oleObj name="Equation" r:id="rId15" imgW="1587240" imgH="4698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895600"/>
                        <a:ext cx="1587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9" name="Oval 42"/>
          <p:cNvSpPr>
            <a:spLocks noChangeArrowheads="1"/>
          </p:cNvSpPr>
          <p:nvPr/>
        </p:nvSpPr>
        <p:spPr bwMode="auto">
          <a:xfrm>
            <a:off x="8077200" y="44196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274" name="Object 43"/>
          <p:cNvGraphicFramePr>
            <a:graphicFrameLocks noChangeAspect="1"/>
          </p:cNvGraphicFramePr>
          <p:nvPr/>
        </p:nvGraphicFramePr>
        <p:xfrm>
          <a:off x="8312150" y="449103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4" name="Equation" r:id="rId16" imgW="431640" imgH="533160" progId="Equation.3">
                  <p:embed/>
                </p:oleObj>
              </mc:Choice>
              <mc:Fallback>
                <p:oleObj name="Equation" r:id="rId16" imgW="431640" imgH="53316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2150" y="4491038"/>
                        <a:ext cx="4302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0" name="Line 44"/>
          <p:cNvSpPr>
            <a:spLocks noChangeShapeType="1"/>
          </p:cNvSpPr>
          <p:nvPr/>
        </p:nvSpPr>
        <p:spPr bwMode="auto">
          <a:xfrm>
            <a:off x="6019800" y="43434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127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450320"/>
              </p:ext>
            </p:extLst>
          </p:nvPr>
        </p:nvGraphicFramePr>
        <p:xfrm>
          <a:off x="6073378" y="4724400"/>
          <a:ext cx="162282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5" name="Equation" r:id="rId17" imgW="596880" imgH="203040" progId="Equation.DSMT4">
                  <p:embed/>
                </p:oleObj>
              </mc:Choice>
              <mc:Fallback>
                <p:oleObj name="Equation" r:id="rId17" imgW="596880" imgH="20304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3378" y="4724400"/>
                        <a:ext cx="1622822" cy="552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1" name="Text Box 46"/>
          <p:cNvSpPr txBox="1">
            <a:spLocks noChangeArrowheads="1"/>
          </p:cNvSpPr>
          <p:nvPr/>
        </p:nvSpPr>
        <p:spPr bwMode="auto">
          <a:xfrm>
            <a:off x="1524000" y="5867400"/>
            <a:ext cx="58467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No lambda transitions allowed</a:t>
            </a:r>
          </a:p>
        </p:txBody>
      </p:sp>
      <p:sp>
        <p:nvSpPr>
          <p:cNvPr id="11292" name="Text Box 47"/>
          <p:cNvSpPr txBox="1">
            <a:spLocks noChangeArrowheads="1"/>
          </p:cNvSpPr>
          <p:nvPr/>
        </p:nvSpPr>
        <p:spPr bwMode="auto">
          <a:xfrm>
            <a:off x="914400" y="990600"/>
            <a:ext cx="75120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</a:rPr>
              <a:t>Turing Machines are deterministic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BC9A8D-BA60-47FE-93A2-2984D23D55C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Halting</a:t>
            </a:r>
          </a:p>
        </p:txBody>
      </p:sp>
      <p:sp>
        <p:nvSpPr>
          <p:cNvPr id="95237" name="Text Box 28"/>
          <p:cNvSpPr txBox="1">
            <a:spLocks noChangeArrowheads="1"/>
          </p:cNvSpPr>
          <p:nvPr/>
        </p:nvSpPr>
        <p:spPr bwMode="auto">
          <a:xfrm>
            <a:off x="212725" y="10160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5238" name="Text Box 29"/>
          <p:cNvSpPr txBox="1">
            <a:spLocks noChangeArrowheads="1"/>
          </p:cNvSpPr>
          <p:nvPr/>
        </p:nvSpPr>
        <p:spPr bwMode="auto">
          <a:xfrm>
            <a:off x="1219200" y="2514600"/>
            <a:ext cx="7623175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The machine </a:t>
            </a:r>
            <a:r>
              <a:rPr lang="en-US" b="1" i="1">
                <a:solidFill>
                  <a:srgbClr val="FF0000"/>
                </a:solidFill>
              </a:rPr>
              <a:t>halts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in a state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if there is</a:t>
            </a:r>
          </a:p>
          <a:p>
            <a:r>
              <a:rPr lang="en-US"/>
              <a:t>no transition to follow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B3E8DE-FF6D-4CE7-805D-5BD441A48BDD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3328" name="Text Box 2"/>
          <p:cNvSpPr txBox="1">
            <a:spLocks noChangeArrowheads="1"/>
          </p:cNvSpPr>
          <p:nvPr/>
        </p:nvSpPr>
        <p:spPr bwMode="auto">
          <a:xfrm>
            <a:off x="136525" y="101600"/>
            <a:ext cx="36687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Halting Example 1:</a:t>
            </a:r>
          </a:p>
        </p:txBody>
      </p:sp>
      <p:sp>
        <p:nvSpPr>
          <p:cNvPr id="13329" name="Line 3"/>
          <p:cNvSpPr>
            <a:spLocks noChangeShapeType="1"/>
          </p:cNvSpPr>
          <p:nvPr/>
        </p:nvSpPr>
        <p:spPr bwMode="auto">
          <a:xfrm>
            <a:off x="381000" y="1828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30" name="Line 4"/>
          <p:cNvSpPr>
            <a:spLocks noChangeShapeType="1"/>
          </p:cNvSpPr>
          <p:nvPr/>
        </p:nvSpPr>
        <p:spPr bwMode="auto">
          <a:xfrm>
            <a:off x="3810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31" name="Line 5"/>
          <p:cNvSpPr>
            <a:spLocks noChangeShapeType="1"/>
          </p:cNvSpPr>
          <p:nvPr/>
        </p:nvSpPr>
        <p:spPr bwMode="auto">
          <a:xfrm>
            <a:off x="1752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32" name="Line 6"/>
          <p:cNvSpPr>
            <a:spLocks noChangeShapeType="1"/>
          </p:cNvSpPr>
          <p:nvPr/>
        </p:nvSpPr>
        <p:spPr bwMode="auto">
          <a:xfrm>
            <a:off x="2362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33" name="Line 7"/>
          <p:cNvSpPr>
            <a:spLocks noChangeShapeType="1"/>
          </p:cNvSpPr>
          <p:nvPr/>
        </p:nvSpPr>
        <p:spPr bwMode="auto">
          <a:xfrm>
            <a:off x="2971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34" name="Line 8"/>
          <p:cNvSpPr>
            <a:spLocks noChangeShapeType="1"/>
          </p:cNvSpPr>
          <p:nvPr/>
        </p:nvSpPr>
        <p:spPr bwMode="auto">
          <a:xfrm>
            <a:off x="3581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35" name="Line 9"/>
          <p:cNvSpPr>
            <a:spLocks noChangeShapeType="1"/>
          </p:cNvSpPr>
          <p:nvPr/>
        </p:nvSpPr>
        <p:spPr bwMode="auto">
          <a:xfrm>
            <a:off x="4191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36" name="Line 10"/>
          <p:cNvSpPr>
            <a:spLocks noChangeShapeType="1"/>
          </p:cNvSpPr>
          <p:nvPr/>
        </p:nvSpPr>
        <p:spPr bwMode="auto">
          <a:xfrm>
            <a:off x="4800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37" name="Line 11"/>
          <p:cNvSpPr>
            <a:spLocks noChangeShapeType="1"/>
          </p:cNvSpPr>
          <p:nvPr/>
        </p:nvSpPr>
        <p:spPr bwMode="auto">
          <a:xfrm>
            <a:off x="5410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38" name="Line 12"/>
          <p:cNvSpPr>
            <a:spLocks noChangeShapeType="1"/>
          </p:cNvSpPr>
          <p:nvPr/>
        </p:nvSpPr>
        <p:spPr bwMode="auto">
          <a:xfrm>
            <a:off x="6019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39" name="Line 13"/>
          <p:cNvSpPr>
            <a:spLocks noChangeShapeType="1"/>
          </p:cNvSpPr>
          <p:nvPr/>
        </p:nvSpPr>
        <p:spPr bwMode="auto">
          <a:xfrm>
            <a:off x="6629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40" name="Line 14"/>
          <p:cNvSpPr>
            <a:spLocks noChangeShapeType="1"/>
          </p:cNvSpPr>
          <p:nvPr/>
        </p:nvSpPr>
        <p:spPr bwMode="auto">
          <a:xfrm>
            <a:off x="7239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41" name="Text Box 15"/>
          <p:cNvSpPr txBox="1">
            <a:spLocks noChangeArrowheads="1"/>
          </p:cNvSpPr>
          <p:nvPr/>
        </p:nvSpPr>
        <p:spPr bwMode="auto">
          <a:xfrm>
            <a:off x="7772400" y="17526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13342" name="Text Box 16"/>
          <p:cNvSpPr txBox="1">
            <a:spLocks noChangeArrowheads="1"/>
          </p:cNvSpPr>
          <p:nvPr/>
        </p:nvSpPr>
        <p:spPr bwMode="auto">
          <a:xfrm>
            <a:off x="685800" y="17526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13343" name="Line 17"/>
          <p:cNvSpPr>
            <a:spLocks noChangeShapeType="1"/>
          </p:cNvSpPr>
          <p:nvPr/>
        </p:nvSpPr>
        <p:spPr bwMode="auto">
          <a:xfrm flipV="1">
            <a:off x="5105400" y="2514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14" name="Object 18"/>
          <p:cNvGraphicFramePr>
            <a:graphicFrameLocks noChangeAspect="1"/>
          </p:cNvGraphicFramePr>
          <p:nvPr/>
        </p:nvGraphicFramePr>
        <p:xfrm>
          <a:off x="1955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6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19"/>
          <p:cNvGraphicFramePr>
            <a:graphicFrameLocks noChangeAspect="1"/>
          </p:cNvGraphicFramePr>
          <p:nvPr/>
        </p:nvGraphicFramePr>
        <p:xfrm>
          <a:off x="2565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7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20"/>
          <p:cNvGraphicFramePr>
            <a:graphicFrameLocks noChangeAspect="1"/>
          </p:cNvGraphicFramePr>
          <p:nvPr/>
        </p:nvGraphicFramePr>
        <p:xfrm>
          <a:off x="6146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8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21"/>
          <p:cNvGraphicFramePr>
            <a:graphicFrameLocks noChangeAspect="1"/>
          </p:cNvGraphicFramePr>
          <p:nvPr/>
        </p:nvGraphicFramePr>
        <p:xfrm>
          <a:off x="6756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09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22"/>
          <p:cNvGraphicFramePr>
            <a:graphicFrameLocks noChangeAspect="1"/>
          </p:cNvGraphicFramePr>
          <p:nvPr/>
        </p:nvGraphicFramePr>
        <p:xfrm>
          <a:off x="5613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0" name="Equation" r:id="rId8" imgW="253800" imgH="368280" progId="Equation.3">
                  <p:embed/>
                </p:oleObj>
              </mc:Choice>
              <mc:Fallback>
                <p:oleObj name="Equation" r:id="rId8" imgW="253800" imgH="3682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23"/>
          <p:cNvGraphicFramePr>
            <a:graphicFrameLocks noChangeAspect="1"/>
          </p:cNvGraphicFramePr>
          <p:nvPr/>
        </p:nvGraphicFramePr>
        <p:xfrm>
          <a:off x="31242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1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24"/>
          <p:cNvGraphicFramePr>
            <a:graphicFrameLocks noChangeAspect="1"/>
          </p:cNvGraphicFramePr>
          <p:nvPr/>
        </p:nvGraphicFramePr>
        <p:xfrm>
          <a:off x="3810000" y="1981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2" name="Equation" r:id="rId11" imgW="253800" imgH="393480" progId="Equation.3">
                  <p:embed/>
                </p:oleObj>
              </mc:Choice>
              <mc:Fallback>
                <p:oleObj name="Equation" r:id="rId11" imgW="253800" imgH="393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812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25"/>
          <p:cNvGraphicFramePr>
            <a:graphicFrameLocks noChangeAspect="1"/>
          </p:cNvGraphicFramePr>
          <p:nvPr/>
        </p:nvGraphicFramePr>
        <p:xfrm>
          <a:off x="4953000" y="2057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3" name="Equation" r:id="rId13" imgW="241200" imgH="279360" progId="Equation.3">
                  <p:embed/>
                </p:oleObj>
              </mc:Choice>
              <mc:Fallback>
                <p:oleObj name="Equation" r:id="rId13" imgW="241200" imgH="2793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4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26"/>
          <p:cNvGraphicFramePr>
            <a:graphicFrameLocks noChangeAspect="1"/>
          </p:cNvGraphicFramePr>
          <p:nvPr/>
        </p:nvGraphicFramePr>
        <p:xfrm>
          <a:off x="44196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4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27"/>
          <p:cNvGraphicFramePr>
            <a:graphicFrameLocks noChangeAspect="1"/>
          </p:cNvGraphicFramePr>
          <p:nvPr/>
        </p:nvGraphicFramePr>
        <p:xfrm>
          <a:off x="4953000" y="2971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5" name="Equation" r:id="rId16" imgW="380880" imgH="520560" progId="Equation.3">
                  <p:embed/>
                </p:oleObj>
              </mc:Choice>
              <mc:Fallback>
                <p:oleObj name="Equation" r:id="rId16" imgW="380880" imgH="5205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9718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4" name="Oval 28"/>
          <p:cNvSpPr>
            <a:spLocks noChangeArrowheads="1"/>
          </p:cNvSpPr>
          <p:nvPr/>
        </p:nvSpPr>
        <p:spPr bwMode="auto">
          <a:xfrm>
            <a:off x="2362200" y="4648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24" name="Object 31"/>
          <p:cNvGraphicFramePr>
            <a:graphicFrameLocks noChangeAspect="1"/>
          </p:cNvGraphicFramePr>
          <p:nvPr/>
        </p:nvGraphicFramePr>
        <p:xfrm>
          <a:off x="2620963" y="4729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6" name="Equation" r:id="rId18" imgW="380880" imgH="520560" progId="Equation.3">
                  <p:embed/>
                </p:oleObj>
              </mc:Choice>
              <mc:Fallback>
                <p:oleObj name="Equation" r:id="rId18" imgW="380880" imgH="5205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963" y="47291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5" name="Text Box 38"/>
          <p:cNvSpPr txBox="1">
            <a:spLocks noChangeArrowheads="1"/>
          </p:cNvSpPr>
          <p:nvPr/>
        </p:nvSpPr>
        <p:spPr bwMode="auto">
          <a:xfrm>
            <a:off x="4648200" y="4572000"/>
            <a:ext cx="43640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No transition from     </a:t>
            </a:r>
          </a:p>
        </p:txBody>
      </p:sp>
      <p:sp>
        <p:nvSpPr>
          <p:cNvPr id="13346" name="Text Box 39"/>
          <p:cNvSpPr txBox="1">
            <a:spLocks noChangeArrowheads="1"/>
          </p:cNvSpPr>
          <p:nvPr/>
        </p:nvSpPr>
        <p:spPr bwMode="auto">
          <a:xfrm>
            <a:off x="5791200" y="5334000"/>
            <a:ext cx="15906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HALT!!!</a:t>
            </a:r>
          </a:p>
        </p:txBody>
      </p:sp>
      <p:graphicFrame>
        <p:nvGraphicFramePr>
          <p:cNvPr id="13325" name="Object 40"/>
          <p:cNvGraphicFramePr>
            <a:graphicFrameLocks noChangeAspect="1"/>
          </p:cNvGraphicFramePr>
          <p:nvPr/>
        </p:nvGraphicFramePr>
        <p:xfrm>
          <a:off x="8382000" y="45720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" name="Equation" r:id="rId20" imgW="380880" imgH="520560" progId="Equation.3">
                  <p:embed/>
                </p:oleObj>
              </mc:Choice>
              <mc:Fallback>
                <p:oleObj name="Equation" r:id="rId20" imgW="380880" imgH="52056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45720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7" name="Line 42"/>
          <p:cNvSpPr>
            <a:spLocks noChangeShapeType="1"/>
          </p:cNvSpPr>
          <p:nvPr/>
        </p:nvSpPr>
        <p:spPr bwMode="auto">
          <a:xfrm>
            <a:off x="914400" y="4114800"/>
            <a:ext cx="1524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348" name="Line 43"/>
          <p:cNvSpPr>
            <a:spLocks noChangeShapeType="1"/>
          </p:cNvSpPr>
          <p:nvPr/>
        </p:nvSpPr>
        <p:spPr bwMode="auto">
          <a:xfrm flipV="1">
            <a:off x="762000" y="5105400"/>
            <a:ext cx="1600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349" name="Line 44"/>
          <p:cNvSpPr>
            <a:spLocks noChangeShapeType="1"/>
          </p:cNvSpPr>
          <p:nvPr/>
        </p:nvSpPr>
        <p:spPr bwMode="auto">
          <a:xfrm flipV="1">
            <a:off x="762000" y="5334000"/>
            <a:ext cx="1752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8A9F5A-E1BB-4B37-94EA-FDDADD135F3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4357" name="Text Box 1026"/>
          <p:cNvSpPr txBox="1">
            <a:spLocks noChangeArrowheads="1"/>
          </p:cNvSpPr>
          <p:nvPr/>
        </p:nvSpPr>
        <p:spPr bwMode="auto">
          <a:xfrm>
            <a:off x="136525" y="101600"/>
            <a:ext cx="37338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Halting Example 2:</a:t>
            </a:r>
          </a:p>
        </p:txBody>
      </p:sp>
      <p:sp>
        <p:nvSpPr>
          <p:cNvPr id="14358" name="Line 1027"/>
          <p:cNvSpPr>
            <a:spLocks noChangeShapeType="1"/>
          </p:cNvSpPr>
          <p:nvPr/>
        </p:nvSpPr>
        <p:spPr bwMode="auto">
          <a:xfrm>
            <a:off x="381000" y="1828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59" name="Line 1028"/>
          <p:cNvSpPr>
            <a:spLocks noChangeShapeType="1"/>
          </p:cNvSpPr>
          <p:nvPr/>
        </p:nvSpPr>
        <p:spPr bwMode="auto">
          <a:xfrm>
            <a:off x="381000" y="2514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60" name="Line 1029"/>
          <p:cNvSpPr>
            <a:spLocks noChangeShapeType="1"/>
          </p:cNvSpPr>
          <p:nvPr/>
        </p:nvSpPr>
        <p:spPr bwMode="auto">
          <a:xfrm>
            <a:off x="1752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61" name="Line 1030"/>
          <p:cNvSpPr>
            <a:spLocks noChangeShapeType="1"/>
          </p:cNvSpPr>
          <p:nvPr/>
        </p:nvSpPr>
        <p:spPr bwMode="auto">
          <a:xfrm>
            <a:off x="2362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62" name="Line 1031"/>
          <p:cNvSpPr>
            <a:spLocks noChangeShapeType="1"/>
          </p:cNvSpPr>
          <p:nvPr/>
        </p:nvSpPr>
        <p:spPr bwMode="auto">
          <a:xfrm>
            <a:off x="2971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63" name="Line 1032"/>
          <p:cNvSpPr>
            <a:spLocks noChangeShapeType="1"/>
          </p:cNvSpPr>
          <p:nvPr/>
        </p:nvSpPr>
        <p:spPr bwMode="auto">
          <a:xfrm>
            <a:off x="3581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64" name="Line 1033"/>
          <p:cNvSpPr>
            <a:spLocks noChangeShapeType="1"/>
          </p:cNvSpPr>
          <p:nvPr/>
        </p:nvSpPr>
        <p:spPr bwMode="auto">
          <a:xfrm>
            <a:off x="4191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65" name="Line 1034"/>
          <p:cNvSpPr>
            <a:spLocks noChangeShapeType="1"/>
          </p:cNvSpPr>
          <p:nvPr/>
        </p:nvSpPr>
        <p:spPr bwMode="auto">
          <a:xfrm>
            <a:off x="4800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66" name="Line 1035"/>
          <p:cNvSpPr>
            <a:spLocks noChangeShapeType="1"/>
          </p:cNvSpPr>
          <p:nvPr/>
        </p:nvSpPr>
        <p:spPr bwMode="auto">
          <a:xfrm>
            <a:off x="5410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67" name="Line 1036"/>
          <p:cNvSpPr>
            <a:spLocks noChangeShapeType="1"/>
          </p:cNvSpPr>
          <p:nvPr/>
        </p:nvSpPr>
        <p:spPr bwMode="auto">
          <a:xfrm>
            <a:off x="6019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68" name="Line 1037"/>
          <p:cNvSpPr>
            <a:spLocks noChangeShapeType="1"/>
          </p:cNvSpPr>
          <p:nvPr/>
        </p:nvSpPr>
        <p:spPr bwMode="auto">
          <a:xfrm>
            <a:off x="6629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69" name="Line 1038"/>
          <p:cNvSpPr>
            <a:spLocks noChangeShapeType="1"/>
          </p:cNvSpPr>
          <p:nvPr/>
        </p:nvSpPr>
        <p:spPr bwMode="auto">
          <a:xfrm>
            <a:off x="7239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70" name="Text Box 1039"/>
          <p:cNvSpPr txBox="1">
            <a:spLocks noChangeArrowheads="1"/>
          </p:cNvSpPr>
          <p:nvPr/>
        </p:nvSpPr>
        <p:spPr bwMode="auto">
          <a:xfrm>
            <a:off x="7772400" y="17526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14371" name="Text Box 1040"/>
          <p:cNvSpPr txBox="1">
            <a:spLocks noChangeArrowheads="1"/>
          </p:cNvSpPr>
          <p:nvPr/>
        </p:nvSpPr>
        <p:spPr bwMode="auto">
          <a:xfrm>
            <a:off x="685800" y="17526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14372" name="Line 1041"/>
          <p:cNvSpPr>
            <a:spLocks noChangeShapeType="1"/>
          </p:cNvSpPr>
          <p:nvPr/>
        </p:nvSpPr>
        <p:spPr bwMode="auto">
          <a:xfrm flipV="1">
            <a:off x="5105400" y="2514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338" name="Object 1042"/>
          <p:cNvGraphicFramePr>
            <a:graphicFrameLocks noChangeAspect="1"/>
          </p:cNvGraphicFramePr>
          <p:nvPr/>
        </p:nvGraphicFramePr>
        <p:xfrm>
          <a:off x="1955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0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1043"/>
          <p:cNvGraphicFramePr>
            <a:graphicFrameLocks noChangeAspect="1"/>
          </p:cNvGraphicFramePr>
          <p:nvPr/>
        </p:nvGraphicFramePr>
        <p:xfrm>
          <a:off x="2565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1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1044"/>
          <p:cNvGraphicFramePr>
            <a:graphicFrameLocks noChangeAspect="1"/>
          </p:cNvGraphicFramePr>
          <p:nvPr/>
        </p:nvGraphicFramePr>
        <p:xfrm>
          <a:off x="61468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2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1045"/>
          <p:cNvGraphicFramePr>
            <a:graphicFrameLocks noChangeAspect="1"/>
          </p:cNvGraphicFramePr>
          <p:nvPr/>
        </p:nvGraphicFramePr>
        <p:xfrm>
          <a:off x="6756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3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1046"/>
          <p:cNvGraphicFramePr>
            <a:graphicFrameLocks noChangeAspect="1"/>
          </p:cNvGraphicFramePr>
          <p:nvPr/>
        </p:nvGraphicFramePr>
        <p:xfrm>
          <a:off x="56134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4" name="Equation" r:id="rId8" imgW="253800" imgH="368280" progId="Equation.3">
                  <p:embed/>
                </p:oleObj>
              </mc:Choice>
              <mc:Fallback>
                <p:oleObj name="Equation" r:id="rId8" imgW="253800" imgH="368280" progId="Equation.3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1047"/>
          <p:cNvGraphicFramePr>
            <a:graphicFrameLocks noChangeAspect="1"/>
          </p:cNvGraphicFramePr>
          <p:nvPr/>
        </p:nvGraphicFramePr>
        <p:xfrm>
          <a:off x="31242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5" name="Equation" r:id="rId9" imgW="266400" imgH="279360" progId="Equation.3">
                  <p:embed/>
                </p:oleObj>
              </mc:Choice>
              <mc:Fallback>
                <p:oleObj name="Equation" r:id="rId9" imgW="266400" imgH="279360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1048"/>
          <p:cNvGraphicFramePr>
            <a:graphicFrameLocks noChangeAspect="1"/>
          </p:cNvGraphicFramePr>
          <p:nvPr/>
        </p:nvGraphicFramePr>
        <p:xfrm>
          <a:off x="3810000" y="1981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6" name="Equation" r:id="rId11" imgW="253800" imgH="393480" progId="Equation.3">
                  <p:embed/>
                </p:oleObj>
              </mc:Choice>
              <mc:Fallback>
                <p:oleObj name="Equation" r:id="rId11" imgW="253800" imgH="393480" progId="Equation.3">
                  <p:embed/>
                  <p:pic>
                    <p:nvPicPr>
                      <p:cNvPr id="0" name="Object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812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1049"/>
          <p:cNvGraphicFramePr>
            <a:graphicFrameLocks noChangeAspect="1"/>
          </p:cNvGraphicFramePr>
          <p:nvPr/>
        </p:nvGraphicFramePr>
        <p:xfrm>
          <a:off x="4953000" y="2057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7" name="Equation" r:id="rId13" imgW="241200" imgH="279360" progId="Equation.3">
                  <p:embed/>
                </p:oleObj>
              </mc:Choice>
              <mc:Fallback>
                <p:oleObj name="Equation" r:id="rId13" imgW="241200" imgH="279360" progId="Equation.3">
                  <p:embed/>
                  <p:pic>
                    <p:nvPicPr>
                      <p:cNvPr id="0" name="Object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0574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50"/>
          <p:cNvGraphicFramePr>
            <a:graphicFrameLocks noChangeAspect="1"/>
          </p:cNvGraphicFramePr>
          <p:nvPr/>
        </p:nvGraphicFramePr>
        <p:xfrm>
          <a:off x="44196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8" name="Equation" r:id="rId15" imgW="266400" imgH="279360" progId="Equation.3">
                  <p:embed/>
                </p:oleObj>
              </mc:Choice>
              <mc:Fallback>
                <p:oleObj name="Equation" r:id="rId15" imgW="266400" imgH="279360" progId="Equation.3">
                  <p:embed/>
                  <p:pic>
                    <p:nvPicPr>
                      <p:cNvPr id="0" name="Object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051"/>
          <p:cNvGraphicFramePr>
            <a:graphicFrameLocks noChangeAspect="1"/>
          </p:cNvGraphicFramePr>
          <p:nvPr/>
        </p:nvGraphicFramePr>
        <p:xfrm>
          <a:off x="4953000" y="2971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9" name="Equation" r:id="rId16" imgW="380880" imgH="520560" progId="Equation.3">
                  <p:embed/>
                </p:oleObj>
              </mc:Choice>
              <mc:Fallback>
                <p:oleObj name="Equation" r:id="rId16" imgW="380880" imgH="520560" progId="Equation.3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9718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3" name="Oval 1052"/>
          <p:cNvSpPr>
            <a:spLocks noChangeArrowheads="1"/>
          </p:cNvSpPr>
          <p:nvPr/>
        </p:nvSpPr>
        <p:spPr bwMode="auto">
          <a:xfrm>
            <a:off x="685800" y="50292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74" name="Oval 1053"/>
          <p:cNvSpPr>
            <a:spLocks noChangeArrowheads="1"/>
          </p:cNvSpPr>
          <p:nvPr/>
        </p:nvSpPr>
        <p:spPr bwMode="auto">
          <a:xfrm>
            <a:off x="3505200" y="4114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75" name="Line 1054"/>
          <p:cNvSpPr>
            <a:spLocks noChangeShapeType="1"/>
          </p:cNvSpPr>
          <p:nvPr/>
        </p:nvSpPr>
        <p:spPr bwMode="auto">
          <a:xfrm flipV="1">
            <a:off x="1447800" y="457200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4348" name="Object 1055"/>
          <p:cNvGraphicFramePr>
            <a:graphicFrameLocks noChangeAspect="1"/>
          </p:cNvGraphicFramePr>
          <p:nvPr/>
        </p:nvGraphicFramePr>
        <p:xfrm>
          <a:off x="944563" y="5110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0" name="Equation" r:id="rId18" imgW="380880" imgH="520560" progId="Equation.3">
                  <p:embed/>
                </p:oleObj>
              </mc:Choice>
              <mc:Fallback>
                <p:oleObj name="Equation" r:id="rId18" imgW="380880" imgH="520560" progId="Equation.3">
                  <p:embed/>
                  <p:pic>
                    <p:nvPicPr>
                      <p:cNvPr id="0" name="Object 1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51101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056"/>
          <p:cNvGraphicFramePr>
            <a:graphicFrameLocks noChangeAspect="1"/>
          </p:cNvGraphicFramePr>
          <p:nvPr/>
        </p:nvGraphicFramePr>
        <p:xfrm>
          <a:off x="3733800" y="4191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1" name="Equation" r:id="rId20" imgW="444240" imgH="520560" progId="Equation.3">
                  <p:embed/>
                </p:oleObj>
              </mc:Choice>
              <mc:Fallback>
                <p:oleObj name="Equation" r:id="rId20" imgW="444240" imgH="520560" progId="Equation.3">
                  <p:embed/>
                  <p:pic>
                    <p:nvPicPr>
                      <p:cNvPr id="0" name="Object 1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1910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057"/>
          <p:cNvGraphicFramePr>
            <a:graphicFrameLocks noChangeAspect="1"/>
          </p:cNvGraphicFramePr>
          <p:nvPr/>
        </p:nvGraphicFramePr>
        <p:xfrm>
          <a:off x="1447800" y="41910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2" name="Equation" r:id="rId22" imgW="1587240" imgH="469800" progId="Equation.3">
                  <p:embed/>
                </p:oleObj>
              </mc:Choice>
              <mc:Fallback>
                <p:oleObj name="Equation" r:id="rId22" imgW="1587240" imgH="469800" progId="Equation.3">
                  <p:embed/>
                  <p:pic>
                    <p:nvPicPr>
                      <p:cNvPr id="0" name="Object 1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91000"/>
                        <a:ext cx="1587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6" name="Oval 1058"/>
          <p:cNvSpPr>
            <a:spLocks noChangeArrowheads="1"/>
          </p:cNvSpPr>
          <p:nvPr/>
        </p:nvSpPr>
        <p:spPr bwMode="auto">
          <a:xfrm>
            <a:off x="3505200" y="5715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351" name="Object 1059"/>
          <p:cNvGraphicFramePr>
            <a:graphicFrameLocks noChangeAspect="1"/>
          </p:cNvGraphicFramePr>
          <p:nvPr/>
        </p:nvGraphicFramePr>
        <p:xfrm>
          <a:off x="3740150" y="578643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3" name="Equation" r:id="rId24" imgW="431640" imgH="533160" progId="Equation.3">
                  <p:embed/>
                </p:oleObj>
              </mc:Choice>
              <mc:Fallback>
                <p:oleObj name="Equation" r:id="rId24" imgW="431640" imgH="533160" progId="Equation.3">
                  <p:embed/>
                  <p:pic>
                    <p:nvPicPr>
                      <p:cNvPr id="0" name="Object 1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0150" y="5786438"/>
                        <a:ext cx="4302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7" name="Line 1060"/>
          <p:cNvSpPr>
            <a:spLocks noChangeShapeType="1"/>
          </p:cNvSpPr>
          <p:nvPr/>
        </p:nvSpPr>
        <p:spPr bwMode="auto">
          <a:xfrm>
            <a:off x="1447800" y="56388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4352" name="Object 1061"/>
          <p:cNvGraphicFramePr>
            <a:graphicFrameLocks noChangeAspect="1"/>
          </p:cNvGraphicFramePr>
          <p:nvPr/>
        </p:nvGraphicFramePr>
        <p:xfrm>
          <a:off x="1365250" y="6019800"/>
          <a:ext cx="160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4" name="Equation" r:id="rId26" imgW="1600200" imgH="469800" progId="Equation.3">
                  <p:embed/>
                </p:oleObj>
              </mc:Choice>
              <mc:Fallback>
                <p:oleObj name="Equation" r:id="rId26" imgW="1600200" imgH="469800" progId="Equation.3">
                  <p:embed/>
                  <p:pic>
                    <p:nvPicPr>
                      <p:cNvPr id="0" name="Object 1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6019800"/>
                        <a:ext cx="16002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8" name="Text Box 1062"/>
          <p:cNvSpPr txBox="1">
            <a:spLocks noChangeArrowheads="1"/>
          </p:cNvSpPr>
          <p:nvPr/>
        </p:nvSpPr>
        <p:spPr bwMode="auto">
          <a:xfrm>
            <a:off x="4648200" y="4572000"/>
            <a:ext cx="4338638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No possible transition</a:t>
            </a:r>
          </a:p>
          <a:p>
            <a:r>
              <a:rPr lang="en-US"/>
              <a:t>from      and symbol</a:t>
            </a:r>
          </a:p>
        </p:txBody>
      </p:sp>
      <p:sp>
        <p:nvSpPr>
          <p:cNvPr id="14379" name="Text Box 1063"/>
          <p:cNvSpPr txBox="1">
            <a:spLocks noChangeArrowheads="1"/>
          </p:cNvSpPr>
          <p:nvPr/>
        </p:nvSpPr>
        <p:spPr bwMode="auto">
          <a:xfrm>
            <a:off x="5867400" y="5867400"/>
            <a:ext cx="15906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HALT!!!</a:t>
            </a:r>
          </a:p>
        </p:txBody>
      </p:sp>
      <p:graphicFrame>
        <p:nvGraphicFramePr>
          <p:cNvPr id="14353" name="Object 1064"/>
          <p:cNvGraphicFramePr>
            <a:graphicFrameLocks noChangeAspect="1"/>
          </p:cNvGraphicFramePr>
          <p:nvPr/>
        </p:nvGraphicFramePr>
        <p:xfrm>
          <a:off x="5791200" y="51816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5" name="Equation" r:id="rId28" imgW="380880" imgH="520560" progId="Equation.3">
                  <p:embed/>
                </p:oleObj>
              </mc:Choice>
              <mc:Fallback>
                <p:oleObj name="Equation" r:id="rId28" imgW="380880" imgH="520560" progId="Equation.3">
                  <p:embed/>
                  <p:pic>
                    <p:nvPicPr>
                      <p:cNvPr id="0" name="Object 1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1816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4" name="Object 1065"/>
          <p:cNvGraphicFramePr>
            <a:graphicFrameLocks noChangeAspect="1"/>
          </p:cNvGraphicFramePr>
          <p:nvPr/>
        </p:nvGraphicFramePr>
        <p:xfrm>
          <a:off x="8610600" y="53340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26" name="Equation" r:id="rId29" imgW="241200" imgH="279360" progId="Equation.3">
                  <p:embed/>
                </p:oleObj>
              </mc:Choice>
              <mc:Fallback>
                <p:oleObj name="Equation" r:id="rId29" imgW="241200" imgH="279360" progId="Equation.3">
                  <p:embed/>
                  <p:pic>
                    <p:nvPicPr>
                      <p:cNvPr id="0" name="Object 1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53340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0" name="Line 1066"/>
          <p:cNvSpPr>
            <a:spLocks noChangeShapeType="1"/>
          </p:cNvSpPr>
          <p:nvPr/>
        </p:nvSpPr>
        <p:spPr bwMode="auto">
          <a:xfrm>
            <a:off x="381000" y="4800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381" name="Line 1067"/>
          <p:cNvSpPr>
            <a:spLocks noChangeShapeType="1"/>
          </p:cNvSpPr>
          <p:nvPr/>
        </p:nvSpPr>
        <p:spPr bwMode="auto">
          <a:xfrm flipV="1">
            <a:off x="381000" y="5638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0B2D4B-5E20-4B00-B8CE-B283FC3E128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53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Accepting States</a:t>
            </a:r>
          </a:p>
        </p:txBody>
      </p:sp>
      <p:sp>
        <p:nvSpPr>
          <p:cNvPr id="15369" name="Oval 3"/>
          <p:cNvSpPr>
            <a:spLocks noChangeArrowheads="1"/>
          </p:cNvSpPr>
          <p:nvPr/>
        </p:nvSpPr>
        <p:spPr bwMode="auto">
          <a:xfrm>
            <a:off x="457200" y="129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70" name="Oval 4"/>
          <p:cNvSpPr>
            <a:spLocks noChangeArrowheads="1"/>
          </p:cNvSpPr>
          <p:nvPr/>
        </p:nvSpPr>
        <p:spPr bwMode="auto">
          <a:xfrm>
            <a:off x="3352800" y="129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71" name="Line 5"/>
          <p:cNvSpPr>
            <a:spLocks noChangeShapeType="1"/>
          </p:cNvSpPr>
          <p:nvPr/>
        </p:nvSpPr>
        <p:spPr bwMode="auto">
          <a:xfrm>
            <a:off x="1295400" y="1676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362" name="Object 6"/>
          <p:cNvGraphicFramePr>
            <a:graphicFrameLocks noChangeAspect="1"/>
          </p:cNvGraphicFramePr>
          <p:nvPr/>
        </p:nvGraphicFramePr>
        <p:xfrm>
          <a:off x="715963" y="137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Equation" r:id="rId3" imgW="380880" imgH="520560" progId="Equation.3">
                  <p:embed/>
                </p:oleObj>
              </mc:Choice>
              <mc:Fallback>
                <p:oleObj name="Equation" r:id="rId3" imgW="38088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13763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7"/>
          <p:cNvGraphicFramePr>
            <a:graphicFrameLocks noChangeAspect="1"/>
          </p:cNvGraphicFramePr>
          <p:nvPr/>
        </p:nvGraphicFramePr>
        <p:xfrm>
          <a:off x="3581400" y="1371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Equation" r:id="rId5" imgW="444240" imgH="520560" progId="Equation.3">
                  <p:embed/>
                </p:oleObj>
              </mc:Choice>
              <mc:Fallback>
                <p:oleObj name="Equation" r:id="rId5" imgW="444240" imgH="520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3716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Oval 9"/>
          <p:cNvSpPr>
            <a:spLocks noChangeArrowheads="1"/>
          </p:cNvSpPr>
          <p:nvPr/>
        </p:nvSpPr>
        <p:spPr bwMode="auto">
          <a:xfrm>
            <a:off x="3200400" y="114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3" name="Text Box 10"/>
          <p:cNvSpPr txBox="1">
            <a:spLocks noChangeArrowheads="1"/>
          </p:cNvSpPr>
          <p:nvPr/>
        </p:nvSpPr>
        <p:spPr bwMode="auto">
          <a:xfrm>
            <a:off x="5105400" y="1371600"/>
            <a:ext cx="16557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Allowed</a:t>
            </a:r>
          </a:p>
        </p:txBody>
      </p:sp>
      <p:sp>
        <p:nvSpPr>
          <p:cNvPr id="15374" name="Oval 23"/>
          <p:cNvSpPr>
            <a:spLocks noChangeArrowheads="1"/>
          </p:cNvSpPr>
          <p:nvPr/>
        </p:nvSpPr>
        <p:spPr bwMode="auto">
          <a:xfrm>
            <a:off x="4572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75" name="Oval 24"/>
          <p:cNvSpPr>
            <a:spLocks noChangeArrowheads="1"/>
          </p:cNvSpPr>
          <p:nvPr/>
        </p:nvSpPr>
        <p:spPr bwMode="auto">
          <a:xfrm>
            <a:off x="3352800" y="3200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76" name="Line 25"/>
          <p:cNvSpPr>
            <a:spLocks noChangeShapeType="1"/>
          </p:cNvSpPr>
          <p:nvPr/>
        </p:nvSpPr>
        <p:spPr bwMode="auto">
          <a:xfrm>
            <a:off x="1447800" y="35814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364" name="Object 26"/>
          <p:cNvGraphicFramePr>
            <a:graphicFrameLocks noChangeAspect="1"/>
          </p:cNvGraphicFramePr>
          <p:nvPr/>
        </p:nvGraphicFramePr>
        <p:xfrm>
          <a:off x="715963" y="3281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Equation" r:id="rId7" imgW="380880" imgH="520560" progId="Equation.3">
                  <p:embed/>
                </p:oleObj>
              </mc:Choice>
              <mc:Fallback>
                <p:oleObj name="Equation" r:id="rId7" imgW="380880" imgH="5205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32813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27"/>
          <p:cNvGraphicFramePr>
            <a:graphicFrameLocks noChangeAspect="1"/>
          </p:cNvGraphicFramePr>
          <p:nvPr/>
        </p:nvGraphicFramePr>
        <p:xfrm>
          <a:off x="3581400" y="3276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Equation" r:id="rId8" imgW="444240" imgH="520560" progId="Equation.3">
                  <p:embed/>
                </p:oleObj>
              </mc:Choice>
              <mc:Fallback>
                <p:oleObj name="Equation" r:id="rId8" imgW="444240" imgH="5205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2766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7" name="Oval 28"/>
          <p:cNvSpPr>
            <a:spLocks noChangeArrowheads="1"/>
          </p:cNvSpPr>
          <p:nvPr/>
        </p:nvSpPr>
        <p:spPr bwMode="auto">
          <a:xfrm>
            <a:off x="304800" y="3048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8" name="Text Box 29"/>
          <p:cNvSpPr txBox="1">
            <a:spLocks noChangeArrowheads="1"/>
          </p:cNvSpPr>
          <p:nvPr/>
        </p:nvSpPr>
        <p:spPr bwMode="auto">
          <a:xfrm>
            <a:off x="5029200" y="3227388"/>
            <a:ext cx="260508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Not</a:t>
            </a:r>
            <a:r>
              <a:rPr lang="en-US">
                <a:solidFill>
                  <a:srgbClr val="FF0000"/>
                </a:solidFill>
              </a:rPr>
              <a:t> Allowed</a:t>
            </a:r>
          </a:p>
        </p:txBody>
      </p:sp>
      <p:sp>
        <p:nvSpPr>
          <p:cNvPr id="15379" name="Text Box 30"/>
          <p:cNvSpPr txBox="1">
            <a:spLocks noChangeArrowheads="1"/>
          </p:cNvSpPr>
          <p:nvPr/>
        </p:nvSpPr>
        <p:spPr bwMode="auto">
          <a:xfrm>
            <a:off x="152400" y="4876800"/>
            <a:ext cx="8988425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Accepting states have no outgoing transitions</a:t>
            </a:r>
          </a:p>
          <a:p>
            <a:pPr>
              <a:buFontTx/>
              <a:buChar char="•"/>
            </a:pPr>
            <a:r>
              <a:rPr lang="en-US"/>
              <a:t>The machine halts and accepts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E45AF9-B3C9-4698-A98D-91F36CE21FC4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Acceptance</a:t>
            </a:r>
          </a:p>
        </p:txBody>
      </p:sp>
      <p:sp>
        <p:nvSpPr>
          <p:cNvPr id="96261" name="Text Box 3"/>
          <p:cNvSpPr txBox="1">
            <a:spLocks noChangeArrowheads="1"/>
          </p:cNvSpPr>
          <p:nvPr/>
        </p:nvSpPr>
        <p:spPr bwMode="auto">
          <a:xfrm>
            <a:off x="228600" y="1447800"/>
            <a:ext cx="27098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Accept Input</a:t>
            </a:r>
          </a:p>
        </p:txBody>
      </p:sp>
      <p:sp>
        <p:nvSpPr>
          <p:cNvPr id="96262" name="Text Box 5"/>
          <p:cNvSpPr txBox="1">
            <a:spLocks noChangeArrowheads="1"/>
          </p:cNvSpPr>
          <p:nvPr/>
        </p:nvSpPr>
        <p:spPr bwMode="auto">
          <a:xfrm>
            <a:off x="4953000" y="1219200"/>
            <a:ext cx="3702050" cy="1173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If machine halts </a:t>
            </a:r>
          </a:p>
          <a:p>
            <a:r>
              <a:rPr lang="en-US"/>
              <a:t>in an accept state </a:t>
            </a:r>
          </a:p>
        </p:txBody>
      </p:sp>
      <p:sp>
        <p:nvSpPr>
          <p:cNvPr id="96263" name="AutoShape 10"/>
          <p:cNvSpPr>
            <a:spLocks noChangeArrowheads="1"/>
          </p:cNvSpPr>
          <p:nvPr/>
        </p:nvSpPr>
        <p:spPr bwMode="auto">
          <a:xfrm>
            <a:off x="3429000" y="15240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6264" name="Text Box 11"/>
          <p:cNvSpPr txBox="1">
            <a:spLocks noChangeArrowheads="1"/>
          </p:cNvSpPr>
          <p:nvPr/>
        </p:nvSpPr>
        <p:spPr bwMode="auto">
          <a:xfrm>
            <a:off x="228600" y="4419600"/>
            <a:ext cx="26273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Reject Input</a:t>
            </a:r>
          </a:p>
        </p:txBody>
      </p:sp>
      <p:sp>
        <p:nvSpPr>
          <p:cNvPr id="96265" name="AutoShape 12"/>
          <p:cNvSpPr>
            <a:spLocks noChangeArrowheads="1"/>
          </p:cNvSpPr>
          <p:nvPr/>
        </p:nvSpPr>
        <p:spPr bwMode="auto">
          <a:xfrm>
            <a:off x="3429000" y="44958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6266" name="Text Box 13"/>
          <p:cNvSpPr txBox="1">
            <a:spLocks noChangeArrowheads="1"/>
          </p:cNvSpPr>
          <p:nvPr/>
        </p:nvSpPr>
        <p:spPr bwMode="auto">
          <a:xfrm>
            <a:off x="4648200" y="3429000"/>
            <a:ext cx="4298950" cy="2925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 If machine  halts </a:t>
            </a:r>
          </a:p>
          <a:p>
            <a:r>
              <a:rPr lang="en-US"/>
              <a:t> in a non-accept state</a:t>
            </a:r>
          </a:p>
          <a:p>
            <a:r>
              <a:rPr lang="en-US"/>
              <a:t>             </a:t>
            </a:r>
            <a:r>
              <a:rPr lang="en-US">
                <a:solidFill>
                  <a:srgbClr val="FF0000"/>
                </a:solidFill>
              </a:rPr>
              <a:t>or</a:t>
            </a:r>
          </a:p>
          <a:p>
            <a:r>
              <a:rPr lang="en-US"/>
              <a:t> If machine enters </a:t>
            </a:r>
          </a:p>
          <a:p>
            <a:r>
              <a:rPr lang="en-US"/>
              <a:t> an </a:t>
            </a:r>
            <a:r>
              <a:rPr lang="en-US" i="1"/>
              <a:t>infinite loop</a:t>
            </a:r>
            <a:r>
              <a:rPr lang="en-US"/>
              <a:t> </a:t>
            </a:r>
          </a:p>
        </p:txBody>
      </p:sp>
      <p:sp>
        <p:nvSpPr>
          <p:cNvPr id="96267" name="Text Box 15"/>
          <p:cNvSpPr txBox="1">
            <a:spLocks noChangeArrowheads="1"/>
          </p:cNvSpPr>
          <p:nvPr/>
        </p:nvSpPr>
        <p:spPr bwMode="auto">
          <a:xfrm>
            <a:off x="1676400" y="1905000"/>
            <a:ext cx="13128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string</a:t>
            </a:r>
          </a:p>
        </p:txBody>
      </p:sp>
      <p:sp>
        <p:nvSpPr>
          <p:cNvPr id="96268" name="Text Box 16"/>
          <p:cNvSpPr txBox="1">
            <a:spLocks noChangeArrowheads="1"/>
          </p:cNvSpPr>
          <p:nvPr/>
        </p:nvSpPr>
        <p:spPr bwMode="auto">
          <a:xfrm>
            <a:off x="1676400" y="4953000"/>
            <a:ext cx="13128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49DFCA-0BCD-4C2C-A124-85281C42BDDE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517525" y="482600"/>
            <a:ext cx="26273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Observation: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1736725" y="1244600"/>
            <a:ext cx="6692900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In order to accept an input string,</a:t>
            </a:r>
          </a:p>
          <a:p>
            <a:r>
              <a:rPr lang="en-US"/>
              <a:t>it is not necessary to scan all the</a:t>
            </a:r>
          </a:p>
          <a:p>
            <a:r>
              <a:rPr lang="en-US"/>
              <a:t>symbols in the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8B29AD-3097-461F-8886-93B59A85AC6E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6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Turing Machine Example</a:t>
            </a:r>
          </a:p>
        </p:txBody>
      </p:sp>
      <p:sp>
        <p:nvSpPr>
          <p:cNvPr id="16395" name="Text Box 3"/>
          <p:cNvSpPr txBox="1">
            <a:spLocks noChangeArrowheads="1"/>
          </p:cNvSpPr>
          <p:nvPr/>
        </p:nvSpPr>
        <p:spPr bwMode="auto">
          <a:xfrm>
            <a:off x="1676400" y="2514600"/>
            <a:ext cx="43513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Accepts the language:</a:t>
            </a: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6248400" y="2514600"/>
          <a:ext cx="6858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2" name="Equation" r:id="rId3" imgW="469800" imgH="355320" progId="Equation.3">
                  <p:embed/>
                </p:oleObj>
              </mc:Choice>
              <mc:Fallback>
                <p:oleObj name="Equation" r:id="rId3" imgW="469800" imgH="355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514600"/>
                        <a:ext cx="68580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Oval 5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387" name="Object 6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3" name="Equation" r:id="rId5" imgW="444240" imgH="533160" progId="Equation.3">
                  <p:embed/>
                </p:oleObj>
              </mc:Choice>
              <mc:Fallback>
                <p:oleObj name="Equation" r:id="rId5" imgW="444240" imgH="533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Freeform 9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632"/>
              <a:gd name="T17" fmla="*/ 672 w 672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98" name="Line 10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99" name="Line 11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00" name="Oval 12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01" name="Oval 13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6388" name="Object 14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4" name="Equation" r:id="rId7" imgW="1612800" imgH="457200" progId="Equation.3">
                  <p:embed/>
                </p:oleObj>
              </mc:Choice>
              <mc:Fallback>
                <p:oleObj name="Equation" r:id="rId7" imgW="16128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5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5" name="Equation" r:id="rId9" imgW="1549080" imgH="457200" progId="Equation.3">
                  <p:embed/>
                </p:oleObj>
              </mc:Choice>
              <mc:Fallback>
                <p:oleObj name="Equation" r:id="rId9" imgW="154908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16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6" name="Equation" r:id="rId11" imgW="380880" imgH="520560" progId="Equation.3">
                  <p:embed/>
                </p:oleObj>
              </mc:Choice>
              <mc:Fallback>
                <p:oleObj name="Equation" r:id="rId11" imgW="380880" imgH="5205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2" name="Text Box 17"/>
          <p:cNvSpPr txBox="1">
            <a:spLocks noChangeArrowheads="1"/>
          </p:cNvSpPr>
          <p:nvPr/>
        </p:nvSpPr>
        <p:spPr bwMode="auto">
          <a:xfrm>
            <a:off x="1736725" y="1320800"/>
            <a:ext cx="29972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Input alphabet</a:t>
            </a:r>
          </a:p>
        </p:txBody>
      </p:sp>
      <p:graphicFrame>
        <p:nvGraphicFramePr>
          <p:cNvPr id="16391" name="Object 18"/>
          <p:cNvGraphicFramePr>
            <a:graphicFrameLocks noChangeAspect="1"/>
          </p:cNvGraphicFramePr>
          <p:nvPr/>
        </p:nvGraphicFramePr>
        <p:xfrm>
          <a:off x="4876800" y="1219200"/>
          <a:ext cx="22860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" name="Equation" r:id="rId13" imgW="672840" imgH="215640" progId="Equation.3">
                  <p:embed/>
                </p:oleObj>
              </mc:Choice>
              <mc:Fallback>
                <p:oleObj name="Equation" r:id="rId13" imgW="672840" imgH="2156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19200"/>
                        <a:ext cx="2286000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F439F1-B871-4C95-A92B-055272E92682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7424" name="Line 12"/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25" name="Line 13"/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26" name="Line 14"/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27" name="Line 15"/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28" name="Line 16"/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29" name="Line 17"/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30" name="Line 18"/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31" name="Line 19"/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32" name="Line 20"/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33" name="Line 21"/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34" name="Line 22"/>
          <p:cNvSpPr>
            <a:spLocks noChangeShapeType="1"/>
          </p:cNvSpPr>
          <p:nvPr/>
        </p:nvSpPr>
        <p:spPr bwMode="auto">
          <a:xfrm flipV="1">
            <a:off x="4572000" y="106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7410" name="Object 23"/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2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24"/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3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25"/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4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26"/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5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27"/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6"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28"/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7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5" name="Text Box 29"/>
          <p:cNvSpPr txBox="1">
            <a:spLocks noChangeArrowheads="1"/>
          </p:cNvSpPr>
          <p:nvPr/>
        </p:nvSpPr>
        <p:spPr bwMode="auto">
          <a:xfrm>
            <a:off x="381000" y="4572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0</a:t>
            </a:r>
          </a:p>
        </p:txBody>
      </p:sp>
      <p:graphicFrame>
        <p:nvGraphicFramePr>
          <p:cNvPr id="17416" name="Object 30"/>
          <p:cNvGraphicFramePr>
            <a:graphicFrameLocks noChangeAspect="1"/>
          </p:cNvGraphicFramePr>
          <p:nvPr/>
        </p:nvGraphicFramePr>
        <p:xfrm>
          <a:off x="4419600" y="14478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8" name="Equation" r:id="rId11" imgW="444240" imgH="533160" progId="Equation.3">
                  <p:embed/>
                </p:oleObj>
              </mc:Choice>
              <mc:Fallback>
                <p:oleObj name="Equation" r:id="rId11" imgW="444240" imgH="5331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4478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31"/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9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6" name="Oval 52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18" name="Object 53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0" name="Equation" r:id="rId14" imgW="444240" imgH="533160" progId="Equation.3">
                  <p:embed/>
                </p:oleObj>
              </mc:Choice>
              <mc:Fallback>
                <p:oleObj name="Equation" r:id="rId14" imgW="444240" imgH="53316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7" name="Freeform 54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632"/>
              <a:gd name="T17" fmla="*/ 672 w 672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38" name="Line 55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39" name="Line 56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40" name="Oval 57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41" name="Oval 58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19" name="Object 59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1" name="Equation" r:id="rId15" imgW="1612800" imgH="457200" progId="Equation.3">
                  <p:embed/>
                </p:oleObj>
              </mc:Choice>
              <mc:Fallback>
                <p:oleObj name="Equation" r:id="rId15" imgW="1612800" imgH="4572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60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2" name="Equation" r:id="rId17" imgW="1549080" imgH="457200" progId="Equation.3">
                  <p:embed/>
                </p:oleObj>
              </mc:Choice>
              <mc:Fallback>
                <p:oleObj name="Equation" r:id="rId17" imgW="1549080" imgH="4572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61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" name="Equation" r:id="rId19" imgW="380880" imgH="520560" progId="Equation.3">
                  <p:embed/>
                </p:oleObj>
              </mc:Choice>
              <mc:Fallback>
                <p:oleObj name="Equation" r:id="rId19" imgW="380880" imgH="52056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2" name="Oval 62"/>
          <p:cNvSpPr>
            <a:spLocks noChangeArrowheads="1"/>
          </p:cNvSpPr>
          <p:nvPr/>
        </p:nvSpPr>
        <p:spPr bwMode="auto">
          <a:xfrm>
            <a:off x="2590800" y="3429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4D64B4-704A-457E-9026-4942E2BA8E6E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8448" name="Oval 63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49" name="Line 12"/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50" name="Line 13"/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51" name="Line 14"/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52" name="Line 15"/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53" name="Line 16"/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54" name="Line 17"/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55" name="Line 18"/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56" name="Line 19"/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57" name="Line 20"/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58" name="Line 21"/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59" name="Line 22"/>
          <p:cNvSpPr>
            <a:spLocks noChangeShapeType="1"/>
          </p:cNvSpPr>
          <p:nvPr/>
        </p:nvSpPr>
        <p:spPr bwMode="auto">
          <a:xfrm flipV="1">
            <a:off x="5181600" y="1069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8434" name="Object 23"/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6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24"/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7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25"/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8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26"/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9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27"/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0"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28"/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1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0" name="Text Box 29"/>
          <p:cNvSpPr txBox="1">
            <a:spLocks noChangeArrowheads="1"/>
          </p:cNvSpPr>
          <p:nvPr/>
        </p:nvSpPr>
        <p:spPr bwMode="auto">
          <a:xfrm>
            <a:off x="381000" y="457200"/>
            <a:ext cx="14176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1</a:t>
            </a:r>
          </a:p>
        </p:txBody>
      </p:sp>
      <p:graphicFrame>
        <p:nvGraphicFramePr>
          <p:cNvPr id="18440" name="Object 30"/>
          <p:cNvGraphicFramePr>
            <a:graphicFrameLocks noChangeAspect="1"/>
          </p:cNvGraphicFramePr>
          <p:nvPr/>
        </p:nvGraphicFramePr>
        <p:xfrm>
          <a:off x="4953000" y="1450975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2" name="Equation" r:id="rId11" imgW="444240" imgH="533160" progId="Equation.3">
                  <p:embed/>
                </p:oleObj>
              </mc:Choice>
              <mc:Fallback>
                <p:oleObj name="Equation" r:id="rId11" imgW="444240" imgH="5331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450975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31"/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3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53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4" name="Equation" r:id="rId14" imgW="444240" imgH="533160" progId="Equation.3">
                  <p:embed/>
                </p:oleObj>
              </mc:Choice>
              <mc:Fallback>
                <p:oleObj name="Equation" r:id="rId14" imgW="444240" imgH="53316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1" name="Freeform 54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632"/>
              <a:gd name="T17" fmla="*/ 672 w 672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62" name="Line 55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63" name="Line 56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64" name="Oval 57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65" name="Oval 58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443" name="Object 59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5" name="Equation" r:id="rId15" imgW="1612800" imgH="457200" progId="Equation.3">
                  <p:embed/>
                </p:oleObj>
              </mc:Choice>
              <mc:Fallback>
                <p:oleObj name="Equation" r:id="rId15" imgW="1612800" imgH="4572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60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6" name="Equation" r:id="rId17" imgW="1549080" imgH="457200" progId="Equation.3">
                  <p:embed/>
                </p:oleObj>
              </mc:Choice>
              <mc:Fallback>
                <p:oleObj name="Equation" r:id="rId17" imgW="1549080" imgH="4572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61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" name="Equation" r:id="rId19" imgW="380880" imgH="520560" progId="Equation.3">
                  <p:embed/>
                </p:oleObj>
              </mc:Choice>
              <mc:Fallback>
                <p:oleObj name="Equation" r:id="rId19" imgW="380880" imgH="52056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6" name="Oval 62"/>
          <p:cNvSpPr>
            <a:spLocks noChangeArrowheads="1"/>
          </p:cNvSpPr>
          <p:nvPr/>
        </p:nvSpPr>
        <p:spPr bwMode="auto">
          <a:xfrm>
            <a:off x="2590800" y="3429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D6C016-0118-4DF4-9A58-2428CF2444D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Recap: Push Down Automata (PDA)</a:t>
            </a:r>
            <a:endParaRPr lang="en-US" altLang="en-US" dirty="0" smtClean="0"/>
          </a:p>
        </p:txBody>
      </p:sp>
      <p:grpSp>
        <p:nvGrpSpPr>
          <p:cNvPr id="25" name="Group 24"/>
          <p:cNvGrpSpPr/>
          <p:nvPr/>
        </p:nvGrpSpPr>
        <p:grpSpPr>
          <a:xfrm>
            <a:off x="0" y="4114800"/>
            <a:ext cx="9144000" cy="2133600"/>
            <a:chOff x="0" y="4114800"/>
            <a:chExt cx="9144000" cy="2133600"/>
          </a:xfrm>
        </p:grpSpPr>
        <p:sp>
          <p:nvSpPr>
            <p:cNvPr id="14354" name="Oval 16"/>
            <p:cNvSpPr>
              <a:spLocks noChangeArrowheads="1"/>
            </p:cNvSpPr>
            <p:nvPr/>
          </p:nvSpPr>
          <p:spPr bwMode="auto">
            <a:xfrm>
              <a:off x="8382000" y="5486400"/>
              <a:ext cx="762000" cy="762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pPr>
                <a:spcBef>
                  <a:spcPct val="20000"/>
                </a:spcBef>
              </a:pPr>
              <a:endParaRPr lang="en-US" alt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0" y="4114800"/>
              <a:ext cx="9067800" cy="2133600"/>
              <a:chOff x="0" y="4114800"/>
              <a:chExt cx="9067800" cy="2133600"/>
            </a:xfrm>
          </p:grpSpPr>
          <p:sp>
            <p:nvSpPr>
              <p:cNvPr id="14347" name="Line 9"/>
              <p:cNvSpPr>
                <a:spLocks noChangeShapeType="1"/>
              </p:cNvSpPr>
              <p:nvPr/>
            </p:nvSpPr>
            <p:spPr bwMode="auto">
              <a:xfrm>
                <a:off x="0" y="5867400"/>
                <a:ext cx="457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457200" y="4114800"/>
                <a:ext cx="8610600" cy="2133600"/>
                <a:chOff x="457200" y="4114800"/>
                <a:chExt cx="8610600" cy="2133600"/>
              </a:xfrm>
            </p:grpSpPr>
            <p:sp>
              <p:nvSpPr>
                <p:cNvPr id="14341" name="Oval 3"/>
                <p:cNvSpPr>
                  <a:spLocks noChangeArrowheads="1"/>
                </p:cNvSpPr>
                <p:nvPr/>
              </p:nvSpPr>
              <p:spPr bwMode="auto">
                <a:xfrm>
                  <a:off x="3200400" y="5562600"/>
                  <a:ext cx="609600" cy="6096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en-US" altLang="en-US"/>
                </a:p>
              </p:txBody>
            </p:sp>
            <p:sp>
              <p:nvSpPr>
                <p:cNvPr id="14342" name="Line 4"/>
                <p:cNvSpPr>
                  <a:spLocks noChangeShapeType="1"/>
                </p:cNvSpPr>
                <p:nvPr/>
              </p:nvSpPr>
              <p:spPr bwMode="auto">
                <a:xfrm>
                  <a:off x="1219200" y="5867400"/>
                  <a:ext cx="1981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343" name="Line 5"/>
                <p:cNvSpPr>
                  <a:spLocks noChangeShapeType="1"/>
                </p:cNvSpPr>
                <p:nvPr/>
              </p:nvSpPr>
              <p:spPr bwMode="auto">
                <a:xfrm>
                  <a:off x="6400800" y="5867400"/>
                  <a:ext cx="1981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344" name="Line 6"/>
                <p:cNvSpPr>
                  <a:spLocks noChangeShapeType="1"/>
                </p:cNvSpPr>
                <p:nvPr/>
              </p:nvSpPr>
              <p:spPr bwMode="auto">
                <a:xfrm>
                  <a:off x="3810000" y="5867400"/>
                  <a:ext cx="1981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345" name="Freeform 7"/>
                <p:cNvSpPr>
                  <a:spLocks/>
                </p:cNvSpPr>
                <p:nvPr/>
              </p:nvSpPr>
              <p:spPr bwMode="auto">
                <a:xfrm>
                  <a:off x="2971800" y="4572000"/>
                  <a:ext cx="977900" cy="1066800"/>
                </a:xfrm>
                <a:custGeom>
                  <a:avLst/>
                  <a:gdLst>
                    <a:gd name="T0" fmla="*/ 2147483646 w 616"/>
                    <a:gd name="T1" fmla="*/ 2147483646 h 528"/>
                    <a:gd name="T2" fmla="*/ 2147483646 w 616"/>
                    <a:gd name="T3" fmla="*/ 2147483646 h 528"/>
                    <a:gd name="T4" fmla="*/ 2147483646 w 616"/>
                    <a:gd name="T5" fmla="*/ 0 h 528"/>
                    <a:gd name="T6" fmla="*/ 2147483646 w 616"/>
                    <a:gd name="T7" fmla="*/ 2147483646 h 528"/>
                    <a:gd name="T8" fmla="*/ 2147483646 w 616"/>
                    <a:gd name="T9" fmla="*/ 2147483646 h 5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16"/>
                    <a:gd name="T16" fmla="*/ 0 h 528"/>
                    <a:gd name="T17" fmla="*/ 616 w 616"/>
                    <a:gd name="T18" fmla="*/ 528 h 5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16" h="528">
                      <a:moveTo>
                        <a:pt x="208" y="528"/>
                      </a:moveTo>
                      <a:cubicBezTo>
                        <a:pt x="104" y="380"/>
                        <a:pt x="0" y="232"/>
                        <a:pt x="16" y="144"/>
                      </a:cubicBezTo>
                      <a:cubicBezTo>
                        <a:pt x="32" y="56"/>
                        <a:pt x="208" y="0"/>
                        <a:pt x="304" y="0"/>
                      </a:cubicBezTo>
                      <a:cubicBezTo>
                        <a:pt x="400" y="0"/>
                        <a:pt x="568" y="56"/>
                        <a:pt x="592" y="144"/>
                      </a:cubicBezTo>
                      <a:cubicBezTo>
                        <a:pt x="616" y="232"/>
                        <a:pt x="532" y="380"/>
                        <a:pt x="448" y="52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346" name="Freeform 8"/>
                <p:cNvSpPr>
                  <a:spLocks/>
                </p:cNvSpPr>
                <p:nvPr/>
              </p:nvSpPr>
              <p:spPr bwMode="auto">
                <a:xfrm>
                  <a:off x="5562600" y="4572000"/>
                  <a:ext cx="977900" cy="1066800"/>
                </a:xfrm>
                <a:custGeom>
                  <a:avLst/>
                  <a:gdLst>
                    <a:gd name="T0" fmla="*/ 2147483646 w 616"/>
                    <a:gd name="T1" fmla="*/ 2147483646 h 528"/>
                    <a:gd name="T2" fmla="*/ 2147483646 w 616"/>
                    <a:gd name="T3" fmla="*/ 2147483646 h 528"/>
                    <a:gd name="T4" fmla="*/ 2147483646 w 616"/>
                    <a:gd name="T5" fmla="*/ 0 h 528"/>
                    <a:gd name="T6" fmla="*/ 2147483646 w 616"/>
                    <a:gd name="T7" fmla="*/ 2147483646 h 528"/>
                    <a:gd name="T8" fmla="*/ 2147483646 w 616"/>
                    <a:gd name="T9" fmla="*/ 2147483646 h 5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16"/>
                    <a:gd name="T16" fmla="*/ 0 h 528"/>
                    <a:gd name="T17" fmla="*/ 616 w 616"/>
                    <a:gd name="T18" fmla="*/ 528 h 5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16" h="528">
                      <a:moveTo>
                        <a:pt x="208" y="528"/>
                      </a:moveTo>
                      <a:cubicBezTo>
                        <a:pt x="104" y="380"/>
                        <a:pt x="0" y="232"/>
                        <a:pt x="16" y="144"/>
                      </a:cubicBezTo>
                      <a:cubicBezTo>
                        <a:pt x="32" y="56"/>
                        <a:pt x="208" y="0"/>
                        <a:pt x="304" y="0"/>
                      </a:cubicBezTo>
                      <a:cubicBezTo>
                        <a:pt x="400" y="0"/>
                        <a:pt x="568" y="56"/>
                        <a:pt x="592" y="144"/>
                      </a:cubicBezTo>
                      <a:cubicBezTo>
                        <a:pt x="616" y="232"/>
                        <a:pt x="532" y="380"/>
                        <a:pt x="448" y="52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lg" len="lg"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34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965325" y="5221288"/>
                  <a:ext cx="184150" cy="57943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lg" len="lg"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en-US" altLang="en-US"/>
                </a:p>
              </p:txBody>
            </p:sp>
            <p:graphicFrame>
              <p:nvGraphicFramePr>
                <p:cNvPr id="14349" name="Object 11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1327150" y="5410200"/>
                <a:ext cx="1701800" cy="469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154" name="Equation" r:id="rId3" imgW="1701800" imgH="469900" progId="Equation.3">
                        <p:embed/>
                      </p:oleObj>
                    </mc:Choice>
                    <mc:Fallback>
                      <p:oleObj name="Equation" r:id="rId3" imgW="1701800" imgH="469900" progId="Equation.3">
                        <p:embed/>
                        <p:pic>
                          <p:nvPicPr>
                            <p:cNvPr id="14349" name="Object 1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27150" y="5410200"/>
                              <a:ext cx="1701800" cy="4699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4350" name="Oval 12"/>
                <p:cNvSpPr>
                  <a:spLocks noChangeArrowheads="1"/>
                </p:cNvSpPr>
                <p:nvPr/>
              </p:nvSpPr>
              <p:spPr bwMode="auto">
                <a:xfrm>
                  <a:off x="533400" y="5562600"/>
                  <a:ext cx="609600" cy="6096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en-US" altLang="en-US"/>
                </a:p>
              </p:txBody>
            </p:sp>
            <p:sp>
              <p:nvSpPr>
                <p:cNvPr id="14351" name="Oval 13"/>
                <p:cNvSpPr>
                  <a:spLocks noChangeArrowheads="1"/>
                </p:cNvSpPr>
                <p:nvPr/>
              </p:nvSpPr>
              <p:spPr bwMode="auto">
                <a:xfrm>
                  <a:off x="457200" y="5486400"/>
                  <a:ext cx="762000" cy="762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en-US" altLang="en-US"/>
                </a:p>
              </p:txBody>
            </p:sp>
            <p:sp>
              <p:nvSpPr>
                <p:cNvPr id="14352" name="Oval 14"/>
                <p:cNvSpPr>
                  <a:spLocks noChangeArrowheads="1"/>
                </p:cNvSpPr>
                <p:nvPr/>
              </p:nvSpPr>
              <p:spPr bwMode="auto">
                <a:xfrm>
                  <a:off x="5791200" y="5562600"/>
                  <a:ext cx="609600" cy="6096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en-US" altLang="en-US"/>
                </a:p>
              </p:txBody>
            </p:sp>
            <p:sp>
              <p:nvSpPr>
                <p:cNvPr id="14353" name="Oval 15"/>
                <p:cNvSpPr>
                  <a:spLocks noChangeArrowheads="1"/>
                </p:cNvSpPr>
                <p:nvPr/>
              </p:nvSpPr>
              <p:spPr bwMode="auto">
                <a:xfrm>
                  <a:off x="8458200" y="5562600"/>
                  <a:ext cx="609600" cy="6096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none" w="lg" len="lg"/>
                </a:ln>
              </p:spPr>
              <p:txBody>
                <a:bodyPr anchor="ctr">
                  <a:spAutoFit/>
                </a:bodyPr>
                <a:lstStyle/>
                <a:p>
                  <a:pPr>
                    <a:spcBef>
                      <a:spcPct val="20000"/>
                    </a:spcBef>
                  </a:pPr>
                  <a:endParaRPr lang="en-US" altLang="en-US"/>
                </a:p>
              </p:txBody>
            </p:sp>
            <p:graphicFrame>
              <p:nvGraphicFramePr>
                <p:cNvPr id="14355" name="Object 17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2671763" y="4114800"/>
                <a:ext cx="1612900" cy="469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155" name="Equation" r:id="rId5" imgW="1612900" imgH="469900" progId="Equation.3">
                        <p:embed/>
                      </p:oleObj>
                    </mc:Choice>
                    <mc:Fallback>
                      <p:oleObj name="Equation" r:id="rId5" imgW="1612900" imgH="469900" progId="Equation.3">
                        <p:embed/>
                        <p:pic>
                          <p:nvPicPr>
                            <p:cNvPr id="14355" name="Object 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71763" y="4114800"/>
                              <a:ext cx="1612900" cy="4699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356" name="Object 18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3890963" y="5410200"/>
                <a:ext cx="1612900" cy="469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156" name="Equation" r:id="rId7" imgW="1612900" imgH="469900" progId="Equation.3">
                        <p:embed/>
                      </p:oleObj>
                    </mc:Choice>
                    <mc:Fallback>
                      <p:oleObj name="Equation" r:id="rId7" imgW="1612900" imgH="469900" progId="Equation.3">
                        <p:embed/>
                        <p:pic>
                          <p:nvPicPr>
                            <p:cNvPr id="14356" name="Object 1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90963" y="5410200"/>
                              <a:ext cx="1612900" cy="4699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357" name="Object 19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614363" y="5638800"/>
                <a:ext cx="444500" cy="469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157" name="Equation" r:id="rId9" imgW="444500" imgH="469900" progId="Equation.3">
                        <p:embed/>
                      </p:oleObj>
                    </mc:Choice>
                    <mc:Fallback>
                      <p:oleObj name="Equation" r:id="rId9" imgW="444500" imgH="469900" progId="Equation.3">
                        <p:embed/>
                        <p:pic>
                          <p:nvPicPr>
                            <p:cNvPr id="14357" name="Object 1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14363" y="5638800"/>
                              <a:ext cx="444500" cy="4699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358" name="Object 20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3313113" y="5645150"/>
                <a:ext cx="381000" cy="457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158" name="Equation" r:id="rId11" imgW="381000" imgH="457200" progId="Equation.3">
                        <p:embed/>
                      </p:oleObj>
                    </mc:Choice>
                    <mc:Fallback>
                      <p:oleObj name="Equation" r:id="rId11" imgW="381000" imgH="457200" progId="Equation.3">
                        <p:embed/>
                        <p:pic>
                          <p:nvPicPr>
                            <p:cNvPr id="14358" name="Object 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13113" y="5645150"/>
                              <a:ext cx="381000" cy="4572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359" name="Object 21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5846763" y="5638800"/>
                <a:ext cx="431800" cy="457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159" name="Equation" r:id="rId13" imgW="431800" imgH="457200" progId="Equation.3">
                        <p:embed/>
                      </p:oleObj>
                    </mc:Choice>
                    <mc:Fallback>
                      <p:oleObj name="Equation" r:id="rId13" imgW="431800" imgH="457200" progId="Equation.3">
                        <p:embed/>
                        <p:pic>
                          <p:nvPicPr>
                            <p:cNvPr id="14359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846763" y="5638800"/>
                              <a:ext cx="431800" cy="4572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360" name="Object 22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8520113" y="5632450"/>
                <a:ext cx="419100" cy="469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160" name="Уравнение" r:id="rId15" imgW="419100" imgH="469900" progId="Equation.3">
                        <p:embed/>
                      </p:oleObj>
                    </mc:Choice>
                    <mc:Fallback>
                      <p:oleObj name="Уравнение" r:id="rId15" imgW="419100" imgH="469900" progId="Equation.3">
                        <p:embed/>
                        <p:pic>
                          <p:nvPicPr>
                            <p:cNvPr id="14360" name="Object 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520113" y="5632450"/>
                              <a:ext cx="419100" cy="4699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361" name="Object 23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5334000" y="4114800"/>
                <a:ext cx="1612900" cy="469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161" name="Equation" r:id="rId17" imgW="1612900" imgH="469900" progId="Equation.3">
                        <p:embed/>
                      </p:oleObj>
                    </mc:Choice>
                    <mc:Fallback>
                      <p:oleObj name="Equation" r:id="rId17" imgW="1612900" imgH="469900" progId="Equation.3">
                        <p:embed/>
                        <p:pic>
                          <p:nvPicPr>
                            <p:cNvPr id="14361" name="Object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34000" y="4114800"/>
                              <a:ext cx="1612900" cy="4699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362" name="Object 24"/>
                <p:cNvGraphicFramePr>
                  <a:graphicFrameLocks noChangeAspect="1"/>
                </p:cNvGraphicFramePr>
                <p:nvPr>
                  <p:extLst/>
                </p:nvPr>
              </p:nvGraphicFramePr>
              <p:xfrm>
                <a:off x="6584950" y="5410200"/>
                <a:ext cx="1574800" cy="4699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162" name="Equation" r:id="rId18" imgW="1574800" imgH="469900" progId="Equation.3">
                        <p:embed/>
                      </p:oleObj>
                    </mc:Choice>
                    <mc:Fallback>
                      <p:oleObj name="Equation" r:id="rId18" imgW="1574800" imgH="469900" progId="Equation.3">
                        <p:embed/>
                        <p:pic>
                          <p:nvPicPr>
                            <p:cNvPr id="14362" name="Object 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584950" y="5410200"/>
                              <a:ext cx="1574800" cy="4699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14363" name="Text Box 25"/>
          <p:cNvSpPr txBox="1">
            <a:spLocks noChangeArrowheads="1"/>
          </p:cNvSpPr>
          <p:nvPr/>
        </p:nvSpPr>
        <p:spPr bwMode="auto">
          <a:xfrm>
            <a:off x="304800" y="1447800"/>
            <a:ext cx="20859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/>
              <a:t>PDA       : </a:t>
            </a:r>
          </a:p>
        </p:txBody>
      </p:sp>
      <p:graphicFrame>
        <p:nvGraphicFramePr>
          <p:cNvPr id="14364" name="Object 26"/>
          <p:cNvGraphicFramePr>
            <a:graphicFrameLocks noChangeAspect="1"/>
          </p:cNvGraphicFramePr>
          <p:nvPr>
            <p:extLst/>
          </p:nvPr>
        </p:nvGraphicFramePr>
        <p:xfrm>
          <a:off x="1524000" y="15240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3" name="Equation" r:id="rId20" imgW="545863" imgH="393529" progId="Equation.3">
                  <p:embed/>
                </p:oleObj>
              </mc:Choice>
              <mc:Fallback>
                <p:oleObj name="Equation" r:id="rId20" imgW="545863" imgH="393529" progId="Equation.3">
                  <p:embed/>
                  <p:pic>
                    <p:nvPicPr>
                      <p:cNvPr id="1436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524000"/>
                        <a:ext cx="5445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5" name="Object 27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3276600" y="1282700"/>
          <a:ext cx="4953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4" name="Equation" r:id="rId22" imgW="1333500" imgH="228600" progId="Equation.3">
                  <p:embed/>
                </p:oleObj>
              </mc:Choice>
              <mc:Fallback>
                <p:oleObj name="Equation" r:id="rId22" imgW="1333500" imgH="228600" progId="Equation.3">
                  <p:embed/>
                  <p:pic>
                    <p:nvPicPr>
                      <p:cNvPr id="1436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282700"/>
                        <a:ext cx="49530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7162800" y="2362200"/>
            <a:ext cx="1676400" cy="1295400"/>
            <a:chOff x="7162800" y="2362200"/>
            <a:chExt cx="1676400" cy="1295400"/>
          </a:xfrm>
        </p:grpSpPr>
        <p:sp>
          <p:nvSpPr>
            <p:cNvPr id="30" name="Rectangle 41"/>
            <p:cNvSpPr>
              <a:spLocks noChangeArrowheads="1"/>
            </p:cNvSpPr>
            <p:nvPr/>
          </p:nvSpPr>
          <p:spPr bwMode="auto">
            <a:xfrm>
              <a:off x="7315200" y="2362200"/>
              <a:ext cx="9144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pPr>
                <a:spcBef>
                  <a:spcPct val="20000"/>
                </a:spcBef>
              </a:pPr>
              <a:endParaRPr lang="en-US" alt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162800" y="2468562"/>
              <a:ext cx="1676400" cy="1189038"/>
              <a:chOff x="7162800" y="2057400"/>
              <a:chExt cx="1676400" cy="1189038"/>
            </a:xfrm>
          </p:grpSpPr>
          <p:sp>
            <p:nvSpPr>
              <p:cNvPr id="31" name="Text Box 42"/>
              <p:cNvSpPr txBox="1">
                <a:spLocks noChangeArrowheads="1"/>
              </p:cNvSpPr>
              <p:nvPr/>
            </p:nvSpPr>
            <p:spPr bwMode="auto">
              <a:xfrm>
                <a:off x="7162800" y="2667000"/>
                <a:ext cx="1295400" cy="579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en-US"/>
                  <a:t>Stack</a:t>
                </a:r>
              </a:p>
            </p:txBody>
          </p:sp>
          <p:graphicFrame>
            <p:nvGraphicFramePr>
              <p:cNvPr id="32" name="Object 43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7696200" y="2057400"/>
              <a:ext cx="2286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165" name="Equation" r:id="rId24" imgW="228600" imgH="419100" progId="Equation.3">
                      <p:embed/>
                    </p:oleObj>
                  </mc:Choice>
                  <mc:Fallback>
                    <p:oleObj name="Equation" r:id="rId24" imgW="228600" imgH="419100" progId="Equation.3">
                      <p:embed/>
                      <p:pic>
                        <p:nvPicPr>
                          <p:cNvPr id="32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96200" y="2057400"/>
                            <a:ext cx="228600" cy="419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" name="Line 44"/>
              <p:cNvSpPr>
                <a:spLocks noChangeShapeType="1"/>
              </p:cNvSpPr>
              <p:nvPr/>
            </p:nvSpPr>
            <p:spPr bwMode="auto">
              <a:xfrm flipH="1">
                <a:off x="8229600" y="2255838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762000" y="2743200"/>
            <a:ext cx="4991100" cy="1524000"/>
            <a:chOff x="762000" y="2743200"/>
            <a:chExt cx="4991100" cy="1524000"/>
          </a:xfrm>
        </p:grpSpPr>
        <p:cxnSp>
          <p:nvCxnSpPr>
            <p:cNvPr id="47" name="Straight Arrow Connector 46"/>
            <p:cNvCxnSpPr/>
            <p:nvPr/>
          </p:nvCxnSpPr>
          <p:spPr bwMode="auto">
            <a:xfrm>
              <a:off x="1524000" y="3657600"/>
              <a:ext cx="1084111" cy="60960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2" name="Group 21"/>
            <p:cNvGrpSpPr/>
            <p:nvPr/>
          </p:nvGrpSpPr>
          <p:grpSpPr>
            <a:xfrm>
              <a:off x="762000" y="2743200"/>
              <a:ext cx="4991100" cy="1371600"/>
              <a:chOff x="762000" y="2743200"/>
              <a:chExt cx="4991100" cy="1371600"/>
            </a:xfrm>
          </p:grpSpPr>
          <p:cxnSp>
            <p:nvCxnSpPr>
              <p:cNvPr id="8" name="Straight Arrow Connector 7"/>
              <p:cNvCxnSpPr/>
              <p:nvPr/>
            </p:nvCxnSpPr>
            <p:spPr bwMode="auto">
              <a:xfrm>
                <a:off x="3276600" y="3299619"/>
                <a:ext cx="0" cy="662781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6" name="Straight Arrow Connector 45"/>
              <p:cNvCxnSpPr/>
              <p:nvPr/>
            </p:nvCxnSpPr>
            <p:spPr bwMode="auto">
              <a:xfrm flipH="1">
                <a:off x="4284663" y="3429000"/>
                <a:ext cx="744537" cy="68580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9" name="TextBox 18"/>
              <p:cNvSpPr txBox="1"/>
              <p:nvPr/>
            </p:nvSpPr>
            <p:spPr>
              <a:xfrm>
                <a:off x="4656931" y="2887662"/>
                <a:ext cx="10961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Push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971800" y="2743200"/>
                <a:ext cx="109616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Pop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62000" y="3072825"/>
                <a:ext cx="11342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Read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470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EEACF9-CBB3-478A-981A-E8777D825C2B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9472" name="Oval 63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73" name="Line 12"/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74" name="Line 13"/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75" name="Line 14"/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76" name="Line 15"/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77" name="Line 16"/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78" name="Line 17"/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79" name="Line 18"/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80" name="Line 19"/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81" name="Line 20"/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82" name="Line 21"/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83" name="Line 22"/>
          <p:cNvSpPr>
            <a:spLocks noChangeShapeType="1"/>
          </p:cNvSpPr>
          <p:nvPr/>
        </p:nvSpPr>
        <p:spPr bwMode="auto">
          <a:xfrm flipV="1">
            <a:off x="5791200" y="1069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9458" name="Object 23"/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0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24"/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1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25"/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2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26"/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3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27"/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4"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28"/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5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4" name="Text Box 29"/>
          <p:cNvSpPr txBox="1">
            <a:spLocks noChangeArrowheads="1"/>
          </p:cNvSpPr>
          <p:nvPr/>
        </p:nvSpPr>
        <p:spPr bwMode="auto">
          <a:xfrm>
            <a:off x="381000" y="4572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19464" name="Object 30"/>
          <p:cNvGraphicFramePr>
            <a:graphicFrameLocks noChangeAspect="1"/>
          </p:cNvGraphicFramePr>
          <p:nvPr/>
        </p:nvGraphicFramePr>
        <p:xfrm>
          <a:off x="5562600" y="1450975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6" name="Equation" r:id="rId11" imgW="444240" imgH="533160" progId="Equation.3">
                  <p:embed/>
                </p:oleObj>
              </mc:Choice>
              <mc:Fallback>
                <p:oleObj name="Equation" r:id="rId11" imgW="444240" imgH="5331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450975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31"/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7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53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8" name="Equation" r:id="rId14" imgW="444240" imgH="533160" progId="Equation.3">
                  <p:embed/>
                </p:oleObj>
              </mc:Choice>
              <mc:Fallback>
                <p:oleObj name="Equation" r:id="rId14" imgW="444240" imgH="53316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5" name="Freeform 54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632"/>
              <a:gd name="T17" fmla="*/ 672 w 672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86" name="Line 55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87" name="Line 56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88" name="Oval 57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89" name="Oval 58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9467" name="Object 59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59" name="Equation" r:id="rId15" imgW="1612800" imgH="457200" progId="Equation.3">
                  <p:embed/>
                </p:oleObj>
              </mc:Choice>
              <mc:Fallback>
                <p:oleObj name="Equation" r:id="rId15" imgW="1612800" imgH="4572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60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0" name="Equation" r:id="rId17" imgW="1549080" imgH="457200" progId="Equation.3">
                  <p:embed/>
                </p:oleObj>
              </mc:Choice>
              <mc:Fallback>
                <p:oleObj name="Equation" r:id="rId17" imgW="1549080" imgH="4572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61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1" name="Equation" r:id="rId19" imgW="380880" imgH="520560" progId="Equation.3">
                  <p:embed/>
                </p:oleObj>
              </mc:Choice>
              <mc:Fallback>
                <p:oleObj name="Equation" r:id="rId19" imgW="380880" imgH="52056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90" name="Oval 62"/>
          <p:cNvSpPr>
            <a:spLocks noChangeArrowheads="1"/>
          </p:cNvSpPr>
          <p:nvPr/>
        </p:nvSpPr>
        <p:spPr bwMode="auto">
          <a:xfrm>
            <a:off x="2590800" y="34290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206CBC-1825-4354-942F-27B6D9127F8B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20496" name="Oval 65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7" name="Line 12"/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8" name="Line 13"/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9" name="Line 14"/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00" name="Line 15"/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01" name="Line 16"/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02" name="Line 17"/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03" name="Line 18"/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04" name="Line 19"/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05" name="Line 20"/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06" name="Line 21"/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07" name="Line 22"/>
          <p:cNvSpPr>
            <a:spLocks noChangeShapeType="1"/>
          </p:cNvSpPr>
          <p:nvPr/>
        </p:nvSpPr>
        <p:spPr bwMode="auto">
          <a:xfrm flipV="1">
            <a:off x="6324600" y="1069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0482" name="Object 23"/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4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24"/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5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25"/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6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26"/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7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27"/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8"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28"/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9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8" name="Text Box 29"/>
          <p:cNvSpPr txBox="1">
            <a:spLocks noChangeArrowheads="1"/>
          </p:cNvSpPr>
          <p:nvPr/>
        </p:nvSpPr>
        <p:spPr bwMode="auto">
          <a:xfrm>
            <a:off x="381000" y="4572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3</a:t>
            </a:r>
          </a:p>
        </p:txBody>
      </p:sp>
      <p:graphicFrame>
        <p:nvGraphicFramePr>
          <p:cNvPr id="20488" name="Object 30"/>
          <p:cNvGraphicFramePr>
            <a:graphicFrameLocks noChangeAspect="1"/>
          </p:cNvGraphicFramePr>
          <p:nvPr/>
        </p:nvGraphicFramePr>
        <p:xfrm>
          <a:off x="6172200" y="1450975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0" name="Equation" r:id="rId11" imgW="444240" imgH="533160" progId="Equation.3">
                  <p:embed/>
                </p:oleObj>
              </mc:Choice>
              <mc:Fallback>
                <p:oleObj name="Equation" r:id="rId11" imgW="444240" imgH="5331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450975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31"/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1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55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2" name="Equation" r:id="rId14" imgW="444240" imgH="533160" progId="Equation.3">
                  <p:embed/>
                </p:oleObj>
              </mc:Choice>
              <mc:Fallback>
                <p:oleObj name="Equation" r:id="rId14" imgW="444240" imgH="53316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9" name="Freeform 56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632"/>
              <a:gd name="T17" fmla="*/ 672 w 672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10" name="Line 57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11" name="Line 58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12" name="Oval 59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13" name="Oval 60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491" name="Object 61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3" name="Equation" r:id="rId15" imgW="1612800" imgH="457200" progId="Equation.3">
                  <p:embed/>
                </p:oleObj>
              </mc:Choice>
              <mc:Fallback>
                <p:oleObj name="Equation" r:id="rId15" imgW="1612800" imgH="4572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62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4" name="Equation" r:id="rId17" imgW="1549080" imgH="457200" progId="Equation.3">
                  <p:embed/>
                </p:oleObj>
              </mc:Choice>
              <mc:Fallback>
                <p:oleObj name="Equation" r:id="rId17" imgW="1549080" imgH="4572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63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5" name="Equation" r:id="rId19" imgW="380880" imgH="520560" progId="Equation.3">
                  <p:embed/>
                </p:oleObj>
              </mc:Choice>
              <mc:Fallback>
                <p:oleObj name="Equation" r:id="rId19" imgW="380880" imgH="52056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4" name="Oval 64"/>
          <p:cNvSpPr>
            <a:spLocks noChangeArrowheads="1"/>
          </p:cNvSpPr>
          <p:nvPr/>
        </p:nvSpPr>
        <p:spPr bwMode="auto">
          <a:xfrm>
            <a:off x="3962400" y="4724400"/>
            <a:ext cx="20574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CD6FFC-4394-4E8D-84B3-F867F8EDBC61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1520" name="Oval 2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1" name="Line 3"/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22" name="Line 4"/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23" name="Line 5"/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24" name="Line 6"/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25" name="Line 7"/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26" name="Line 8"/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27" name="Line 9"/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28" name="Line 10"/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29" name="Line 11"/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30" name="Line 12"/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31" name="Line 13"/>
          <p:cNvSpPr>
            <a:spLocks noChangeShapeType="1"/>
          </p:cNvSpPr>
          <p:nvPr/>
        </p:nvSpPr>
        <p:spPr bwMode="auto">
          <a:xfrm flipV="1">
            <a:off x="5791200" y="10699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1506" name="Object 14"/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8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15"/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9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16"/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0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17"/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1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18"/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2"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19"/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3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2" name="Text Box 20"/>
          <p:cNvSpPr txBox="1">
            <a:spLocks noChangeArrowheads="1"/>
          </p:cNvSpPr>
          <p:nvPr/>
        </p:nvSpPr>
        <p:spPr bwMode="auto">
          <a:xfrm>
            <a:off x="381000" y="4572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4</a:t>
            </a:r>
          </a:p>
        </p:txBody>
      </p:sp>
      <p:graphicFrame>
        <p:nvGraphicFramePr>
          <p:cNvPr id="21512" name="Object 21"/>
          <p:cNvGraphicFramePr>
            <a:graphicFrameLocks noChangeAspect="1"/>
          </p:cNvGraphicFramePr>
          <p:nvPr/>
        </p:nvGraphicFramePr>
        <p:xfrm>
          <a:off x="5638800" y="1450975"/>
          <a:ext cx="3905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4" name="Equation" r:id="rId11" imgW="419040" imgH="571320" progId="Equation.3">
                  <p:embed/>
                </p:oleObj>
              </mc:Choice>
              <mc:Fallback>
                <p:oleObj name="Equation" r:id="rId11" imgW="419040" imgH="5713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450975"/>
                        <a:ext cx="3905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22"/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5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23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6" name="Equation" r:id="rId14" imgW="444240" imgH="533160" progId="Equation.3">
                  <p:embed/>
                </p:oleObj>
              </mc:Choice>
              <mc:Fallback>
                <p:oleObj name="Equation" r:id="rId14" imgW="444240" imgH="5331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3" name="Freeform 24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632"/>
              <a:gd name="T17" fmla="*/ 672 w 672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34" name="Line 25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35" name="Line 26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36" name="Oval 27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37" name="Oval 28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1515" name="Object 29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7" name="Equation" r:id="rId16" imgW="1612800" imgH="457200" progId="Equation.3">
                  <p:embed/>
                </p:oleObj>
              </mc:Choice>
              <mc:Fallback>
                <p:oleObj name="Equation" r:id="rId16" imgW="1612800" imgH="457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30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8" name="Equation" r:id="rId18" imgW="1549080" imgH="457200" progId="Equation.3">
                  <p:embed/>
                </p:oleObj>
              </mc:Choice>
              <mc:Fallback>
                <p:oleObj name="Equation" r:id="rId18" imgW="1549080" imgH="457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31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" name="Equation" r:id="rId20" imgW="380880" imgH="520560" progId="Equation.3">
                  <p:embed/>
                </p:oleObj>
              </mc:Choice>
              <mc:Fallback>
                <p:oleObj name="Equation" r:id="rId20" imgW="380880" imgH="5205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8" name="Text Box 33"/>
          <p:cNvSpPr txBox="1">
            <a:spLocks noChangeArrowheads="1"/>
          </p:cNvSpPr>
          <p:nvPr/>
        </p:nvSpPr>
        <p:spPr bwMode="auto">
          <a:xfrm>
            <a:off x="5562600" y="3733800"/>
            <a:ext cx="29972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Halt &amp; Accept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F04DC3-5553-4BA3-BFBD-3F7BB0A6A92B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2544" name="Text Box 2"/>
          <p:cNvSpPr txBox="1">
            <a:spLocks noChangeArrowheads="1"/>
          </p:cNvSpPr>
          <p:nvPr/>
        </p:nvSpPr>
        <p:spPr bwMode="auto">
          <a:xfrm>
            <a:off x="288925" y="101600"/>
            <a:ext cx="36814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Rejection Example</a:t>
            </a:r>
          </a:p>
        </p:txBody>
      </p:sp>
      <p:sp>
        <p:nvSpPr>
          <p:cNvPr id="22545" name="Oval 3"/>
          <p:cNvSpPr>
            <a:spLocks noChangeArrowheads="1"/>
          </p:cNvSpPr>
          <p:nvPr/>
        </p:nvSpPr>
        <p:spPr bwMode="auto">
          <a:xfrm>
            <a:off x="2819400" y="56388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3017838" y="57102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2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5710238"/>
                        <a:ext cx="442912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6" name="Freeform 5"/>
          <p:cNvSpPr>
            <a:spLocks/>
          </p:cNvSpPr>
          <p:nvPr/>
        </p:nvSpPr>
        <p:spPr bwMode="auto">
          <a:xfrm>
            <a:off x="2768600" y="47117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632"/>
              <a:gd name="T17" fmla="*/ 672 w 672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47" name="Line 6"/>
          <p:cNvSpPr>
            <a:spLocks noChangeShapeType="1"/>
          </p:cNvSpPr>
          <p:nvPr/>
        </p:nvSpPr>
        <p:spPr bwMode="auto">
          <a:xfrm>
            <a:off x="2209800" y="601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48" name="Line 7"/>
          <p:cNvSpPr>
            <a:spLocks noChangeShapeType="1"/>
          </p:cNvSpPr>
          <p:nvPr/>
        </p:nvSpPr>
        <p:spPr bwMode="auto">
          <a:xfrm>
            <a:off x="3657600" y="6019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49" name="Oval 8"/>
          <p:cNvSpPr>
            <a:spLocks noChangeArrowheads="1"/>
          </p:cNvSpPr>
          <p:nvPr/>
        </p:nvSpPr>
        <p:spPr bwMode="auto">
          <a:xfrm>
            <a:off x="6019800" y="5638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50" name="Oval 9"/>
          <p:cNvSpPr>
            <a:spLocks noChangeArrowheads="1"/>
          </p:cNvSpPr>
          <p:nvPr/>
        </p:nvSpPr>
        <p:spPr bwMode="auto">
          <a:xfrm>
            <a:off x="5867400" y="54864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31" name="Object 10"/>
          <p:cNvGraphicFramePr>
            <a:graphicFrameLocks noChangeAspect="1"/>
          </p:cNvGraphicFramePr>
          <p:nvPr/>
        </p:nvGraphicFramePr>
        <p:xfrm>
          <a:off x="2590800" y="41910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3" name="Equation" r:id="rId5" imgW="1612800" imgH="457200" progId="Equation.3">
                  <p:embed/>
                </p:oleObj>
              </mc:Choice>
              <mc:Fallback>
                <p:oleObj name="Equation" r:id="rId5" imgW="16128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910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11"/>
          <p:cNvGraphicFramePr>
            <a:graphicFrameLocks noChangeAspect="1"/>
          </p:cNvGraphicFramePr>
          <p:nvPr/>
        </p:nvGraphicFramePr>
        <p:xfrm>
          <a:off x="3994150" y="54864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4" name="Equation" r:id="rId7" imgW="1549080" imgH="457200" progId="Equation.3">
                  <p:embed/>
                </p:oleObj>
              </mc:Choice>
              <mc:Fallback>
                <p:oleObj name="Equation" r:id="rId7" imgW="154908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54864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12"/>
          <p:cNvGraphicFramePr>
            <a:graphicFrameLocks noChangeAspect="1"/>
          </p:cNvGraphicFramePr>
          <p:nvPr/>
        </p:nvGraphicFramePr>
        <p:xfrm>
          <a:off x="6278563" y="57197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5" name="Equation" r:id="rId9" imgW="380880" imgH="520560" progId="Equation.3">
                  <p:embed/>
                </p:oleObj>
              </mc:Choice>
              <mc:Fallback>
                <p:oleObj name="Equation" r:id="rId9" imgW="380880" imgH="5205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57197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1" name="Line 13"/>
          <p:cNvSpPr>
            <a:spLocks noChangeShapeType="1"/>
          </p:cNvSpPr>
          <p:nvPr/>
        </p:nvSpPr>
        <p:spPr bwMode="auto">
          <a:xfrm>
            <a:off x="2514600" y="1447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52" name="Line 14"/>
          <p:cNvSpPr>
            <a:spLocks noChangeShapeType="1"/>
          </p:cNvSpPr>
          <p:nvPr/>
        </p:nvSpPr>
        <p:spPr bwMode="auto">
          <a:xfrm>
            <a:off x="2514600" y="2133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53" name="Line 15"/>
          <p:cNvSpPr>
            <a:spLocks noChangeShapeType="1"/>
          </p:cNvSpPr>
          <p:nvPr/>
        </p:nvSpPr>
        <p:spPr bwMode="auto">
          <a:xfrm>
            <a:off x="2971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54" name="Line 16"/>
          <p:cNvSpPr>
            <a:spLocks noChangeShapeType="1"/>
          </p:cNvSpPr>
          <p:nvPr/>
        </p:nvSpPr>
        <p:spPr bwMode="auto">
          <a:xfrm>
            <a:off x="3581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55" name="Line 17"/>
          <p:cNvSpPr>
            <a:spLocks noChangeShapeType="1"/>
          </p:cNvSpPr>
          <p:nvPr/>
        </p:nvSpPr>
        <p:spPr bwMode="auto">
          <a:xfrm>
            <a:off x="4191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56" name="Line 18"/>
          <p:cNvSpPr>
            <a:spLocks noChangeShapeType="1"/>
          </p:cNvSpPr>
          <p:nvPr/>
        </p:nvSpPr>
        <p:spPr bwMode="auto">
          <a:xfrm>
            <a:off x="4800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57" name="Line 19"/>
          <p:cNvSpPr>
            <a:spLocks noChangeShapeType="1"/>
          </p:cNvSpPr>
          <p:nvPr/>
        </p:nvSpPr>
        <p:spPr bwMode="auto">
          <a:xfrm>
            <a:off x="5410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58" name="Line 20"/>
          <p:cNvSpPr>
            <a:spLocks noChangeShapeType="1"/>
          </p:cNvSpPr>
          <p:nvPr/>
        </p:nvSpPr>
        <p:spPr bwMode="auto">
          <a:xfrm>
            <a:off x="6019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59" name="Line 21"/>
          <p:cNvSpPr>
            <a:spLocks noChangeShapeType="1"/>
          </p:cNvSpPr>
          <p:nvPr/>
        </p:nvSpPr>
        <p:spPr bwMode="auto">
          <a:xfrm>
            <a:off x="6629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60" name="Line 22"/>
          <p:cNvSpPr>
            <a:spLocks noChangeShapeType="1"/>
          </p:cNvSpPr>
          <p:nvPr/>
        </p:nvSpPr>
        <p:spPr bwMode="auto">
          <a:xfrm>
            <a:off x="7239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61" name="Line 23"/>
          <p:cNvSpPr>
            <a:spLocks noChangeShapeType="1"/>
          </p:cNvSpPr>
          <p:nvPr/>
        </p:nvSpPr>
        <p:spPr bwMode="auto">
          <a:xfrm flipV="1">
            <a:off x="4495800" y="213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2534" name="Object 24"/>
          <p:cNvGraphicFramePr>
            <a:graphicFrameLocks noChangeAspect="1"/>
          </p:cNvGraphicFramePr>
          <p:nvPr/>
        </p:nvGraphicFramePr>
        <p:xfrm>
          <a:off x="32004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6" name="Equation" r:id="rId11" imgW="253800" imgH="368280" progId="Equation.3">
                  <p:embed/>
                </p:oleObj>
              </mc:Choice>
              <mc:Fallback>
                <p:oleObj name="Equation" r:id="rId11" imgW="253800" imgH="3682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25"/>
          <p:cNvGraphicFramePr>
            <a:graphicFrameLocks noChangeAspect="1"/>
          </p:cNvGraphicFramePr>
          <p:nvPr/>
        </p:nvGraphicFramePr>
        <p:xfrm>
          <a:off x="38100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7" name="Equation" r:id="rId13" imgW="253800" imgH="368280" progId="Equation.3">
                  <p:embed/>
                </p:oleObj>
              </mc:Choice>
              <mc:Fallback>
                <p:oleObj name="Equation" r:id="rId13" imgW="253800" imgH="3682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26"/>
          <p:cNvGraphicFramePr>
            <a:graphicFrameLocks noChangeAspect="1"/>
          </p:cNvGraphicFramePr>
          <p:nvPr/>
        </p:nvGraphicFramePr>
        <p:xfrm>
          <a:off x="61468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8" name="Equation" r:id="rId14" imgW="253800" imgH="368280" progId="Equation.3">
                  <p:embed/>
                </p:oleObj>
              </mc:Choice>
              <mc:Fallback>
                <p:oleObj name="Equation" r:id="rId14" imgW="253800" imgH="3682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27"/>
          <p:cNvGraphicFramePr>
            <a:graphicFrameLocks noChangeAspect="1"/>
          </p:cNvGraphicFramePr>
          <p:nvPr/>
        </p:nvGraphicFramePr>
        <p:xfrm>
          <a:off x="67564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9" name="Equation" r:id="rId15" imgW="253800" imgH="368280" progId="Equation.3">
                  <p:embed/>
                </p:oleObj>
              </mc:Choice>
              <mc:Fallback>
                <p:oleObj name="Equation" r:id="rId15" imgW="253800" imgH="3682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28"/>
          <p:cNvGraphicFramePr>
            <a:graphicFrameLocks noChangeAspect="1"/>
          </p:cNvGraphicFramePr>
          <p:nvPr/>
        </p:nvGraphicFramePr>
        <p:xfrm>
          <a:off x="5035550" y="1620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0" name="Equation" r:id="rId16" imgW="253800" imgH="393480" progId="Equation.3">
                  <p:embed/>
                </p:oleObj>
              </mc:Choice>
              <mc:Fallback>
                <p:oleObj name="Equation" r:id="rId16" imgW="253800" imgH="393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162083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29"/>
          <p:cNvGraphicFramePr>
            <a:graphicFrameLocks noChangeAspect="1"/>
          </p:cNvGraphicFramePr>
          <p:nvPr/>
        </p:nvGraphicFramePr>
        <p:xfrm>
          <a:off x="44196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1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2" name="Text Box 30"/>
          <p:cNvSpPr txBox="1">
            <a:spLocks noChangeArrowheads="1"/>
          </p:cNvSpPr>
          <p:nvPr/>
        </p:nvSpPr>
        <p:spPr bwMode="auto">
          <a:xfrm>
            <a:off x="304800" y="15240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0</a:t>
            </a:r>
          </a:p>
        </p:txBody>
      </p:sp>
      <p:graphicFrame>
        <p:nvGraphicFramePr>
          <p:cNvPr id="22540" name="Object 31"/>
          <p:cNvGraphicFramePr>
            <a:graphicFrameLocks noChangeAspect="1"/>
          </p:cNvGraphicFramePr>
          <p:nvPr/>
        </p:nvGraphicFramePr>
        <p:xfrm>
          <a:off x="4343400" y="2514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2" name="Equation" r:id="rId20" imgW="444240" imgH="533160" progId="Equation.3">
                  <p:embed/>
                </p:oleObj>
              </mc:Choice>
              <mc:Fallback>
                <p:oleObj name="Equation" r:id="rId20" imgW="444240" imgH="5331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5146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32"/>
          <p:cNvGraphicFramePr>
            <a:graphicFrameLocks noChangeAspect="1"/>
          </p:cNvGraphicFramePr>
          <p:nvPr/>
        </p:nvGraphicFramePr>
        <p:xfrm>
          <a:off x="56388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3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3" name="Oval 33"/>
          <p:cNvSpPr>
            <a:spLocks noChangeArrowheads="1"/>
          </p:cNvSpPr>
          <p:nvPr/>
        </p:nvSpPr>
        <p:spPr bwMode="auto">
          <a:xfrm>
            <a:off x="2438400" y="4038600"/>
            <a:ext cx="19050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335900-7D02-4327-8D85-C466DCC6CC5E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3568" name="Oval 33"/>
          <p:cNvSpPr>
            <a:spLocks noChangeArrowheads="1"/>
          </p:cNvSpPr>
          <p:nvPr/>
        </p:nvSpPr>
        <p:spPr bwMode="auto">
          <a:xfrm>
            <a:off x="2819400" y="56388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3017838" y="57102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6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5710238"/>
                        <a:ext cx="442912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9" name="Freeform 5"/>
          <p:cNvSpPr>
            <a:spLocks/>
          </p:cNvSpPr>
          <p:nvPr/>
        </p:nvSpPr>
        <p:spPr bwMode="auto">
          <a:xfrm>
            <a:off x="2768600" y="47117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632"/>
              <a:gd name="T17" fmla="*/ 672 w 672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70" name="Line 6"/>
          <p:cNvSpPr>
            <a:spLocks noChangeShapeType="1"/>
          </p:cNvSpPr>
          <p:nvPr/>
        </p:nvSpPr>
        <p:spPr bwMode="auto">
          <a:xfrm>
            <a:off x="2209800" y="6019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71" name="Line 7"/>
          <p:cNvSpPr>
            <a:spLocks noChangeShapeType="1"/>
          </p:cNvSpPr>
          <p:nvPr/>
        </p:nvSpPr>
        <p:spPr bwMode="auto">
          <a:xfrm>
            <a:off x="3657600" y="6019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72" name="Oval 8"/>
          <p:cNvSpPr>
            <a:spLocks noChangeArrowheads="1"/>
          </p:cNvSpPr>
          <p:nvPr/>
        </p:nvSpPr>
        <p:spPr bwMode="auto">
          <a:xfrm>
            <a:off x="6019800" y="56388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73" name="Oval 9"/>
          <p:cNvSpPr>
            <a:spLocks noChangeArrowheads="1"/>
          </p:cNvSpPr>
          <p:nvPr/>
        </p:nvSpPr>
        <p:spPr bwMode="auto">
          <a:xfrm>
            <a:off x="5867400" y="54864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55" name="Object 10"/>
          <p:cNvGraphicFramePr>
            <a:graphicFrameLocks noChangeAspect="1"/>
          </p:cNvGraphicFramePr>
          <p:nvPr/>
        </p:nvGraphicFramePr>
        <p:xfrm>
          <a:off x="2590800" y="41910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7" name="Equation" r:id="rId5" imgW="1612800" imgH="457200" progId="Equation.3">
                  <p:embed/>
                </p:oleObj>
              </mc:Choice>
              <mc:Fallback>
                <p:oleObj name="Equation" r:id="rId5" imgW="16128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1910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11"/>
          <p:cNvGraphicFramePr>
            <a:graphicFrameLocks noChangeAspect="1"/>
          </p:cNvGraphicFramePr>
          <p:nvPr/>
        </p:nvGraphicFramePr>
        <p:xfrm>
          <a:off x="3994150" y="54864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8" name="Equation" r:id="rId7" imgW="1549080" imgH="457200" progId="Equation.3">
                  <p:embed/>
                </p:oleObj>
              </mc:Choice>
              <mc:Fallback>
                <p:oleObj name="Equation" r:id="rId7" imgW="154908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54864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12"/>
          <p:cNvGraphicFramePr>
            <a:graphicFrameLocks noChangeAspect="1"/>
          </p:cNvGraphicFramePr>
          <p:nvPr/>
        </p:nvGraphicFramePr>
        <p:xfrm>
          <a:off x="6278563" y="57197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49" name="Equation" r:id="rId9" imgW="380880" imgH="520560" progId="Equation.3">
                  <p:embed/>
                </p:oleObj>
              </mc:Choice>
              <mc:Fallback>
                <p:oleObj name="Equation" r:id="rId9" imgW="380880" imgH="5205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8563" y="57197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4" name="Line 13"/>
          <p:cNvSpPr>
            <a:spLocks noChangeShapeType="1"/>
          </p:cNvSpPr>
          <p:nvPr/>
        </p:nvSpPr>
        <p:spPr bwMode="auto">
          <a:xfrm>
            <a:off x="2514600" y="1447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75" name="Line 14"/>
          <p:cNvSpPr>
            <a:spLocks noChangeShapeType="1"/>
          </p:cNvSpPr>
          <p:nvPr/>
        </p:nvSpPr>
        <p:spPr bwMode="auto">
          <a:xfrm>
            <a:off x="2514600" y="2133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76" name="Line 15"/>
          <p:cNvSpPr>
            <a:spLocks noChangeShapeType="1"/>
          </p:cNvSpPr>
          <p:nvPr/>
        </p:nvSpPr>
        <p:spPr bwMode="auto">
          <a:xfrm>
            <a:off x="2971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77" name="Line 16"/>
          <p:cNvSpPr>
            <a:spLocks noChangeShapeType="1"/>
          </p:cNvSpPr>
          <p:nvPr/>
        </p:nvSpPr>
        <p:spPr bwMode="auto">
          <a:xfrm>
            <a:off x="3581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78" name="Line 17"/>
          <p:cNvSpPr>
            <a:spLocks noChangeShapeType="1"/>
          </p:cNvSpPr>
          <p:nvPr/>
        </p:nvSpPr>
        <p:spPr bwMode="auto">
          <a:xfrm>
            <a:off x="4191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79" name="Line 18"/>
          <p:cNvSpPr>
            <a:spLocks noChangeShapeType="1"/>
          </p:cNvSpPr>
          <p:nvPr/>
        </p:nvSpPr>
        <p:spPr bwMode="auto">
          <a:xfrm>
            <a:off x="4800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80" name="Line 19"/>
          <p:cNvSpPr>
            <a:spLocks noChangeShapeType="1"/>
          </p:cNvSpPr>
          <p:nvPr/>
        </p:nvSpPr>
        <p:spPr bwMode="auto">
          <a:xfrm>
            <a:off x="5410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81" name="Line 20"/>
          <p:cNvSpPr>
            <a:spLocks noChangeShapeType="1"/>
          </p:cNvSpPr>
          <p:nvPr/>
        </p:nvSpPr>
        <p:spPr bwMode="auto">
          <a:xfrm>
            <a:off x="6019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82" name="Line 21"/>
          <p:cNvSpPr>
            <a:spLocks noChangeShapeType="1"/>
          </p:cNvSpPr>
          <p:nvPr/>
        </p:nvSpPr>
        <p:spPr bwMode="auto">
          <a:xfrm>
            <a:off x="6629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83" name="Line 22"/>
          <p:cNvSpPr>
            <a:spLocks noChangeShapeType="1"/>
          </p:cNvSpPr>
          <p:nvPr/>
        </p:nvSpPr>
        <p:spPr bwMode="auto">
          <a:xfrm>
            <a:off x="7239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84" name="Line 23"/>
          <p:cNvSpPr>
            <a:spLocks noChangeShapeType="1"/>
          </p:cNvSpPr>
          <p:nvPr/>
        </p:nvSpPr>
        <p:spPr bwMode="auto">
          <a:xfrm flipV="1">
            <a:off x="5105400" y="213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3558" name="Object 24"/>
          <p:cNvGraphicFramePr>
            <a:graphicFrameLocks noChangeAspect="1"/>
          </p:cNvGraphicFramePr>
          <p:nvPr/>
        </p:nvGraphicFramePr>
        <p:xfrm>
          <a:off x="32004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0" name="Equation" r:id="rId11" imgW="253800" imgH="368280" progId="Equation.3">
                  <p:embed/>
                </p:oleObj>
              </mc:Choice>
              <mc:Fallback>
                <p:oleObj name="Equation" r:id="rId11" imgW="253800" imgH="3682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25"/>
          <p:cNvGraphicFramePr>
            <a:graphicFrameLocks noChangeAspect="1"/>
          </p:cNvGraphicFramePr>
          <p:nvPr/>
        </p:nvGraphicFramePr>
        <p:xfrm>
          <a:off x="38100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1" name="Equation" r:id="rId13" imgW="253800" imgH="368280" progId="Equation.3">
                  <p:embed/>
                </p:oleObj>
              </mc:Choice>
              <mc:Fallback>
                <p:oleObj name="Equation" r:id="rId13" imgW="253800" imgH="3682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26"/>
          <p:cNvGraphicFramePr>
            <a:graphicFrameLocks noChangeAspect="1"/>
          </p:cNvGraphicFramePr>
          <p:nvPr/>
        </p:nvGraphicFramePr>
        <p:xfrm>
          <a:off x="61468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2" name="Equation" r:id="rId14" imgW="253800" imgH="368280" progId="Equation.3">
                  <p:embed/>
                </p:oleObj>
              </mc:Choice>
              <mc:Fallback>
                <p:oleObj name="Equation" r:id="rId14" imgW="253800" imgH="3682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27"/>
          <p:cNvGraphicFramePr>
            <a:graphicFrameLocks noChangeAspect="1"/>
          </p:cNvGraphicFramePr>
          <p:nvPr/>
        </p:nvGraphicFramePr>
        <p:xfrm>
          <a:off x="67564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3" name="Equation" r:id="rId15" imgW="253800" imgH="368280" progId="Equation.3">
                  <p:embed/>
                </p:oleObj>
              </mc:Choice>
              <mc:Fallback>
                <p:oleObj name="Equation" r:id="rId15" imgW="253800" imgH="3682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28"/>
          <p:cNvGraphicFramePr>
            <a:graphicFrameLocks noChangeAspect="1"/>
          </p:cNvGraphicFramePr>
          <p:nvPr/>
        </p:nvGraphicFramePr>
        <p:xfrm>
          <a:off x="5035550" y="1620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4" name="Equation" r:id="rId16" imgW="253800" imgH="393480" progId="Equation.3">
                  <p:embed/>
                </p:oleObj>
              </mc:Choice>
              <mc:Fallback>
                <p:oleObj name="Equation" r:id="rId16" imgW="253800" imgH="393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162083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29"/>
          <p:cNvGraphicFramePr>
            <a:graphicFrameLocks noChangeAspect="1"/>
          </p:cNvGraphicFramePr>
          <p:nvPr/>
        </p:nvGraphicFramePr>
        <p:xfrm>
          <a:off x="44196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5"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5" name="Text Box 30"/>
          <p:cNvSpPr txBox="1">
            <a:spLocks noChangeArrowheads="1"/>
          </p:cNvSpPr>
          <p:nvPr/>
        </p:nvSpPr>
        <p:spPr bwMode="auto">
          <a:xfrm>
            <a:off x="304800" y="1524000"/>
            <a:ext cx="14176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1</a:t>
            </a:r>
          </a:p>
        </p:txBody>
      </p:sp>
      <p:graphicFrame>
        <p:nvGraphicFramePr>
          <p:cNvPr id="23564" name="Object 31"/>
          <p:cNvGraphicFramePr>
            <a:graphicFrameLocks noChangeAspect="1"/>
          </p:cNvGraphicFramePr>
          <p:nvPr/>
        </p:nvGraphicFramePr>
        <p:xfrm>
          <a:off x="4876800" y="2514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6" name="Equation" r:id="rId20" imgW="444240" imgH="533160" progId="Equation.3">
                  <p:embed/>
                </p:oleObj>
              </mc:Choice>
              <mc:Fallback>
                <p:oleObj name="Equation" r:id="rId20" imgW="444240" imgH="5331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5146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32"/>
          <p:cNvGraphicFramePr>
            <a:graphicFrameLocks noChangeAspect="1"/>
          </p:cNvGraphicFramePr>
          <p:nvPr/>
        </p:nvGraphicFramePr>
        <p:xfrm>
          <a:off x="56388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7" name="Equation" r:id="rId21" imgW="266400" imgH="279360" progId="Equation.3">
                  <p:embed/>
                </p:oleObj>
              </mc:Choice>
              <mc:Fallback>
                <p:oleObj name="Equation" r:id="rId21" imgW="266400" imgH="27936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6" name="Text Box 34"/>
          <p:cNvSpPr txBox="1">
            <a:spLocks noChangeArrowheads="1"/>
          </p:cNvSpPr>
          <p:nvPr/>
        </p:nvSpPr>
        <p:spPr bwMode="auto">
          <a:xfrm>
            <a:off x="4419600" y="3352800"/>
            <a:ext cx="44227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No possible Transition</a:t>
            </a:r>
          </a:p>
        </p:txBody>
      </p:sp>
      <p:sp>
        <p:nvSpPr>
          <p:cNvPr id="23587" name="Text Box 35"/>
          <p:cNvSpPr txBox="1">
            <a:spLocks noChangeArrowheads="1"/>
          </p:cNvSpPr>
          <p:nvPr/>
        </p:nvSpPr>
        <p:spPr bwMode="auto">
          <a:xfrm>
            <a:off x="5181600" y="3962400"/>
            <a:ext cx="29241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Halt &amp; Reject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E4A6B3-441B-430B-86F4-718EA6032DD2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24583" name="Text Box 3"/>
          <p:cNvSpPr txBox="1">
            <a:spLocks noChangeArrowheads="1"/>
          </p:cNvSpPr>
          <p:nvPr/>
        </p:nvSpPr>
        <p:spPr bwMode="auto">
          <a:xfrm>
            <a:off x="1752600" y="2438400"/>
            <a:ext cx="43513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Accepts the language:</a:t>
            </a:r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/>
        </p:nvGraphicFramePr>
        <p:xfrm>
          <a:off x="6324600" y="2438400"/>
          <a:ext cx="6858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6" name="Equation" r:id="rId3" imgW="469800" imgH="355320" progId="Equation.3">
                  <p:embed/>
                </p:oleObj>
              </mc:Choice>
              <mc:Fallback>
                <p:oleObj name="Equation" r:id="rId3" imgW="469800" imgH="355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438400"/>
                        <a:ext cx="68580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6"/>
          <p:cNvGraphicFramePr>
            <a:graphicFrameLocks noChangeAspect="1"/>
          </p:cNvGraphicFramePr>
          <p:nvPr/>
        </p:nvGraphicFramePr>
        <p:xfrm>
          <a:off x="4038600" y="4648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7" name="Equation" r:id="rId5" imgW="444240" imgH="533160" progId="Equation.3">
                  <p:embed/>
                </p:oleObj>
              </mc:Choice>
              <mc:Fallback>
                <p:oleObj name="Equation" r:id="rId5" imgW="444240" imgH="533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6482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3048000" y="4953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5" name="Oval 10"/>
          <p:cNvSpPr>
            <a:spLocks noChangeArrowheads="1"/>
          </p:cNvSpPr>
          <p:nvPr/>
        </p:nvSpPr>
        <p:spPr bwMode="auto">
          <a:xfrm>
            <a:off x="3810000" y="45720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6" name="Oval 11"/>
          <p:cNvSpPr>
            <a:spLocks noChangeArrowheads="1"/>
          </p:cNvSpPr>
          <p:nvPr/>
        </p:nvSpPr>
        <p:spPr bwMode="auto">
          <a:xfrm>
            <a:off x="3657600" y="44196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7" name="Text Box 15"/>
          <p:cNvSpPr txBox="1">
            <a:spLocks noChangeArrowheads="1"/>
          </p:cNvSpPr>
          <p:nvPr/>
        </p:nvSpPr>
        <p:spPr bwMode="auto">
          <a:xfrm>
            <a:off x="685800" y="762000"/>
            <a:ext cx="43942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but for input alphabet</a:t>
            </a:r>
          </a:p>
        </p:txBody>
      </p:sp>
      <p:graphicFrame>
        <p:nvGraphicFramePr>
          <p:cNvPr id="24580" name="Object 16"/>
          <p:cNvGraphicFramePr>
            <a:graphicFrameLocks noChangeAspect="1"/>
          </p:cNvGraphicFramePr>
          <p:nvPr/>
        </p:nvGraphicFramePr>
        <p:xfrm>
          <a:off x="5257800" y="685800"/>
          <a:ext cx="1905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8" name="Equation" r:id="rId7" imgW="533160" imgH="215640" progId="Equation.3">
                  <p:embed/>
                </p:oleObj>
              </mc:Choice>
              <mc:Fallback>
                <p:oleObj name="Equation" r:id="rId7" imgW="533160" imgH="215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685800"/>
                        <a:ext cx="19050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Text Box 18"/>
          <p:cNvSpPr txBox="1">
            <a:spLocks noChangeArrowheads="1"/>
          </p:cNvSpPr>
          <p:nvPr/>
        </p:nvSpPr>
        <p:spPr bwMode="auto">
          <a:xfrm>
            <a:off x="593725" y="25400"/>
            <a:ext cx="72723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 simpler machine for same language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FEF885-0EA4-448E-8A4E-5F0456AACD20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5613" name="Oval 28"/>
          <p:cNvSpPr>
            <a:spLocks noChangeArrowheads="1"/>
          </p:cNvSpPr>
          <p:nvPr/>
        </p:nvSpPr>
        <p:spPr bwMode="auto">
          <a:xfrm>
            <a:off x="4419600" y="40386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4" name="Line 4"/>
          <p:cNvSpPr>
            <a:spLocks noChangeShapeType="1"/>
          </p:cNvSpPr>
          <p:nvPr/>
        </p:nvSpPr>
        <p:spPr bwMode="auto">
          <a:xfrm>
            <a:off x="2590800" y="38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15" name="Line 5"/>
          <p:cNvSpPr>
            <a:spLocks noChangeShapeType="1"/>
          </p:cNvSpPr>
          <p:nvPr/>
        </p:nvSpPr>
        <p:spPr bwMode="auto">
          <a:xfrm>
            <a:off x="2590800" y="1066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16" name="Line 6"/>
          <p:cNvSpPr>
            <a:spLocks noChangeShapeType="1"/>
          </p:cNvSpPr>
          <p:nvPr/>
        </p:nvSpPr>
        <p:spPr bwMode="auto">
          <a:xfrm>
            <a:off x="3048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17" name="Line 7"/>
          <p:cNvSpPr>
            <a:spLocks noChangeShapeType="1"/>
          </p:cNvSpPr>
          <p:nvPr/>
        </p:nvSpPr>
        <p:spPr bwMode="auto">
          <a:xfrm>
            <a:off x="3657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18" name="Line 8"/>
          <p:cNvSpPr>
            <a:spLocks noChangeShapeType="1"/>
          </p:cNvSpPr>
          <p:nvPr/>
        </p:nvSpPr>
        <p:spPr bwMode="auto">
          <a:xfrm>
            <a:off x="4267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19" name="Line 9"/>
          <p:cNvSpPr>
            <a:spLocks noChangeShapeType="1"/>
          </p:cNvSpPr>
          <p:nvPr/>
        </p:nvSpPr>
        <p:spPr bwMode="auto">
          <a:xfrm>
            <a:off x="48768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20" name="Line 10"/>
          <p:cNvSpPr>
            <a:spLocks noChangeShapeType="1"/>
          </p:cNvSpPr>
          <p:nvPr/>
        </p:nvSpPr>
        <p:spPr bwMode="auto">
          <a:xfrm>
            <a:off x="54864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21" name="Line 11"/>
          <p:cNvSpPr>
            <a:spLocks noChangeShapeType="1"/>
          </p:cNvSpPr>
          <p:nvPr/>
        </p:nvSpPr>
        <p:spPr bwMode="auto">
          <a:xfrm>
            <a:off x="60960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22" name="Line 12"/>
          <p:cNvSpPr>
            <a:spLocks noChangeShapeType="1"/>
          </p:cNvSpPr>
          <p:nvPr/>
        </p:nvSpPr>
        <p:spPr bwMode="auto">
          <a:xfrm>
            <a:off x="67056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23" name="Line 13"/>
          <p:cNvSpPr>
            <a:spLocks noChangeShapeType="1"/>
          </p:cNvSpPr>
          <p:nvPr/>
        </p:nvSpPr>
        <p:spPr bwMode="auto">
          <a:xfrm>
            <a:off x="7315200" y="381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24" name="Line 14"/>
          <p:cNvSpPr>
            <a:spLocks noChangeShapeType="1"/>
          </p:cNvSpPr>
          <p:nvPr/>
        </p:nvSpPr>
        <p:spPr bwMode="auto">
          <a:xfrm flipV="1">
            <a:off x="4572000" y="106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5602" name="Object 15"/>
          <p:cNvGraphicFramePr>
            <a:graphicFrameLocks noChangeAspect="1"/>
          </p:cNvGraphicFramePr>
          <p:nvPr/>
        </p:nvGraphicFramePr>
        <p:xfrm>
          <a:off x="32766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6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16"/>
          <p:cNvGraphicFramePr>
            <a:graphicFrameLocks noChangeAspect="1"/>
          </p:cNvGraphicFramePr>
          <p:nvPr/>
        </p:nvGraphicFramePr>
        <p:xfrm>
          <a:off x="3886200" y="533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7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334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17"/>
          <p:cNvGraphicFramePr>
            <a:graphicFrameLocks noChangeAspect="1"/>
          </p:cNvGraphicFramePr>
          <p:nvPr/>
        </p:nvGraphicFramePr>
        <p:xfrm>
          <a:off x="62230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8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18"/>
          <p:cNvGraphicFramePr>
            <a:graphicFrameLocks noChangeAspect="1"/>
          </p:cNvGraphicFramePr>
          <p:nvPr/>
        </p:nvGraphicFramePr>
        <p:xfrm>
          <a:off x="6832600" y="5397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9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397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19"/>
          <p:cNvGraphicFramePr>
            <a:graphicFrameLocks noChangeAspect="1"/>
          </p:cNvGraphicFramePr>
          <p:nvPr/>
        </p:nvGraphicFramePr>
        <p:xfrm>
          <a:off x="51054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0"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20"/>
          <p:cNvGraphicFramePr>
            <a:graphicFrameLocks noChangeAspect="1"/>
          </p:cNvGraphicFramePr>
          <p:nvPr/>
        </p:nvGraphicFramePr>
        <p:xfrm>
          <a:off x="44958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1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5" name="Text Box 21"/>
          <p:cNvSpPr txBox="1">
            <a:spLocks noChangeArrowheads="1"/>
          </p:cNvSpPr>
          <p:nvPr/>
        </p:nvSpPr>
        <p:spPr bwMode="auto">
          <a:xfrm>
            <a:off x="381000" y="4572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0</a:t>
            </a:r>
          </a:p>
        </p:txBody>
      </p:sp>
      <p:graphicFrame>
        <p:nvGraphicFramePr>
          <p:cNvPr id="25608" name="Object 22"/>
          <p:cNvGraphicFramePr>
            <a:graphicFrameLocks noChangeAspect="1"/>
          </p:cNvGraphicFramePr>
          <p:nvPr/>
        </p:nvGraphicFramePr>
        <p:xfrm>
          <a:off x="4419600" y="14478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2" name="Equation" r:id="rId11" imgW="444240" imgH="533160" progId="Equation.3">
                  <p:embed/>
                </p:oleObj>
              </mc:Choice>
              <mc:Fallback>
                <p:oleObj name="Equation" r:id="rId11" imgW="444240" imgH="5331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4478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23"/>
          <p:cNvGraphicFramePr>
            <a:graphicFrameLocks noChangeAspect="1"/>
          </p:cNvGraphicFramePr>
          <p:nvPr/>
        </p:nvGraphicFramePr>
        <p:xfrm>
          <a:off x="5715000" y="609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3" name="Equation" r:id="rId13" imgW="266400" imgH="279360" progId="Equation.3">
                  <p:embed/>
                </p:oleObj>
              </mc:Choice>
              <mc:Fallback>
                <p:oleObj name="Equation" r:id="rId13" imgW="266400" imgH="2793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609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24"/>
          <p:cNvGraphicFramePr>
            <a:graphicFrameLocks noChangeAspect="1"/>
          </p:cNvGraphicFramePr>
          <p:nvPr/>
        </p:nvGraphicFramePr>
        <p:xfrm>
          <a:off x="4648200" y="41148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54" name="Equation" r:id="rId14" imgW="444240" imgH="533160" progId="Equation.3">
                  <p:embed/>
                </p:oleObj>
              </mc:Choice>
              <mc:Fallback>
                <p:oleObj name="Equation" r:id="rId14" imgW="444240" imgH="5331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148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6" name="Line 25"/>
          <p:cNvSpPr>
            <a:spLocks noChangeShapeType="1"/>
          </p:cNvSpPr>
          <p:nvPr/>
        </p:nvSpPr>
        <p:spPr bwMode="auto">
          <a:xfrm>
            <a:off x="3657600" y="4419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27" name="Oval 29"/>
          <p:cNvSpPr>
            <a:spLocks noChangeArrowheads="1"/>
          </p:cNvSpPr>
          <p:nvPr/>
        </p:nvSpPr>
        <p:spPr bwMode="auto">
          <a:xfrm>
            <a:off x="4267200" y="3886200"/>
            <a:ext cx="1143000" cy="1066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28" name="Text Box 31"/>
          <p:cNvSpPr txBox="1">
            <a:spLocks noChangeArrowheads="1"/>
          </p:cNvSpPr>
          <p:nvPr/>
        </p:nvSpPr>
        <p:spPr bwMode="auto">
          <a:xfrm>
            <a:off x="3505200" y="3124200"/>
            <a:ext cx="28670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Halt &amp; Accept</a:t>
            </a:r>
          </a:p>
        </p:txBody>
      </p:sp>
      <p:sp>
        <p:nvSpPr>
          <p:cNvPr id="25629" name="Text Box 32"/>
          <p:cNvSpPr txBox="1">
            <a:spLocks noChangeArrowheads="1"/>
          </p:cNvSpPr>
          <p:nvPr/>
        </p:nvSpPr>
        <p:spPr bwMode="auto">
          <a:xfrm>
            <a:off x="1676400" y="5486400"/>
            <a:ext cx="54641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Not necessary to scan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D8D358-26A0-49C9-91F9-88460936C204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26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Infinite Loop Example</a:t>
            </a:r>
          </a:p>
        </p:txBody>
      </p:sp>
      <p:sp>
        <p:nvSpPr>
          <p:cNvPr id="26635" name="Oval 3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6626" name="Object 4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2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Freeform 5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632"/>
              <a:gd name="T17" fmla="*/ 672 w 672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7" name="Line 6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8" name="Line 7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39" name="Oval 8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40" name="Oval 9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6627" name="Object 10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3" name="Equation" r:id="rId5" imgW="1612800" imgH="457200" progId="Equation.3">
                  <p:embed/>
                </p:oleObj>
              </mc:Choice>
              <mc:Fallback>
                <p:oleObj name="Equation" r:id="rId5" imgW="16128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11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4" name="Equation" r:id="rId7" imgW="1549080" imgH="457200" progId="Equation.3">
                  <p:embed/>
                </p:oleObj>
              </mc:Choice>
              <mc:Fallback>
                <p:oleObj name="Equation" r:id="rId7" imgW="154908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12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5" name="Equation" r:id="rId9" imgW="380880" imgH="520560" progId="Equation.3">
                  <p:embed/>
                </p:oleObj>
              </mc:Choice>
              <mc:Fallback>
                <p:oleObj name="Equation" r:id="rId9" imgW="380880" imgH="5205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13"/>
          <p:cNvGraphicFramePr>
            <a:graphicFrameLocks noChangeAspect="1"/>
          </p:cNvGraphicFramePr>
          <p:nvPr/>
        </p:nvGraphicFramePr>
        <p:xfrm>
          <a:off x="2857500" y="311785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6" name="Equation" r:id="rId11" imgW="1536480" imgH="469800" progId="Equation.3">
                  <p:embed/>
                </p:oleObj>
              </mc:Choice>
              <mc:Fallback>
                <p:oleObj name="Equation" r:id="rId11" imgW="1536480" imgH="469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117850"/>
                        <a:ext cx="15367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1" name="Text Box 14"/>
          <p:cNvSpPr txBox="1">
            <a:spLocks noChangeArrowheads="1"/>
          </p:cNvSpPr>
          <p:nvPr/>
        </p:nvSpPr>
        <p:spPr bwMode="auto">
          <a:xfrm>
            <a:off x="1127125" y="1016000"/>
            <a:ext cx="3590925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 Turing machine </a:t>
            </a:r>
          </a:p>
          <a:p>
            <a:r>
              <a:rPr lang="en-US"/>
              <a:t>for language</a:t>
            </a:r>
          </a:p>
        </p:txBody>
      </p:sp>
      <p:graphicFrame>
        <p:nvGraphicFramePr>
          <p:cNvPr id="26631" name="Object 15"/>
          <p:cNvGraphicFramePr>
            <a:graphicFrameLocks noChangeAspect="1"/>
          </p:cNvGraphicFramePr>
          <p:nvPr/>
        </p:nvGraphicFramePr>
        <p:xfrm>
          <a:off x="4030663" y="1676400"/>
          <a:ext cx="32162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7" name="Equation" r:id="rId13" imgW="2260440" imgH="431640" progId="Equation.3">
                  <p:embed/>
                </p:oleObj>
              </mc:Choice>
              <mc:Fallback>
                <p:oleObj name="Equation" r:id="rId13" imgW="2260440" imgH="4316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3" y="1676400"/>
                        <a:ext cx="3216275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5F72D6-F155-440C-9CD4-F72B3AD99A61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27665" name="Line 12"/>
          <p:cNvSpPr>
            <a:spLocks noChangeShapeType="1"/>
          </p:cNvSpPr>
          <p:nvPr/>
        </p:nvSpPr>
        <p:spPr bwMode="auto">
          <a:xfrm>
            <a:off x="2590800" y="304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66" name="Line 13"/>
          <p:cNvSpPr>
            <a:spLocks noChangeShapeType="1"/>
          </p:cNvSpPr>
          <p:nvPr/>
        </p:nvSpPr>
        <p:spPr bwMode="auto">
          <a:xfrm>
            <a:off x="2590800" y="990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67" name="Line 14"/>
          <p:cNvSpPr>
            <a:spLocks noChangeShapeType="1"/>
          </p:cNvSpPr>
          <p:nvPr/>
        </p:nvSpPr>
        <p:spPr bwMode="auto">
          <a:xfrm>
            <a:off x="3048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68" name="Line 15"/>
          <p:cNvSpPr>
            <a:spLocks noChangeShapeType="1"/>
          </p:cNvSpPr>
          <p:nvPr/>
        </p:nvSpPr>
        <p:spPr bwMode="auto">
          <a:xfrm>
            <a:off x="3657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69" name="Line 16"/>
          <p:cNvSpPr>
            <a:spLocks noChangeShapeType="1"/>
          </p:cNvSpPr>
          <p:nvPr/>
        </p:nvSpPr>
        <p:spPr bwMode="auto">
          <a:xfrm>
            <a:off x="4267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70" name="Line 17"/>
          <p:cNvSpPr>
            <a:spLocks noChangeShapeType="1"/>
          </p:cNvSpPr>
          <p:nvPr/>
        </p:nvSpPr>
        <p:spPr bwMode="auto">
          <a:xfrm>
            <a:off x="48768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71" name="Line 18"/>
          <p:cNvSpPr>
            <a:spLocks noChangeShapeType="1"/>
          </p:cNvSpPr>
          <p:nvPr/>
        </p:nvSpPr>
        <p:spPr bwMode="auto">
          <a:xfrm>
            <a:off x="54864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72" name="Line 19"/>
          <p:cNvSpPr>
            <a:spLocks noChangeShapeType="1"/>
          </p:cNvSpPr>
          <p:nvPr/>
        </p:nvSpPr>
        <p:spPr bwMode="auto">
          <a:xfrm>
            <a:off x="6096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73" name="Line 20"/>
          <p:cNvSpPr>
            <a:spLocks noChangeShapeType="1"/>
          </p:cNvSpPr>
          <p:nvPr/>
        </p:nvSpPr>
        <p:spPr bwMode="auto">
          <a:xfrm>
            <a:off x="6705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74" name="Line 21"/>
          <p:cNvSpPr>
            <a:spLocks noChangeShapeType="1"/>
          </p:cNvSpPr>
          <p:nvPr/>
        </p:nvSpPr>
        <p:spPr bwMode="auto">
          <a:xfrm>
            <a:off x="7315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675" name="Line 22"/>
          <p:cNvSpPr>
            <a:spLocks noChangeShapeType="1"/>
          </p:cNvSpPr>
          <p:nvPr/>
        </p:nvSpPr>
        <p:spPr bwMode="auto">
          <a:xfrm flipV="1">
            <a:off x="4572000" y="99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7650" name="Object 23"/>
          <p:cNvGraphicFramePr>
            <a:graphicFrameLocks noChangeAspect="1"/>
          </p:cNvGraphicFramePr>
          <p:nvPr/>
        </p:nvGraphicFramePr>
        <p:xfrm>
          <a:off x="32766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8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24"/>
          <p:cNvGraphicFramePr>
            <a:graphicFrameLocks noChangeAspect="1"/>
          </p:cNvGraphicFramePr>
          <p:nvPr/>
        </p:nvGraphicFramePr>
        <p:xfrm>
          <a:off x="38862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9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25"/>
          <p:cNvGraphicFramePr>
            <a:graphicFrameLocks noChangeAspect="1"/>
          </p:cNvGraphicFramePr>
          <p:nvPr/>
        </p:nvGraphicFramePr>
        <p:xfrm>
          <a:off x="62230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0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26"/>
          <p:cNvGraphicFramePr>
            <a:graphicFrameLocks noChangeAspect="1"/>
          </p:cNvGraphicFramePr>
          <p:nvPr/>
        </p:nvGraphicFramePr>
        <p:xfrm>
          <a:off x="68326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1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27"/>
          <p:cNvGraphicFramePr>
            <a:graphicFrameLocks noChangeAspect="1"/>
          </p:cNvGraphicFramePr>
          <p:nvPr/>
        </p:nvGraphicFramePr>
        <p:xfrm>
          <a:off x="5111750" y="477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2" name="Equation" r:id="rId8" imgW="253800" imgH="393480" progId="Equation.3">
                  <p:embed/>
                </p:oleObj>
              </mc:Choice>
              <mc:Fallback>
                <p:oleObj name="Equation" r:id="rId8" imgW="253800" imgH="3934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7783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28"/>
          <p:cNvGraphicFramePr>
            <a:graphicFrameLocks noChangeAspect="1"/>
          </p:cNvGraphicFramePr>
          <p:nvPr/>
        </p:nvGraphicFramePr>
        <p:xfrm>
          <a:off x="44958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3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6" name="Text Box 29"/>
          <p:cNvSpPr txBox="1">
            <a:spLocks noChangeArrowheads="1"/>
          </p:cNvSpPr>
          <p:nvPr/>
        </p:nvSpPr>
        <p:spPr bwMode="auto">
          <a:xfrm>
            <a:off x="381000" y="3810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0</a:t>
            </a:r>
          </a:p>
        </p:txBody>
      </p:sp>
      <p:graphicFrame>
        <p:nvGraphicFramePr>
          <p:cNvPr id="27656" name="Object 30"/>
          <p:cNvGraphicFramePr>
            <a:graphicFrameLocks noChangeAspect="1"/>
          </p:cNvGraphicFramePr>
          <p:nvPr/>
        </p:nvGraphicFramePr>
        <p:xfrm>
          <a:off x="4419600" y="1371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4" name="Equation" r:id="rId12" imgW="444240" imgH="533160" progId="Equation.3">
                  <p:embed/>
                </p:oleObj>
              </mc:Choice>
              <mc:Fallback>
                <p:oleObj name="Equation" r:id="rId12" imgW="444240" imgH="5331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3716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31"/>
          <p:cNvGraphicFramePr>
            <a:graphicFrameLocks noChangeAspect="1"/>
          </p:cNvGraphicFramePr>
          <p:nvPr/>
        </p:nvGraphicFramePr>
        <p:xfrm>
          <a:off x="57150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5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7" name="Oval 54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7658" name="Object 55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6" name="Equation" r:id="rId15" imgW="444240" imgH="533160" progId="Equation.3">
                  <p:embed/>
                </p:oleObj>
              </mc:Choice>
              <mc:Fallback>
                <p:oleObj name="Equation" r:id="rId15" imgW="444240" imgH="53316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8" name="Freeform 56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632"/>
              <a:gd name="T17" fmla="*/ 672 w 672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79" name="Line 57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80" name="Line 58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81" name="Oval 59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82" name="Oval 60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7659" name="Object 61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7" name="Equation" r:id="rId16" imgW="1612800" imgH="457200" progId="Equation.3">
                  <p:embed/>
                </p:oleObj>
              </mc:Choice>
              <mc:Fallback>
                <p:oleObj name="Equation" r:id="rId16" imgW="1612800" imgH="4572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62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8" name="Equation" r:id="rId18" imgW="1549080" imgH="457200" progId="Equation.3">
                  <p:embed/>
                </p:oleObj>
              </mc:Choice>
              <mc:Fallback>
                <p:oleObj name="Equation" r:id="rId18" imgW="1549080" imgH="4572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Object 63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69" name="Equation" r:id="rId20" imgW="380880" imgH="520560" progId="Equation.3">
                  <p:embed/>
                </p:oleObj>
              </mc:Choice>
              <mc:Fallback>
                <p:oleObj name="Equation" r:id="rId20" imgW="380880" imgH="52056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64"/>
          <p:cNvGraphicFramePr>
            <a:graphicFrameLocks noChangeAspect="1"/>
          </p:cNvGraphicFramePr>
          <p:nvPr/>
        </p:nvGraphicFramePr>
        <p:xfrm>
          <a:off x="2857500" y="311785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0" name="Equation" r:id="rId22" imgW="1536480" imgH="469800" progId="Equation.3">
                  <p:embed/>
                </p:oleObj>
              </mc:Choice>
              <mc:Fallback>
                <p:oleObj name="Equation" r:id="rId22" imgW="1536480" imgH="4698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117850"/>
                        <a:ext cx="15367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3" name="Oval 65"/>
          <p:cNvSpPr>
            <a:spLocks noChangeArrowheads="1"/>
          </p:cNvSpPr>
          <p:nvPr/>
        </p:nvSpPr>
        <p:spPr bwMode="auto">
          <a:xfrm>
            <a:off x="2590800" y="3581400"/>
            <a:ext cx="20574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C5A4C6-7A24-4CE4-B462-D594D14DEDB6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28689" name="Oval 75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90" name="Line 12"/>
          <p:cNvSpPr>
            <a:spLocks noChangeShapeType="1"/>
          </p:cNvSpPr>
          <p:nvPr/>
        </p:nvSpPr>
        <p:spPr bwMode="auto">
          <a:xfrm>
            <a:off x="2590800" y="304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91" name="Line 13"/>
          <p:cNvSpPr>
            <a:spLocks noChangeShapeType="1"/>
          </p:cNvSpPr>
          <p:nvPr/>
        </p:nvSpPr>
        <p:spPr bwMode="auto">
          <a:xfrm>
            <a:off x="2590800" y="990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92" name="Line 14"/>
          <p:cNvSpPr>
            <a:spLocks noChangeShapeType="1"/>
          </p:cNvSpPr>
          <p:nvPr/>
        </p:nvSpPr>
        <p:spPr bwMode="auto">
          <a:xfrm>
            <a:off x="3048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93" name="Line 15"/>
          <p:cNvSpPr>
            <a:spLocks noChangeShapeType="1"/>
          </p:cNvSpPr>
          <p:nvPr/>
        </p:nvSpPr>
        <p:spPr bwMode="auto">
          <a:xfrm>
            <a:off x="3657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94" name="Line 16"/>
          <p:cNvSpPr>
            <a:spLocks noChangeShapeType="1"/>
          </p:cNvSpPr>
          <p:nvPr/>
        </p:nvSpPr>
        <p:spPr bwMode="auto">
          <a:xfrm>
            <a:off x="4267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95" name="Line 17"/>
          <p:cNvSpPr>
            <a:spLocks noChangeShapeType="1"/>
          </p:cNvSpPr>
          <p:nvPr/>
        </p:nvSpPr>
        <p:spPr bwMode="auto">
          <a:xfrm>
            <a:off x="48768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96" name="Line 18"/>
          <p:cNvSpPr>
            <a:spLocks noChangeShapeType="1"/>
          </p:cNvSpPr>
          <p:nvPr/>
        </p:nvSpPr>
        <p:spPr bwMode="auto">
          <a:xfrm>
            <a:off x="54864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97" name="Line 19"/>
          <p:cNvSpPr>
            <a:spLocks noChangeShapeType="1"/>
          </p:cNvSpPr>
          <p:nvPr/>
        </p:nvSpPr>
        <p:spPr bwMode="auto">
          <a:xfrm>
            <a:off x="6096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98" name="Line 20"/>
          <p:cNvSpPr>
            <a:spLocks noChangeShapeType="1"/>
          </p:cNvSpPr>
          <p:nvPr/>
        </p:nvSpPr>
        <p:spPr bwMode="auto">
          <a:xfrm>
            <a:off x="6705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699" name="Line 21"/>
          <p:cNvSpPr>
            <a:spLocks noChangeShapeType="1"/>
          </p:cNvSpPr>
          <p:nvPr/>
        </p:nvSpPr>
        <p:spPr bwMode="auto">
          <a:xfrm>
            <a:off x="7315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700" name="Line 22"/>
          <p:cNvSpPr>
            <a:spLocks noChangeShapeType="1"/>
          </p:cNvSpPr>
          <p:nvPr/>
        </p:nvSpPr>
        <p:spPr bwMode="auto">
          <a:xfrm flipV="1">
            <a:off x="5181600" y="9969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8674" name="Object 23"/>
          <p:cNvGraphicFramePr>
            <a:graphicFrameLocks noChangeAspect="1"/>
          </p:cNvGraphicFramePr>
          <p:nvPr/>
        </p:nvGraphicFramePr>
        <p:xfrm>
          <a:off x="32766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2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24"/>
          <p:cNvGraphicFramePr>
            <a:graphicFrameLocks noChangeAspect="1"/>
          </p:cNvGraphicFramePr>
          <p:nvPr/>
        </p:nvGraphicFramePr>
        <p:xfrm>
          <a:off x="38862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3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25"/>
          <p:cNvGraphicFramePr>
            <a:graphicFrameLocks noChangeAspect="1"/>
          </p:cNvGraphicFramePr>
          <p:nvPr/>
        </p:nvGraphicFramePr>
        <p:xfrm>
          <a:off x="62230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4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26"/>
          <p:cNvGraphicFramePr>
            <a:graphicFrameLocks noChangeAspect="1"/>
          </p:cNvGraphicFramePr>
          <p:nvPr/>
        </p:nvGraphicFramePr>
        <p:xfrm>
          <a:off x="68326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5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27"/>
          <p:cNvGraphicFramePr>
            <a:graphicFrameLocks noChangeAspect="1"/>
          </p:cNvGraphicFramePr>
          <p:nvPr/>
        </p:nvGraphicFramePr>
        <p:xfrm>
          <a:off x="5111750" y="477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6" name="Equation" r:id="rId8" imgW="253800" imgH="393480" progId="Equation.3">
                  <p:embed/>
                </p:oleObj>
              </mc:Choice>
              <mc:Fallback>
                <p:oleObj name="Equation" r:id="rId8" imgW="253800" imgH="3934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7783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28"/>
          <p:cNvGraphicFramePr>
            <a:graphicFrameLocks noChangeAspect="1"/>
          </p:cNvGraphicFramePr>
          <p:nvPr/>
        </p:nvGraphicFramePr>
        <p:xfrm>
          <a:off x="44958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7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381000" y="381000"/>
            <a:ext cx="14176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1</a:t>
            </a:r>
          </a:p>
        </p:txBody>
      </p:sp>
      <p:graphicFrame>
        <p:nvGraphicFramePr>
          <p:cNvPr id="28680" name="Object 30"/>
          <p:cNvGraphicFramePr>
            <a:graphicFrameLocks noChangeAspect="1"/>
          </p:cNvGraphicFramePr>
          <p:nvPr/>
        </p:nvGraphicFramePr>
        <p:xfrm>
          <a:off x="5029200" y="137795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8" name="Equation" r:id="rId12" imgW="444240" imgH="533160" progId="Equation.3">
                  <p:embed/>
                </p:oleObj>
              </mc:Choice>
              <mc:Fallback>
                <p:oleObj name="Equation" r:id="rId12" imgW="444240" imgH="5331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37795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31"/>
          <p:cNvGraphicFramePr>
            <a:graphicFrameLocks noChangeAspect="1"/>
          </p:cNvGraphicFramePr>
          <p:nvPr/>
        </p:nvGraphicFramePr>
        <p:xfrm>
          <a:off x="57150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9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54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0" name="Equation" r:id="rId15" imgW="444240" imgH="533160" progId="Equation.3">
                  <p:embed/>
                </p:oleObj>
              </mc:Choice>
              <mc:Fallback>
                <p:oleObj name="Equation" r:id="rId15" imgW="444240" imgH="53316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2" name="Freeform 55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632"/>
              <a:gd name="T17" fmla="*/ 672 w 672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703" name="Line 56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704" name="Line 57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705" name="Oval 58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706" name="Oval 59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8683" name="Object 60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1" name="Equation" r:id="rId16" imgW="1612800" imgH="457200" progId="Equation.3">
                  <p:embed/>
                </p:oleObj>
              </mc:Choice>
              <mc:Fallback>
                <p:oleObj name="Equation" r:id="rId16" imgW="1612800" imgH="4572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61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2" name="Equation" r:id="rId18" imgW="1549080" imgH="457200" progId="Equation.3">
                  <p:embed/>
                </p:oleObj>
              </mc:Choice>
              <mc:Fallback>
                <p:oleObj name="Equation" r:id="rId18" imgW="1549080" imgH="4572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5" name="Object 62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3" name="Equation" r:id="rId20" imgW="380880" imgH="520560" progId="Equation.3">
                  <p:embed/>
                </p:oleObj>
              </mc:Choice>
              <mc:Fallback>
                <p:oleObj name="Equation" r:id="rId20" imgW="380880" imgH="52056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Object 63"/>
          <p:cNvGraphicFramePr>
            <a:graphicFrameLocks noChangeAspect="1"/>
          </p:cNvGraphicFramePr>
          <p:nvPr/>
        </p:nvGraphicFramePr>
        <p:xfrm>
          <a:off x="2857500" y="311785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4" name="Equation" r:id="rId22" imgW="1536480" imgH="469800" progId="Equation.3">
                  <p:embed/>
                </p:oleObj>
              </mc:Choice>
              <mc:Fallback>
                <p:oleObj name="Equation" r:id="rId22" imgW="1536480" imgH="4698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117850"/>
                        <a:ext cx="15367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7" name="Oval 76"/>
          <p:cNvSpPr>
            <a:spLocks noChangeArrowheads="1"/>
          </p:cNvSpPr>
          <p:nvPr/>
        </p:nvSpPr>
        <p:spPr bwMode="auto">
          <a:xfrm>
            <a:off x="2590800" y="3048000"/>
            <a:ext cx="20574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924D5E-5389-44A5-823A-0A6A2C30AD8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148" name="AutoShape 2"/>
          <p:cNvSpPr>
            <a:spLocks noChangeArrowheads="1"/>
          </p:cNvSpPr>
          <p:nvPr/>
        </p:nvSpPr>
        <p:spPr bwMode="auto">
          <a:xfrm>
            <a:off x="644525" y="1363663"/>
            <a:ext cx="3138488" cy="1843087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/>
              <a:t>Context-Free</a:t>
            </a:r>
          </a:p>
          <a:p>
            <a:pPr algn="ctr">
              <a:spcBef>
                <a:spcPct val="20000"/>
              </a:spcBef>
            </a:pPr>
            <a:r>
              <a:rPr lang="en-US" altLang="en-US"/>
              <a:t>Languages</a:t>
            </a:r>
          </a:p>
          <a:p>
            <a:pPr algn="ctr">
              <a:spcBef>
                <a:spcPct val="20000"/>
              </a:spcBef>
            </a:pPr>
            <a:r>
              <a:rPr lang="en-US" altLang="en-US"/>
              <a:t>(Grammars)</a:t>
            </a:r>
          </a:p>
        </p:txBody>
      </p:sp>
      <p:sp>
        <p:nvSpPr>
          <p:cNvPr id="6149" name="AutoShape 3"/>
          <p:cNvSpPr>
            <a:spLocks noChangeArrowheads="1"/>
          </p:cNvSpPr>
          <p:nvPr/>
        </p:nvSpPr>
        <p:spPr bwMode="auto">
          <a:xfrm>
            <a:off x="5443538" y="1371600"/>
            <a:ext cx="3030537" cy="1843088"/>
          </a:xfrm>
          <a:prstGeom prst="bracePair">
            <a:avLst>
              <a:gd name="adj" fmla="val 8333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altLang="en-US"/>
              <a:t>Languages</a:t>
            </a:r>
          </a:p>
          <a:p>
            <a:pPr algn="ctr">
              <a:spcBef>
                <a:spcPct val="20000"/>
              </a:spcBef>
            </a:pPr>
            <a:r>
              <a:rPr lang="en-US" altLang="en-US"/>
              <a:t>Accepted by</a:t>
            </a:r>
          </a:p>
          <a:p>
            <a:pPr algn="ctr">
              <a:spcBef>
                <a:spcPct val="20000"/>
              </a:spcBef>
            </a:pPr>
            <a:r>
              <a:rPr lang="en-US" altLang="en-US"/>
              <a:t>PDAs</a:t>
            </a:r>
          </a:p>
        </p:txBody>
      </p:sp>
      <p:graphicFrame>
        <p:nvGraphicFramePr>
          <p:cNvPr id="6150" name="Object 4"/>
          <p:cNvGraphicFramePr>
            <a:graphicFrameLocks noChangeAspect="1"/>
          </p:cNvGraphicFramePr>
          <p:nvPr/>
        </p:nvGraphicFramePr>
        <p:xfrm>
          <a:off x="4343400" y="2057400"/>
          <a:ext cx="6858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name="Equation" r:id="rId3" imgW="304404" imgH="177569" progId="Equation.3">
                  <p:embed/>
                </p:oleObj>
              </mc:Choice>
              <mc:Fallback>
                <p:oleObj name="Equation" r:id="rId3" imgW="304404" imgH="177569" progId="Equation.3">
                  <p:embed/>
                  <p:pic>
                    <p:nvPicPr>
                      <p:cNvPr id="61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057400"/>
                        <a:ext cx="6858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5"/>
          <p:cNvSpPr txBox="1">
            <a:spLocks noChangeArrowheads="1"/>
          </p:cNvSpPr>
          <p:nvPr/>
        </p:nvSpPr>
        <p:spPr bwMode="auto">
          <a:xfrm>
            <a:off x="288925" y="330200"/>
            <a:ext cx="1513556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Recap:</a:t>
            </a:r>
            <a:endParaRPr lang="en-US" altLang="en-US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8925" y="3989320"/>
            <a:ext cx="8474075" cy="225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What hinders a PDA is a stack Memory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Turing machine using “RAM” is the theoretical model behind every computer</a:t>
            </a:r>
          </a:p>
        </p:txBody>
      </p:sp>
    </p:spTree>
    <p:extLst>
      <p:ext uri="{BB962C8B-B14F-4D97-AF65-F5344CB8AC3E}">
        <p14:creationId xmlns:p14="http://schemas.microsoft.com/office/powerpoint/2010/main" val="228976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47B659-14B4-4AB8-9B5C-95BAB3916043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29713" name="Oval 64"/>
          <p:cNvSpPr>
            <a:spLocks noChangeArrowheads="1"/>
          </p:cNvSpPr>
          <p:nvPr/>
        </p:nvSpPr>
        <p:spPr bwMode="auto">
          <a:xfrm>
            <a:off x="3048000" y="5105400"/>
            <a:ext cx="838200" cy="7620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14" name="Line 12"/>
          <p:cNvSpPr>
            <a:spLocks noChangeShapeType="1"/>
          </p:cNvSpPr>
          <p:nvPr/>
        </p:nvSpPr>
        <p:spPr bwMode="auto">
          <a:xfrm>
            <a:off x="2590800" y="304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15" name="Line 13"/>
          <p:cNvSpPr>
            <a:spLocks noChangeShapeType="1"/>
          </p:cNvSpPr>
          <p:nvPr/>
        </p:nvSpPr>
        <p:spPr bwMode="auto">
          <a:xfrm>
            <a:off x="2590800" y="990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16" name="Line 14"/>
          <p:cNvSpPr>
            <a:spLocks noChangeShapeType="1"/>
          </p:cNvSpPr>
          <p:nvPr/>
        </p:nvSpPr>
        <p:spPr bwMode="auto">
          <a:xfrm>
            <a:off x="3048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17" name="Line 15"/>
          <p:cNvSpPr>
            <a:spLocks noChangeShapeType="1"/>
          </p:cNvSpPr>
          <p:nvPr/>
        </p:nvSpPr>
        <p:spPr bwMode="auto">
          <a:xfrm>
            <a:off x="3657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18" name="Line 16"/>
          <p:cNvSpPr>
            <a:spLocks noChangeShapeType="1"/>
          </p:cNvSpPr>
          <p:nvPr/>
        </p:nvSpPr>
        <p:spPr bwMode="auto">
          <a:xfrm>
            <a:off x="4267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19" name="Line 17"/>
          <p:cNvSpPr>
            <a:spLocks noChangeShapeType="1"/>
          </p:cNvSpPr>
          <p:nvPr/>
        </p:nvSpPr>
        <p:spPr bwMode="auto">
          <a:xfrm>
            <a:off x="48768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20" name="Line 18"/>
          <p:cNvSpPr>
            <a:spLocks noChangeShapeType="1"/>
          </p:cNvSpPr>
          <p:nvPr/>
        </p:nvSpPr>
        <p:spPr bwMode="auto">
          <a:xfrm>
            <a:off x="54864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21" name="Line 19"/>
          <p:cNvSpPr>
            <a:spLocks noChangeShapeType="1"/>
          </p:cNvSpPr>
          <p:nvPr/>
        </p:nvSpPr>
        <p:spPr bwMode="auto">
          <a:xfrm>
            <a:off x="60960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22" name="Line 20"/>
          <p:cNvSpPr>
            <a:spLocks noChangeShapeType="1"/>
          </p:cNvSpPr>
          <p:nvPr/>
        </p:nvSpPr>
        <p:spPr bwMode="auto">
          <a:xfrm>
            <a:off x="67056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23" name="Line 21"/>
          <p:cNvSpPr>
            <a:spLocks noChangeShapeType="1"/>
          </p:cNvSpPr>
          <p:nvPr/>
        </p:nvSpPr>
        <p:spPr bwMode="auto">
          <a:xfrm>
            <a:off x="7315200" y="304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724" name="Line 22"/>
          <p:cNvSpPr>
            <a:spLocks noChangeShapeType="1"/>
          </p:cNvSpPr>
          <p:nvPr/>
        </p:nvSpPr>
        <p:spPr bwMode="auto">
          <a:xfrm flipV="1">
            <a:off x="4572000" y="9969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9698" name="Object 23"/>
          <p:cNvGraphicFramePr>
            <a:graphicFrameLocks noChangeAspect="1"/>
          </p:cNvGraphicFramePr>
          <p:nvPr/>
        </p:nvGraphicFramePr>
        <p:xfrm>
          <a:off x="32766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6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24"/>
          <p:cNvGraphicFramePr>
            <a:graphicFrameLocks noChangeAspect="1"/>
          </p:cNvGraphicFramePr>
          <p:nvPr/>
        </p:nvGraphicFramePr>
        <p:xfrm>
          <a:off x="3886200" y="457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7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572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25"/>
          <p:cNvGraphicFramePr>
            <a:graphicFrameLocks noChangeAspect="1"/>
          </p:cNvGraphicFramePr>
          <p:nvPr/>
        </p:nvGraphicFramePr>
        <p:xfrm>
          <a:off x="62230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8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26"/>
          <p:cNvGraphicFramePr>
            <a:graphicFrameLocks noChangeAspect="1"/>
          </p:cNvGraphicFramePr>
          <p:nvPr/>
        </p:nvGraphicFramePr>
        <p:xfrm>
          <a:off x="6832600" y="463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09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463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27"/>
          <p:cNvGraphicFramePr>
            <a:graphicFrameLocks noChangeAspect="1"/>
          </p:cNvGraphicFramePr>
          <p:nvPr/>
        </p:nvGraphicFramePr>
        <p:xfrm>
          <a:off x="5111750" y="477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0" name="Equation" r:id="rId8" imgW="253800" imgH="393480" progId="Equation.3">
                  <p:embed/>
                </p:oleObj>
              </mc:Choice>
              <mc:Fallback>
                <p:oleObj name="Equation" r:id="rId8" imgW="253800" imgH="3934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7783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28"/>
          <p:cNvGraphicFramePr>
            <a:graphicFrameLocks noChangeAspect="1"/>
          </p:cNvGraphicFramePr>
          <p:nvPr/>
        </p:nvGraphicFramePr>
        <p:xfrm>
          <a:off x="44958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1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381000" y="3810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29704" name="Object 30"/>
          <p:cNvGraphicFramePr>
            <a:graphicFrameLocks noChangeAspect="1"/>
          </p:cNvGraphicFramePr>
          <p:nvPr/>
        </p:nvGraphicFramePr>
        <p:xfrm>
          <a:off x="4343400" y="137795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2" name="Equation" r:id="rId12" imgW="444240" imgH="533160" progId="Equation.3">
                  <p:embed/>
                </p:oleObj>
              </mc:Choice>
              <mc:Fallback>
                <p:oleObj name="Equation" r:id="rId12" imgW="444240" imgH="5331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37795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31"/>
          <p:cNvGraphicFramePr>
            <a:graphicFrameLocks noChangeAspect="1"/>
          </p:cNvGraphicFramePr>
          <p:nvPr/>
        </p:nvGraphicFramePr>
        <p:xfrm>
          <a:off x="5715000" y="533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3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33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54"/>
          <p:cNvGraphicFramePr>
            <a:graphicFrameLocks noChangeAspect="1"/>
          </p:cNvGraphicFramePr>
          <p:nvPr/>
        </p:nvGraphicFramePr>
        <p:xfrm>
          <a:off x="3246438" y="51768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4" name="Equation" r:id="rId15" imgW="444240" imgH="533160" progId="Equation.3">
                  <p:embed/>
                </p:oleObj>
              </mc:Choice>
              <mc:Fallback>
                <p:oleObj name="Equation" r:id="rId15" imgW="444240" imgH="53316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176838"/>
                        <a:ext cx="442912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6" name="Freeform 55"/>
          <p:cNvSpPr>
            <a:spLocks/>
          </p:cNvSpPr>
          <p:nvPr/>
        </p:nvSpPr>
        <p:spPr bwMode="auto">
          <a:xfrm>
            <a:off x="2997200" y="4178300"/>
            <a:ext cx="1066800" cy="1003300"/>
          </a:xfrm>
          <a:custGeom>
            <a:avLst/>
            <a:gdLst>
              <a:gd name="T0" fmla="*/ 464 w 672"/>
              <a:gd name="T1" fmla="*/ 632 h 632"/>
              <a:gd name="T2" fmla="*/ 656 w 672"/>
              <a:gd name="T3" fmla="*/ 200 h 632"/>
              <a:gd name="T4" fmla="*/ 368 w 672"/>
              <a:gd name="T5" fmla="*/ 8 h 632"/>
              <a:gd name="T6" fmla="*/ 32 w 672"/>
              <a:gd name="T7" fmla="*/ 152 h 632"/>
              <a:gd name="T8" fmla="*/ 176 w 672"/>
              <a:gd name="T9" fmla="*/ 584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632"/>
              <a:gd name="T17" fmla="*/ 672 w 672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632">
                <a:moveTo>
                  <a:pt x="464" y="632"/>
                </a:moveTo>
                <a:cubicBezTo>
                  <a:pt x="568" y="468"/>
                  <a:pt x="672" y="304"/>
                  <a:pt x="656" y="200"/>
                </a:cubicBezTo>
                <a:cubicBezTo>
                  <a:pt x="640" y="96"/>
                  <a:pt x="472" y="16"/>
                  <a:pt x="368" y="8"/>
                </a:cubicBezTo>
                <a:cubicBezTo>
                  <a:pt x="264" y="0"/>
                  <a:pt x="64" y="56"/>
                  <a:pt x="32" y="152"/>
                </a:cubicBezTo>
                <a:cubicBezTo>
                  <a:pt x="0" y="248"/>
                  <a:pt x="88" y="416"/>
                  <a:pt x="176" y="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27" name="Line 56"/>
          <p:cNvSpPr>
            <a:spLocks noChangeShapeType="1"/>
          </p:cNvSpPr>
          <p:nvPr/>
        </p:nvSpPr>
        <p:spPr bwMode="auto">
          <a:xfrm>
            <a:off x="24384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28" name="Line 57"/>
          <p:cNvSpPr>
            <a:spLocks noChangeShapeType="1"/>
          </p:cNvSpPr>
          <p:nvPr/>
        </p:nvSpPr>
        <p:spPr bwMode="auto">
          <a:xfrm>
            <a:off x="3886200" y="54864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29" name="Oval 58"/>
          <p:cNvSpPr>
            <a:spLocks noChangeArrowheads="1"/>
          </p:cNvSpPr>
          <p:nvPr/>
        </p:nvSpPr>
        <p:spPr bwMode="auto">
          <a:xfrm>
            <a:off x="6248400" y="5105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30" name="Oval 59"/>
          <p:cNvSpPr>
            <a:spLocks noChangeArrowheads="1"/>
          </p:cNvSpPr>
          <p:nvPr/>
        </p:nvSpPr>
        <p:spPr bwMode="auto">
          <a:xfrm>
            <a:off x="6096000" y="4953000"/>
            <a:ext cx="1143000" cy="1066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9707" name="Object 60"/>
          <p:cNvGraphicFramePr>
            <a:graphicFrameLocks noChangeAspect="1"/>
          </p:cNvGraphicFramePr>
          <p:nvPr/>
        </p:nvGraphicFramePr>
        <p:xfrm>
          <a:off x="2819400" y="36576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5" name="Equation" r:id="rId16" imgW="1612800" imgH="457200" progId="Equation.3">
                  <p:embed/>
                </p:oleObj>
              </mc:Choice>
              <mc:Fallback>
                <p:oleObj name="Equation" r:id="rId16" imgW="1612800" imgH="4572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61"/>
          <p:cNvGraphicFramePr>
            <a:graphicFrameLocks noChangeAspect="1"/>
          </p:cNvGraphicFramePr>
          <p:nvPr/>
        </p:nvGraphicFramePr>
        <p:xfrm>
          <a:off x="4222750" y="49530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6" name="Equation" r:id="rId18" imgW="1549080" imgH="457200" progId="Equation.3">
                  <p:embed/>
                </p:oleObj>
              </mc:Choice>
              <mc:Fallback>
                <p:oleObj name="Equation" r:id="rId18" imgW="1549080" imgH="4572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0" y="49530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9" name="Object 62"/>
          <p:cNvGraphicFramePr>
            <a:graphicFrameLocks noChangeAspect="1"/>
          </p:cNvGraphicFramePr>
          <p:nvPr/>
        </p:nvGraphicFramePr>
        <p:xfrm>
          <a:off x="6507163" y="5186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7" name="Equation" r:id="rId20" imgW="380880" imgH="520560" progId="Equation.3">
                  <p:embed/>
                </p:oleObj>
              </mc:Choice>
              <mc:Fallback>
                <p:oleObj name="Equation" r:id="rId20" imgW="380880" imgH="52056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7163" y="51863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0" name="Object 63"/>
          <p:cNvGraphicFramePr>
            <a:graphicFrameLocks noChangeAspect="1"/>
          </p:cNvGraphicFramePr>
          <p:nvPr/>
        </p:nvGraphicFramePr>
        <p:xfrm>
          <a:off x="2857500" y="311785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8" name="Equation" r:id="rId22" imgW="1536480" imgH="469800" progId="Equation.3">
                  <p:embed/>
                </p:oleObj>
              </mc:Choice>
              <mc:Fallback>
                <p:oleObj name="Equation" r:id="rId22" imgW="1536480" imgH="4698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117850"/>
                        <a:ext cx="15367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1" name="Oval 65"/>
          <p:cNvSpPr>
            <a:spLocks noChangeArrowheads="1"/>
          </p:cNvSpPr>
          <p:nvPr/>
        </p:nvSpPr>
        <p:spPr bwMode="auto">
          <a:xfrm>
            <a:off x="2590800" y="3581400"/>
            <a:ext cx="20574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504B18-1A1B-4CB8-AF3C-0BCE34709A10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30756" name="Line 2"/>
          <p:cNvSpPr>
            <a:spLocks noChangeShapeType="1"/>
          </p:cNvSpPr>
          <p:nvPr/>
        </p:nvSpPr>
        <p:spPr bwMode="auto">
          <a:xfrm>
            <a:off x="2590800" y="228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57" name="Line 3"/>
          <p:cNvSpPr>
            <a:spLocks noChangeShapeType="1"/>
          </p:cNvSpPr>
          <p:nvPr/>
        </p:nvSpPr>
        <p:spPr bwMode="auto">
          <a:xfrm>
            <a:off x="2590800" y="9144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58" name="Line 4"/>
          <p:cNvSpPr>
            <a:spLocks noChangeShapeType="1"/>
          </p:cNvSpPr>
          <p:nvPr/>
        </p:nvSpPr>
        <p:spPr bwMode="auto">
          <a:xfrm>
            <a:off x="30480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59" name="Line 5"/>
          <p:cNvSpPr>
            <a:spLocks noChangeShapeType="1"/>
          </p:cNvSpPr>
          <p:nvPr/>
        </p:nvSpPr>
        <p:spPr bwMode="auto">
          <a:xfrm>
            <a:off x="36576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60" name="Line 6"/>
          <p:cNvSpPr>
            <a:spLocks noChangeShapeType="1"/>
          </p:cNvSpPr>
          <p:nvPr/>
        </p:nvSpPr>
        <p:spPr bwMode="auto">
          <a:xfrm>
            <a:off x="42672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61" name="Line 7"/>
          <p:cNvSpPr>
            <a:spLocks noChangeShapeType="1"/>
          </p:cNvSpPr>
          <p:nvPr/>
        </p:nvSpPr>
        <p:spPr bwMode="auto">
          <a:xfrm>
            <a:off x="48768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62" name="Line 8"/>
          <p:cNvSpPr>
            <a:spLocks noChangeShapeType="1"/>
          </p:cNvSpPr>
          <p:nvPr/>
        </p:nvSpPr>
        <p:spPr bwMode="auto">
          <a:xfrm>
            <a:off x="54864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63" name="Line 9"/>
          <p:cNvSpPr>
            <a:spLocks noChangeShapeType="1"/>
          </p:cNvSpPr>
          <p:nvPr/>
        </p:nvSpPr>
        <p:spPr bwMode="auto">
          <a:xfrm>
            <a:off x="60960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64" name="Line 10"/>
          <p:cNvSpPr>
            <a:spLocks noChangeShapeType="1"/>
          </p:cNvSpPr>
          <p:nvPr/>
        </p:nvSpPr>
        <p:spPr bwMode="auto">
          <a:xfrm>
            <a:off x="67056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65" name="Line 11"/>
          <p:cNvSpPr>
            <a:spLocks noChangeShapeType="1"/>
          </p:cNvSpPr>
          <p:nvPr/>
        </p:nvSpPr>
        <p:spPr bwMode="auto">
          <a:xfrm>
            <a:off x="7315200" y="22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66" name="Line 12"/>
          <p:cNvSpPr>
            <a:spLocks noChangeShapeType="1"/>
          </p:cNvSpPr>
          <p:nvPr/>
        </p:nvSpPr>
        <p:spPr bwMode="auto">
          <a:xfrm flipV="1">
            <a:off x="4572000" y="920750"/>
            <a:ext cx="0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0722" name="Object 13"/>
          <p:cNvGraphicFramePr>
            <a:graphicFrameLocks noChangeAspect="1"/>
          </p:cNvGraphicFramePr>
          <p:nvPr/>
        </p:nvGraphicFramePr>
        <p:xfrm>
          <a:off x="3276600" y="381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4"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1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14"/>
          <p:cNvGraphicFramePr>
            <a:graphicFrameLocks noChangeAspect="1"/>
          </p:cNvGraphicFramePr>
          <p:nvPr/>
        </p:nvGraphicFramePr>
        <p:xfrm>
          <a:off x="3886200" y="381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5" name="Equation" r:id="rId5" imgW="253800" imgH="368280" progId="Equation.3">
                  <p:embed/>
                </p:oleObj>
              </mc:Choice>
              <mc:Fallback>
                <p:oleObj name="Equation" r:id="rId5" imgW="253800" imgH="3682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81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15"/>
          <p:cNvGraphicFramePr>
            <a:graphicFrameLocks noChangeAspect="1"/>
          </p:cNvGraphicFramePr>
          <p:nvPr/>
        </p:nvGraphicFramePr>
        <p:xfrm>
          <a:off x="6223000" y="387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6"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3873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16"/>
          <p:cNvGraphicFramePr>
            <a:graphicFrameLocks noChangeAspect="1"/>
          </p:cNvGraphicFramePr>
          <p:nvPr/>
        </p:nvGraphicFramePr>
        <p:xfrm>
          <a:off x="6832600" y="3873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7" name="Equation" r:id="rId7" imgW="253800" imgH="368280" progId="Equation.3">
                  <p:embed/>
                </p:oleObj>
              </mc:Choice>
              <mc:Fallback>
                <p:oleObj name="Equation" r:id="rId7" imgW="253800" imgH="368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3873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17"/>
          <p:cNvGraphicFramePr>
            <a:graphicFrameLocks noChangeAspect="1"/>
          </p:cNvGraphicFramePr>
          <p:nvPr/>
        </p:nvGraphicFramePr>
        <p:xfrm>
          <a:off x="5111750" y="4016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8" name="Equation" r:id="rId8" imgW="253800" imgH="393480" progId="Equation.3">
                  <p:embed/>
                </p:oleObj>
              </mc:Choice>
              <mc:Fallback>
                <p:oleObj name="Equation" r:id="rId8" imgW="253800" imgH="393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40163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18"/>
          <p:cNvGraphicFramePr>
            <a:graphicFrameLocks noChangeAspect="1"/>
          </p:cNvGraphicFramePr>
          <p:nvPr/>
        </p:nvGraphicFramePr>
        <p:xfrm>
          <a:off x="4495800" y="45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9"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5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7" name="Text Box 19"/>
          <p:cNvSpPr txBox="1">
            <a:spLocks noChangeArrowheads="1"/>
          </p:cNvSpPr>
          <p:nvPr/>
        </p:nvSpPr>
        <p:spPr bwMode="auto">
          <a:xfrm>
            <a:off x="381000" y="3048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2</a:t>
            </a:r>
          </a:p>
        </p:txBody>
      </p:sp>
      <p:graphicFrame>
        <p:nvGraphicFramePr>
          <p:cNvPr id="30728" name="Object 20"/>
          <p:cNvGraphicFramePr>
            <a:graphicFrameLocks noChangeAspect="1"/>
          </p:cNvGraphicFramePr>
          <p:nvPr/>
        </p:nvGraphicFramePr>
        <p:xfrm>
          <a:off x="4419600" y="11430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0" name="Equation" r:id="rId12" imgW="444240" imgH="533160" progId="Equation.3">
                  <p:embed/>
                </p:oleObj>
              </mc:Choice>
              <mc:Fallback>
                <p:oleObj name="Equation" r:id="rId12" imgW="444240" imgH="5331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1430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21"/>
          <p:cNvGraphicFramePr>
            <a:graphicFrameLocks noChangeAspect="1"/>
          </p:cNvGraphicFramePr>
          <p:nvPr/>
        </p:nvGraphicFramePr>
        <p:xfrm>
          <a:off x="5715000" y="457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1" name="Equation" r:id="rId14" imgW="266400" imgH="279360" progId="Equation.3">
                  <p:embed/>
                </p:oleObj>
              </mc:Choice>
              <mc:Fallback>
                <p:oleObj name="Equation" r:id="rId14" imgW="266400" imgH="2793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57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8" name="Line 22"/>
          <p:cNvSpPr>
            <a:spLocks noChangeShapeType="1"/>
          </p:cNvSpPr>
          <p:nvPr/>
        </p:nvSpPr>
        <p:spPr bwMode="auto">
          <a:xfrm>
            <a:off x="2590800" y="1828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69" name="Line 23"/>
          <p:cNvSpPr>
            <a:spLocks noChangeShapeType="1"/>
          </p:cNvSpPr>
          <p:nvPr/>
        </p:nvSpPr>
        <p:spPr bwMode="auto">
          <a:xfrm>
            <a:off x="2590800" y="25146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70" name="Line 24"/>
          <p:cNvSpPr>
            <a:spLocks noChangeShapeType="1"/>
          </p:cNvSpPr>
          <p:nvPr/>
        </p:nvSpPr>
        <p:spPr bwMode="auto">
          <a:xfrm>
            <a:off x="3048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71" name="Line 25"/>
          <p:cNvSpPr>
            <a:spLocks noChangeShapeType="1"/>
          </p:cNvSpPr>
          <p:nvPr/>
        </p:nvSpPr>
        <p:spPr bwMode="auto">
          <a:xfrm>
            <a:off x="3657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72" name="Line 26"/>
          <p:cNvSpPr>
            <a:spLocks noChangeShapeType="1"/>
          </p:cNvSpPr>
          <p:nvPr/>
        </p:nvSpPr>
        <p:spPr bwMode="auto">
          <a:xfrm>
            <a:off x="4267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73" name="Line 27"/>
          <p:cNvSpPr>
            <a:spLocks noChangeShapeType="1"/>
          </p:cNvSpPr>
          <p:nvPr/>
        </p:nvSpPr>
        <p:spPr bwMode="auto">
          <a:xfrm>
            <a:off x="4876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74" name="Line 28"/>
          <p:cNvSpPr>
            <a:spLocks noChangeShapeType="1"/>
          </p:cNvSpPr>
          <p:nvPr/>
        </p:nvSpPr>
        <p:spPr bwMode="auto">
          <a:xfrm>
            <a:off x="54864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75" name="Line 29"/>
          <p:cNvSpPr>
            <a:spLocks noChangeShapeType="1"/>
          </p:cNvSpPr>
          <p:nvPr/>
        </p:nvSpPr>
        <p:spPr bwMode="auto">
          <a:xfrm>
            <a:off x="60960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76" name="Line 30"/>
          <p:cNvSpPr>
            <a:spLocks noChangeShapeType="1"/>
          </p:cNvSpPr>
          <p:nvPr/>
        </p:nvSpPr>
        <p:spPr bwMode="auto">
          <a:xfrm>
            <a:off x="67056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77" name="Line 31"/>
          <p:cNvSpPr>
            <a:spLocks noChangeShapeType="1"/>
          </p:cNvSpPr>
          <p:nvPr/>
        </p:nvSpPr>
        <p:spPr bwMode="auto">
          <a:xfrm>
            <a:off x="73152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78" name="Line 32"/>
          <p:cNvSpPr>
            <a:spLocks noChangeShapeType="1"/>
          </p:cNvSpPr>
          <p:nvPr/>
        </p:nvSpPr>
        <p:spPr bwMode="auto">
          <a:xfrm flipV="1">
            <a:off x="51816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0730" name="Object 33"/>
          <p:cNvGraphicFramePr>
            <a:graphicFrameLocks noChangeAspect="1"/>
          </p:cNvGraphicFramePr>
          <p:nvPr/>
        </p:nvGraphicFramePr>
        <p:xfrm>
          <a:off x="3276600" y="1981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2" name="Equation" r:id="rId15" imgW="253800" imgH="368280" progId="Equation.3">
                  <p:embed/>
                </p:oleObj>
              </mc:Choice>
              <mc:Fallback>
                <p:oleObj name="Equation" r:id="rId15" imgW="253800" imgH="3682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812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34"/>
          <p:cNvGraphicFramePr>
            <a:graphicFrameLocks noChangeAspect="1"/>
          </p:cNvGraphicFramePr>
          <p:nvPr/>
        </p:nvGraphicFramePr>
        <p:xfrm>
          <a:off x="3886200" y="1981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3" name="Equation" r:id="rId16" imgW="253800" imgH="368280" progId="Equation.3">
                  <p:embed/>
                </p:oleObj>
              </mc:Choice>
              <mc:Fallback>
                <p:oleObj name="Equation" r:id="rId16" imgW="253800" imgH="3682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9812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35"/>
          <p:cNvGraphicFramePr>
            <a:graphicFrameLocks noChangeAspect="1"/>
          </p:cNvGraphicFramePr>
          <p:nvPr/>
        </p:nvGraphicFramePr>
        <p:xfrm>
          <a:off x="62230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4" name="Equation" r:id="rId17" imgW="253800" imgH="368280" progId="Equation.3">
                  <p:embed/>
                </p:oleObj>
              </mc:Choice>
              <mc:Fallback>
                <p:oleObj name="Equation" r:id="rId17" imgW="253800" imgH="3682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Object 36"/>
          <p:cNvGraphicFramePr>
            <a:graphicFrameLocks noChangeAspect="1"/>
          </p:cNvGraphicFramePr>
          <p:nvPr/>
        </p:nvGraphicFramePr>
        <p:xfrm>
          <a:off x="6832600" y="1987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5" name="Equation" r:id="rId18" imgW="253800" imgH="368280" progId="Equation.3">
                  <p:embed/>
                </p:oleObj>
              </mc:Choice>
              <mc:Fallback>
                <p:oleObj name="Equation" r:id="rId18" imgW="253800" imgH="3682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1987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37"/>
          <p:cNvGraphicFramePr>
            <a:graphicFrameLocks noChangeAspect="1"/>
          </p:cNvGraphicFramePr>
          <p:nvPr/>
        </p:nvGraphicFramePr>
        <p:xfrm>
          <a:off x="5111750" y="2001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6" name="Equation" r:id="rId19" imgW="253800" imgH="393480" progId="Equation.3">
                  <p:embed/>
                </p:oleObj>
              </mc:Choice>
              <mc:Fallback>
                <p:oleObj name="Equation" r:id="rId19" imgW="253800" imgH="3934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200183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38"/>
          <p:cNvGraphicFramePr>
            <a:graphicFrameLocks noChangeAspect="1"/>
          </p:cNvGraphicFramePr>
          <p:nvPr/>
        </p:nvGraphicFramePr>
        <p:xfrm>
          <a:off x="44958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7" name="Equation" r:id="rId20" imgW="266400" imgH="279360" progId="Equation.3">
                  <p:embed/>
                </p:oleObj>
              </mc:Choice>
              <mc:Fallback>
                <p:oleObj name="Equation" r:id="rId20" imgW="266400" imgH="27936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9" name="Text Box 39"/>
          <p:cNvSpPr txBox="1">
            <a:spLocks noChangeArrowheads="1"/>
          </p:cNvSpPr>
          <p:nvPr/>
        </p:nvSpPr>
        <p:spPr bwMode="auto">
          <a:xfrm>
            <a:off x="381000" y="19050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3</a:t>
            </a:r>
          </a:p>
        </p:txBody>
      </p:sp>
      <p:graphicFrame>
        <p:nvGraphicFramePr>
          <p:cNvPr id="30736" name="Object 40"/>
          <p:cNvGraphicFramePr>
            <a:graphicFrameLocks noChangeAspect="1"/>
          </p:cNvGraphicFramePr>
          <p:nvPr/>
        </p:nvGraphicFramePr>
        <p:xfrm>
          <a:off x="5029200" y="2743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8" name="Equation" r:id="rId21" imgW="444240" imgH="533160" progId="Equation.3">
                  <p:embed/>
                </p:oleObj>
              </mc:Choice>
              <mc:Fallback>
                <p:oleObj name="Equation" r:id="rId21" imgW="444240" imgH="53316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7432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Object 41"/>
          <p:cNvGraphicFramePr>
            <a:graphicFrameLocks noChangeAspect="1"/>
          </p:cNvGraphicFramePr>
          <p:nvPr/>
        </p:nvGraphicFramePr>
        <p:xfrm>
          <a:off x="5715000" y="2057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9"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057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0" name="Line 42"/>
          <p:cNvSpPr>
            <a:spLocks noChangeShapeType="1"/>
          </p:cNvSpPr>
          <p:nvPr/>
        </p:nvSpPr>
        <p:spPr bwMode="auto">
          <a:xfrm>
            <a:off x="2590800" y="35052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81" name="Line 43"/>
          <p:cNvSpPr>
            <a:spLocks noChangeShapeType="1"/>
          </p:cNvSpPr>
          <p:nvPr/>
        </p:nvSpPr>
        <p:spPr bwMode="auto">
          <a:xfrm>
            <a:off x="2590800" y="4191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82" name="Line 44"/>
          <p:cNvSpPr>
            <a:spLocks noChangeShapeType="1"/>
          </p:cNvSpPr>
          <p:nvPr/>
        </p:nvSpPr>
        <p:spPr bwMode="auto">
          <a:xfrm>
            <a:off x="3048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83" name="Line 45"/>
          <p:cNvSpPr>
            <a:spLocks noChangeShapeType="1"/>
          </p:cNvSpPr>
          <p:nvPr/>
        </p:nvSpPr>
        <p:spPr bwMode="auto">
          <a:xfrm>
            <a:off x="3657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84" name="Line 46"/>
          <p:cNvSpPr>
            <a:spLocks noChangeShapeType="1"/>
          </p:cNvSpPr>
          <p:nvPr/>
        </p:nvSpPr>
        <p:spPr bwMode="auto">
          <a:xfrm>
            <a:off x="4267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85" name="Line 47"/>
          <p:cNvSpPr>
            <a:spLocks noChangeShapeType="1"/>
          </p:cNvSpPr>
          <p:nvPr/>
        </p:nvSpPr>
        <p:spPr bwMode="auto">
          <a:xfrm>
            <a:off x="4876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86" name="Line 48"/>
          <p:cNvSpPr>
            <a:spLocks noChangeShapeType="1"/>
          </p:cNvSpPr>
          <p:nvPr/>
        </p:nvSpPr>
        <p:spPr bwMode="auto">
          <a:xfrm>
            <a:off x="54864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87" name="Line 49"/>
          <p:cNvSpPr>
            <a:spLocks noChangeShapeType="1"/>
          </p:cNvSpPr>
          <p:nvPr/>
        </p:nvSpPr>
        <p:spPr bwMode="auto">
          <a:xfrm>
            <a:off x="6096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88" name="Line 50"/>
          <p:cNvSpPr>
            <a:spLocks noChangeShapeType="1"/>
          </p:cNvSpPr>
          <p:nvPr/>
        </p:nvSpPr>
        <p:spPr bwMode="auto">
          <a:xfrm>
            <a:off x="6705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89" name="Line 51"/>
          <p:cNvSpPr>
            <a:spLocks noChangeShapeType="1"/>
          </p:cNvSpPr>
          <p:nvPr/>
        </p:nvSpPr>
        <p:spPr bwMode="auto">
          <a:xfrm>
            <a:off x="7315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90" name="Line 52"/>
          <p:cNvSpPr>
            <a:spLocks noChangeShapeType="1"/>
          </p:cNvSpPr>
          <p:nvPr/>
        </p:nvSpPr>
        <p:spPr bwMode="auto">
          <a:xfrm flipV="1">
            <a:off x="45720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0738" name="Object 53"/>
          <p:cNvGraphicFramePr>
            <a:graphicFrameLocks noChangeAspect="1"/>
          </p:cNvGraphicFramePr>
          <p:nvPr/>
        </p:nvGraphicFramePr>
        <p:xfrm>
          <a:off x="3276600" y="3657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0" name="Equation" r:id="rId23" imgW="253800" imgH="368280" progId="Equation.3">
                  <p:embed/>
                </p:oleObj>
              </mc:Choice>
              <mc:Fallback>
                <p:oleObj name="Equation" r:id="rId23" imgW="253800" imgH="36828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6576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9" name="Object 54"/>
          <p:cNvGraphicFramePr>
            <a:graphicFrameLocks noChangeAspect="1"/>
          </p:cNvGraphicFramePr>
          <p:nvPr/>
        </p:nvGraphicFramePr>
        <p:xfrm>
          <a:off x="3886200" y="3657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1"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6576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0" name="Object 55"/>
          <p:cNvGraphicFramePr>
            <a:graphicFrameLocks noChangeAspect="1"/>
          </p:cNvGraphicFramePr>
          <p:nvPr/>
        </p:nvGraphicFramePr>
        <p:xfrm>
          <a:off x="6223000" y="366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2"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36639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1" name="Object 56"/>
          <p:cNvGraphicFramePr>
            <a:graphicFrameLocks noChangeAspect="1"/>
          </p:cNvGraphicFramePr>
          <p:nvPr/>
        </p:nvGraphicFramePr>
        <p:xfrm>
          <a:off x="6832600" y="36639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3" name="Equation" r:id="rId26" imgW="253800" imgH="368280" progId="Equation.3">
                  <p:embed/>
                </p:oleObj>
              </mc:Choice>
              <mc:Fallback>
                <p:oleObj name="Equation" r:id="rId26" imgW="253800" imgH="36828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36639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2" name="Object 57"/>
          <p:cNvGraphicFramePr>
            <a:graphicFrameLocks noChangeAspect="1"/>
          </p:cNvGraphicFramePr>
          <p:nvPr/>
        </p:nvGraphicFramePr>
        <p:xfrm>
          <a:off x="5111750" y="36782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4" name="Equation" r:id="rId27" imgW="253800" imgH="393480" progId="Equation.3">
                  <p:embed/>
                </p:oleObj>
              </mc:Choice>
              <mc:Fallback>
                <p:oleObj name="Equation" r:id="rId27" imgW="253800" imgH="39348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367823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3" name="Object 58"/>
          <p:cNvGraphicFramePr>
            <a:graphicFrameLocks noChangeAspect="1"/>
          </p:cNvGraphicFramePr>
          <p:nvPr/>
        </p:nvGraphicFramePr>
        <p:xfrm>
          <a:off x="4495800" y="373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5" name="Equation" r:id="rId28" imgW="266400" imgH="279360" progId="Equation.3">
                  <p:embed/>
                </p:oleObj>
              </mc:Choice>
              <mc:Fallback>
                <p:oleObj name="Equation" r:id="rId28" imgW="266400" imgH="27936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733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1" name="Text Box 59"/>
          <p:cNvSpPr txBox="1">
            <a:spLocks noChangeArrowheads="1"/>
          </p:cNvSpPr>
          <p:nvPr/>
        </p:nvSpPr>
        <p:spPr bwMode="auto">
          <a:xfrm>
            <a:off x="381000" y="35814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4</a:t>
            </a:r>
          </a:p>
        </p:txBody>
      </p:sp>
      <p:graphicFrame>
        <p:nvGraphicFramePr>
          <p:cNvPr id="30744" name="Object 60"/>
          <p:cNvGraphicFramePr>
            <a:graphicFrameLocks noChangeAspect="1"/>
          </p:cNvGraphicFramePr>
          <p:nvPr/>
        </p:nvGraphicFramePr>
        <p:xfrm>
          <a:off x="4343400" y="4419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6" name="Equation" r:id="rId29" imgW="444240" imgH="533160" progId="Equation.3">
                  <p:embed/>
                </p:oleObj>
              </mc:Choice>
              <mc:Fallback>
                <p:oleObj name="Equation" r:id="rId29" imgW="444240" imgH="53316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4196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5" name="Object 61"/>
          <p:cNvGraphicFramePr>
            <a:graphicFrameLocks noChangeAspect="1"/>
          </p:cNvGraphicFramePr>
          <p:nvPr/>
        </p:nvGraphicFramePr>
        <p:xfrm>
          <a:off x="5715000" y="3733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7" name="Equation" r:id="rId30" imgW="266400" imgH="279360" progId="Equation.3">
                  <p:embed/>
                </p:oleObj>
              </mc:Choice>
              <mc:Fallback>
                <p:oleObj name="Equation" r:id="rId30" imgW="266400" imgH="27936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733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2" name="Line 82"/>
          <p:cNvSpPr>
            <a:spLocks noChangeShapeType="1"/>
          </p:cNvSpPr>
          <p:nvPr/>
        </p:nvSpPr>
        <p:spPr bwMode="auto">
          <a:xfrm>
            <a:off x="2667000" y="52578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93" name="Line 83"/>
          <p:cNvSpPr>
            <a:spLocks noChangeShapeType="1"/>
          </p:cNvSpPr>
          <p:nvPr/>
        </p:nvSpPr>
        <p:spPr bwMode="auto">
          <a:xfrm>
            <a:off x="2667000" y="5945188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94" name="Line 84"/>
          <p:cNvSpPr>
            <a:spLocks noChangeShapeType="1"/>
          </p:cNvSpPr>
          <p:nvPr/>
        </p:nvSpPr>
        <p:spPr bwMode="auto">
          <a:xfrm>
            <a:off x="31242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95" name="Line 85"/>
          <p:cNvSpPr>
            <a:spLocks noChangeShapeType="1"/>
          </p:cNvSpPr>
          <p:nvPr/>
        </p:nvSpPr>
        <p:spPr bwMode="auto">
          <a:xfrm>
            <a:off x="37338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96" name="Line 86"/>
          <p:cNvSpPr>
            <a:spLocks noChangeShapeType="1"/>
          </p:cNvSpPr>
          <p:nvPr/>
        </p:nvSpPr>
        <p:spPr bwMode="auto">
          <a:xfrm>
            <a:off x="43434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97" name="Line 87"/>
          <p:cNvSpPr>
            <a:spLocks noChangeShapeType="1"/>
          </p:cNvSpPr>
          <p:nvPr/>
        </p:nvSpPr>
        <p:spPr bwMode="auto">
          <a:xfrm>
            <a:off x="49530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98" name="Line 88"/>
          <p:cNvSpPr>
            <a:spLocks noChangeShapeType="1"/>
          </p:cNvSpPr>
          <p:nvPr/>
        </p:nvSpPr>
        <p:spPr bwMode="auto">
          <a:xfrm>
            <a:off x="55626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799" name="Line 89"/>
          <p:cNvSpPr>
            <a:spLocks noChangeShapeType="1"/>
          </p:cNvSpPr>
          <p:nvPr/>
        </p:nvSpPr>
        <p:spPr bwMode="auto">
          <a:xfrm>
            <a:off x="61722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800" name="Line 90"/>
          <p:cNvSpPr>
            <a:spLocks noChangeShapeType="1"/>
          </p:cNvSpPr>
          <p:nvPr/>
        </p:nvSpPr>
        <p:spPr bwMode="auto">
          <a:xfrm>
            <a:off x="67818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801" name="Line 91"/>
          <p:cNvSpPr>
            <a:spLocks noChangeShapeType="1"/>
          </p:cNvSpPr>
          <p:nvPr/>
        </p:nvSpPr>
        <p:spPr bwMode="auto">
          <a:xfrm>
            <a:off x="7391400" y="5259388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802" name="Line 92"/>
          <p:cNvSpPr>
            <a:spLocks noChangeShapeType="1"/>
          </p:cNvSpPr>
          <p:nvPr/>
        </p:nvSpPr>
        <p:spPr bwMode="auto">
          <a:xfrm flipV="1">
            <a:off x="5257800" y="5943600"/>
            <a:ext cx="0" cy="303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0746" name="Object 93"/>
          <p:cNvGraphicFramePr>
            <a:graphicFrameLocks noChangeAspect="1"/>
          </p:cNvGraphicFramePr>
          <p:nvPr/>
        </p:nvGraphicFramePr>
        <p:xfrm>
          <a:off x="3352800" y="5411788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8" name="Equation" r:id="rId31" imgW="253800" imgH="368280" progId="Equation.3">
                  <p:embed/>
                </p:oleObj>
              </mc:Choice>
              <mc:Fallback>
                <p:oleObj name="Equation" r:id="rId31" imgW="253800" imgH="36828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411788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7" name="Object 94"/>
          <p:cNvGraphicFramePr>
            <a:graphicFrameLocks noChangeAspect="1"/>
          </p:cNvGraphicFramePr>
          <p:nvPr/>
        </p:nvGraphicFramePr>
        <p:xfrm>
          <a:off x="3962400" y="5411788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9" name="Equation" r:id="rId32" imgW="253800" imgH="368280" progId="Equation.3">
                  <p:embed/>
                </p:oleObj>
              </mc:Choice>
              <mc:Fallback>
                <p:oleObj name="Equation" r:id="rId32" imgW="253800" imgH="368280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411788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8" name="Object 95"/>
          <p:cNvGraphicFramePr>
            <a:graphicFrameLocks noChangeAspect="1"/>
          </p:cNvGraphicFramePr>
          <p:nvPr/>
        </p:nvGraphicFramePr>
        <p:xfrm>
          <a:off x="6299200" y="5418138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0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5418138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9" name="Object 96"/>
          <p:cNvGraphicFramePr>
            <a:graphicFrameLocks noChangeAspect="1"/>
          </p:cNvGraphicFramePr>
          <p:nvPr/>
        </p:nvGraphicFramePr>
        <p:xfrm>
          <a:off x="6908800" y="5418138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1" name="Equation" r:id="rId34" imgW="253800" imgH="368280" progId="Equation.3">
                  <p:embed/>
                </p:oleObj>
              </mc:Choice>
              <mc:Fallback>
                <p:oleObj name="Equation" r:id="rId34" imgW="253800" imgH="368280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5418138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0" name="Object 97"/>
          <p:cNvGraphicFramePr>
            <a:graphicFrameLocks noChangeAspect="1"/>
          </p:cNvGraphicFramePr>
          <p:nvPr/>
        </p:nvGraphicFramePr>
        <p:xfrm>
          <a:off x="5187950" y="5432425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2" name="Equation" r:id="rId35" imgW="253800" imgH="393480" progId="Equation.3">
                  <p:embed/>
                </p:oleObj>
              </mc:Choice>
              <mc:Fallback>
                <p:oleObj name="Equation" r:id="rId35" imgW="253800" imgH="393480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950" y="5432425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1" name="Object 98"/>
          <p:cNvGraphicFramePr>
            <a:graphicFrameLocks noChangeAspect="1"/>
          </p:cNvGraphicFramePr>
          <p:nvPr/>
        </p:nvGraphicFramePr>
        <p:xfrm>
          <a:off x="4572000" y="548798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3" name="Equation" r:id="rId36" imgW="266400" imgH="279360" progId="Equation.3">
                  <p:embed/>
                </p:oleObj>
              </mc:Choice>
              <mc:Fallback>
                <p:oleObj name="Equation" r:id="rId36" imgW="266400" imgH="279360" progId="Equation.3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487988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3" name="Text Box 99"/>
          <p:cNvSpPr txBox="1">
            <a:spLocks noChangeArrowheads="1"/>
          </p:cNvSpPr>
          <p:nvPr/>
        </p:nvSpPr>
        <p:spPr bwMode="auto">
          <a:xfrm>
            <a:off x="457200" y="5335588"/>
            <a:ext cx="1482725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5</a:t>
            </a:r>
          </a:p>
        </p:txBody>
      </p:sp>
      <p:graphicFrame>
        <p:nvGraphicFramePr>
          <p:cNvPr id="30752" name="Object 100"/>
          <p:cNvGraphicFramePr>
            <a:graphicFrameLocks noChangeAspect="1"/>
          </p:cNvGraphicFramePr>
          <p:nvPr/>
        </p:nvGraphicFramePr>
        <p:xfrm>
          <a:off x="5105400" y="60960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4" name="Equation" r:id="rId37" imgW="444240" imgH="533160" progId="Equation.3">
                  <p:embed/>
                </p:oleObj>
              </mc:Choice>
              <mc:Fallback>
                <p:oleObj name="Equation" r:id="rId37" imgW="444240" imgH="533160" progId="Equation.3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3" name="Object 101"/>
          <p:cNvGraphicFramePr>
            <a:graphicFrameLocks noChangeAspect="1"/>
          </p:cNvGraphicFramePr>
          <p:nvPr/>
        </p:nvGraphicFramePr>
        <p:xfrm>
          <a:off x="5791200" y="5487988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5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487988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4" name="Text Box 103"/>
          <p:cNvSpPr txBox="1">
            <a:spLocks noChangeArrowheads="1"/>
          </p:cNvSpPr>
          <p:nvPr/>
        </p:nvSpPr>
        <p:spPr bwMode="auto">
          <a:xfrm rot="5400000">
            <a:off x="6797675" y="3184525"/>
            <a:ext cx="320040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 sz="3600"/>
              <a:t>Infinite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5A79F0-71C3-48DB-8935-9EBA08532C8D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98308" name="Text Box 3"/>
          <p:cNvSpPr txBox="1">
            <a:spLocks noChangeArrowheads="1"/>
          </p:cNvSpPr>
          <p:nvPr/>
        </p:nvSpPr>
        <p:spPr bwMode="auto">
          <a:xfrm>
            <a:off x="533400" y="838200"/>
            <a:ext cx="8201025" cy="408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Because of the </a:t>
            </a:r>
            <a:r>
              <a:rPr lang="en-US">
                <a:solidFill>
                  <a:srgbClr val="FF0000"/>
                </a:solidFill>
              </a:rPr>
              <a:t>infinite loop</a:t>
            </a:r>
            <a:r>
              <a:rPr lang="en-US"/>
              <a:t>:</a:t>
            </a:r>
          </a:p>
          <a:p>
            <a:endParaRPr lang="en-US"/>
          </a:p>
          <a:p>
            <a:pPr lvl="1">
              <a:buFontTx/>
              <a:buChar char="•"/>
            </a:pPr>
            <a:r>
              <a:rPr lang="en-US"/>
              <a:t>The accepting state cannot be reached</a:t>
            </a:r>
          </a:p>
          <a:p>
            <a:pPr lvl="1">
              <a:buFontTx/>
              <a:buChar char="•"/>
            </a:pPr>
            <a:endParaRPr lang="en-US"/>
          </a:p>
          <a:p>
            <a:pPr lvl="1">
              <a:buFontTx/>
              <a:buChar char="•"/>
            </a:pPr>
            <a:r>
              <a:rPr lang="en-US"/>
              <a:t>The machine never halts </a:t>
            </a:r>
          </a:p>
          <a:p>
            <a:pPr lvl="1"/>
            <a:endParaRPr lang="en-US"/>
          </a:p>
          <a:p>
            <a:pPr lvl="1">
              <a:buFontTx/>
              <a:buChar char="•"/>
            </a:pPr>
            <a:r>
              <a:rPr lang="en-US"/>
              <a:t>The input string is </a:t>
            </a:r>
            <a:r>
              <a:rPr lang="en-US">
                <a:solidFill>
                  <a:srgbClr val="FF0000"/>
                </a:solidFill>
              </a:rPr>
              <a:t>rejected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175224-71AA-4452-866B-123DEF41A4E2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317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Another Turing Machine Example</a:t>
            </a:r>
          </a:p>
        </p:txBody>
      </p:sp>
      <p:sp>
        <p:nvSpPr>
          <p:cNvPr id="31767" name="Text Box 14"/>
          <p:cNvSpPr txBox="1">
            <a:spLocks noChangeArrowheads="1"/>
          </p:cNvSpPr>
          <p:nvPr/>
        </p:nvSpPr>
        <p:spPr bwMode="auto">
          <a:xfrm>
            <a:off x="212725" y="1244600"/>
            <a:ext cx="62865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Turing machine for the language</a:t>
            </a:r>
          </a:p>
        </p:txBody>
      </p:sp>
      <p:graphicFrame>
        <p:nvGraphicFramePr>
          <p:cNvPr id="31746" name="Object 0"/>
          <p:cNvGraphicFramePr>
            <a:graphicFrameLocks noChangeAspect="1"/>
          </p:cNvGraphicFramePr>
          <p:nvPr/>
        </p:nvGraphicFramePr>
        <p:xfrm>
          <a:off x="6940550" y="1117600"/>
          <a:ext cx="143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4" name="Equation" r:id="rId3" imgW="1434960" imgH="711000" progId="Equation.3">
                  <p:embed/>
                </p:oleObj>
              </mc:Choice>
              <mc:Fallback>
                <p:oleObj name="Equation" r:id="rId3" imgW="1434960" imgH="7110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0550" y="1117600"/>
                        <a:ext cx="14351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8" name="Oval 46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1747" name="Object 1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5" name="Equation" r:id="rId5" imgW="444240" imgH="533160" progId="Equation.3">
                  <p:embed/>
                </p:oleObj>
              </mc:Choice>
              <mc:Fallback>
                <p:oleObj name="Equation" r:id="rId5" imgW="444240" imgH="5331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9" name="Line 48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70" name="Oval 49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1748" name="Object 2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6" name="Equation" r:id="rId7" imgW="380880" imgH="520560" progId="Equation.3">
                  <p:embed/>
                </p:oleObj>
              </mc:Choice>
              <mc:Fallback>
                <p:oleObj name="Equation" r:id="rId7" imgW="380880" imgH="5205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1" name="Oval 51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1749" name="Object 3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7" name="Equation" r:id="rId9" imgW="444240" imgH="520560" progId="Equation.3">
                  <p:embed/>
                </p:oleObj>
              </mc:Choice>
              <mc:Fallback>
                <p:oleObj name="Equation" r:id="rId9" imgW="444240" imgH="520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2" name="Oval 53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1750" name="Object 4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8" name="Equation" r:id="rId11" imgW="431640" imgH="533160" progId="Equation.3">
                  <p:embed/>
                </p:oleObj>
              </mc:Choice>
              <mc:Fallback>
                <p:oleObj name="Equation" r:id="rId11" imgW="43164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3" name="Line 55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74" name="Freeform 56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75" name="Freeform 57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1751" name="Object 5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9" name="Equation" r:id="rId13" imgW="1600200" imgH="457200" progId="Equation.3">
                  <p:embed/>
                </p:oleObj>
              </mc:Choice>
              <mc:Fallback>
                <p:oleObj name="Equation" r:id="rId13" imgW="16002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6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0" name="Equation" r:id="rId15" imgW="1612800" imgH="457200" progId="Equation.3">
                  <p:embed/>
                </p:oleObj>
              </mc:Choice>
              <mc:Fallback>
                <p:oleObj name="Equation" r:id="rId15" imgW="16128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7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1" name="Equation" r:id="rId17" imgW="1650960" imgH="469800" progId="Equation.3">
                  <p:embed/>
                </p:oleObj>
              </mc:Choice>
              <mc:Fallback>
                <p:oleObj name="Equation" r:id="rId17" imgW="165096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8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2" name="Equation" r:id="rId19" imgW="1587240" imgH="482400" progId="Equation.3">
                  <p:embed/>
                </p:oleObj>
              </mc:Choice>
              <mc:Fallback>
                <p:oleObj name="Equation" r:id="rId19" imgW="158724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6" name="Freeform 62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1755" name="Object 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3" name="Equation" r:id="rId21" imgW="1587240" imgH="457200" progId="Equation.3">
                  <p:embed/>
                </p:oleObj>
              </mc:Choice>
              <mc:Fallback>
                <p:oleObj name="Equation" r:id="rId21" imgW="158724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1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4" name="Equation" r:id="rId23" imgW="1625400" imgH="469800" progId="Equation.3">
                  <p:embed/>
                </p:oleObj>
              </mc:Choice>
              <mc:Fallback>
                <p:oleObj name="Equation" r:id="rId23" imgW="1625400" imgH="469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1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5" name="Equation" r:id="rId25" imgW="1600200" imgH="457200" progId="Equation.3">
                  <p:embed/>
                </p:oleObj>
              </mc:Choice>
              <mc:Fallback>
                <p:oleObj name="Equation" r:id="rId25" imgW="16002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8" name="Object 1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6" name="Equation" r:id="rId27" imgW="228600" imgH="520560" progId="Equation.3">
                  <p:embed/>
                </p:oleObj>
              </mc:Choice>
              <mc:Fallback>
                <p:oleObj name="Equation" r:id="rId27" imgW="228600" imgH="5205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7" name="Line 67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78" name="Line 68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1759" name="Object 13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7" name="Equation" r:id="rId29" imgW="1650960" imgH="469800" progId="Equation.3">
                  <p:embed/>
                </p:oleObj>
              </mc:Choice>
              <mc:Fallback>
                <p:oleObj name="Equation" r:id="rId29" imgW="1650960" imgH="469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9" name="Freeform 70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1760" name="Object 14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8" name="Equation" r:id="rId30" imgW="1650960" imgH="469800" progId="Equation.3">
                  <p:embed/>
                </p:oleObj>
              </mc:Choice>
              <mc:Fallback>
                <p:oleObj name="Equation" r:id="rId30" imgW="1650960" imgH="469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1" name="Object 15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9" name="Equation" r:id="rId31" imgW="444240" imgH="520560" progId="Equation.3">
                  <p:embed/>
                </p:oleObj>
              </mc:Choice>
              <mc:Fallback>
                <p:oleObj name="Equation" r:id="rId31" imgW="444240" imgH="5205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80" name="Oval 73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81" name="Line 74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82" name="Oval 75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1762" name="Object 16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0" name="Equation" r:id="rId33" imgW="1549080" imgH="457200" progId="Equation.3">
                  <p:embed/>
                </p:oleObj>
              </mc:Choice>
              <mc:Fallback>
                <p:oleObj name="Equation" r:id="rId33" imgW="154908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3" name="Object 17"/>
          <p:cNvGraphicFramePr>
            <a:graphicFrameLocks noChangeAspect="1"/>
          </p:cNvGraphicFramePr>
          <p:nvPr/>
        </p:nvGraphicFramePr>
        <p:xfrm>
          <a:off x="7162800" y="1905000"/>
          <a:ext cx="762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1" name="Equation" r:id="rId35" imgW="761760" imgH="342720" progId="Equation.3">
                  <p:embed/>
                </p:oleObj>
              </mc:Choice>
              <mc:Fallback>
                <p:oleObj name="Equation" r:id="rId35" imgW="761760" imgH="3427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905000"/>
                        <a:ext cx="7620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DBDDBD-1185-4B26-85E4-2AB3CF270A00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99332" name="Text Box 2"/>
          <p:cNvSpPr txBox="1">
            <a:spLocks noChangeArrowheads="1"/>
          </p:cNvSpPr>
          <p:nvPr/>
        </p:nvSpPr>
        <p:spPr bwMode="auto">
          <a:xfrm>
            <a:off x="685800" y="1600200"/>
            <a:ext cx="7820025" cy="4084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Match </a:t>
            </a:r>
            <a:r>
              <a:rPr lang="en-US">
                <a:solidFill>
                  <a:srgbClr val="FF0000"/>
                </a:solidFill>
              </a:rPr>
              <a:t>a</a:t>
            </a:r>
            <a:r>
              <a:rPr lang="en-US"/>
              <a:t>’s with </a:t>
            </a:r>
            <a:r>
              <a:rPr lang="en-US">
                <a:solidFill>
                  <a:srgbClr val="FF0000"/>
                </a:solidFill>
              </a:rPr>
              <a:t>b</a:t>
            </a:r>
            <a:r>
              <a:rPr lang="en-US"/>
              <a:t>’s:</a:t>
            </a:r>
          </a:p>
          <a:p>
            <a:r>
              <a:rPr lang="en-US">
                <a:solidFill>
                  <a:schemeClr val="tx1"/>
                </a:solidFill>
              </a:rPr>
              <a:t>Repeat:</a:t>
            </a:r>
          </a:p>
          <a:p>
            <a:r>
              <a:rPr lang="en-US"/>
              <a:t>      replace leftmost </a:t>
            </a:r>
            <a:r>
              <a:rPr lang="en-US">
                <a:solidFill>
                  <a:srgbClr val="FF0000"/>
                </a:solidFill>
              </a:rPr>
              <a:t>a</a:t>
            </a:r>
            <a:r>
              <a:rPr lang="en-US"/>
              <a:t> with </a:t>
            </a:r>
            <a:r>
              <a:rPr lang="en-US">
                <a:solidFill>
                  <a:srgbClr val="FF0000"/>
                </a:solidFill>
              </a:rPr>
              <a:t>x</a:t>
            </a:r>
          </a:p>
          <a:p>
            <a:r>
              <a:rPr lang="en-US"/>
              <a:t>      find leftmost </a:t>
            </a:r>
            <a:r>
              <a:rPr lang="en-US">
                <a:solidFill>
                  <a:srgbClr val="FF0000"/>
                </a:solidFill>
              </a:rPr>
              <a:t>b</a:t>
            </a:r>
            <a:r>
              <a:rPr lang="en-US"/>
              <a:t> and replace it with </a:t>
            </a:r>
            <a:r>
              <a:rPr lang="en-US">
                <a:solidFill>
                  <a:srgbClr val="FF0000"/>
                </a:solidFill>
              </a:rPr>
              <a:t>y</a:t>
            </a:r>
          </a:p>
          <a:p>
            <a:r>
              <a:rPr lang="en-US">
                <a:solidFill>
                  <a:schemeClr val="tx1"/>
                </a:solidFill>
              </a:rPr>
              <a:t>Until</a:t>
            </a:r>
            <a:r>
              <a:rPr lang="en-US"/>
              <a:t> there are no more </a:t>
            </a:r>
            <a:r>
              <a:rPr lang="en-US">
                <a:solidFill>
                  <a:srgbClr val="FF0000"/>
                </a:solidFill>
              </a:rPr>
              <a:t>a’s</a:t>
            </a:r>
            <a:r>
              <a:rPr lang="en-US"/>
              <a:t> or </a:t>
            </a:r>
            <a:r>
              <a:rPr lang="en-US">
                <a:solidFill>
                  <a:srgbClr val="FF0000"/>
                </a:solidFill>
              </a:rPr>
              <a:t>b’s</a:t>
            </a: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/>
              <a:t>If there is a remaining </a:t>
            </a:r>
            <a:r>
              <a:rPr lang="en-US">
                <a:solidFill>
                  <a:srgbClr val="FF0000"/>
                </a:solidFill>
              </a:rPr>
              <a:t>a</a:t>
            </a:r>
            <a:r>
              <a:rPr lang="en-US"/>
              <a:t> or </a:t>
            </a:r>
            <a:r>
              <a:rPr lang="en-US">
                <a:solidFill>
                  <a:srgbClr val="FF0000"/>
                </a:solidFill>
              </a:rPr>
              <a:t>b</a:t>
            </a:r>
            <a:r>
              <a:rPr lang="en-US"/>
              <a:t> reject</a:t>
            </a:r>
          </a:p>
        </p:txBody>
      </p:sp>
      <p:sp>
        <p:nvSpPr>
          <p:cNvPr id="99333" name="Text Box 3"/>
          <p:cNvSpPr txBox="1">
            <a:spLocks noChangeArrowheads="1"/>
          </p:cNvSpPr>
          <p:nvPr/>
        </p:nvSpPr>
        <p:spPr bwMode="auto">
          <a:xfrm>
            <a:off x="365125" y="814388"/>
            <a:ext cx="256698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339933"/>
                </a:solidFill>
              </a:rPr>
              <a:t>Basic Idea: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B1B8A7-F0B5-4AF2-8642-5383913B64A1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32796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2770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4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7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798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2771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5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9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2772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6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0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2773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7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1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802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803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774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8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9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0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1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4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778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2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3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4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5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5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806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2782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6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7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783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7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4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8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8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809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810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2785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9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11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812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813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814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815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816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817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818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819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820" name="Line 43"/>
          <p:cNvSpPr>
            <a:spLocks noChangeShapeType="1"/>
          </p:cNvSpPr>
          <p:nvPr/>
        </p:nvSpPr>
        <p:spPr bwMode="auto">
          <a:xfrm flipV="1">
            <a:off x="36576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2786" name="Object 45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0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7" name="Object 46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1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8" name="Object 48"/>
          <p:cNvGraphicFramePr>
            <a:graphicFrameLocks noChangeAspect="1"/>
          </p:cNvGraphicFramePr>
          <p:nvPr/>
        </p:nvGraphicFramePr>
        <p:xfrm>
          <a:off x="46482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2" name="Equation" r:id="rId36" imgW="253800" imgH="393480" progId="Equation.3">
                  <p:embed/>
                </p:oleObj>
              </mc:Choice>
              <mc:Fallback>
                <p:oleObj name="Equation" r:id="rId36" imgW="253800" imgH="39348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9" name="Object 49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3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0" name="Object 51"/>
          <p:cNvGraphicFramePr>
            <a:graphicFrameLocks noChangeAspect="1"/>
          </p:cNvGraphicFramePr>
          <p:nvPr/>
        </p:nvGraphicFramePr>
        <p:xfrm>
          <a:off x="3429000" y="1676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4" name="Equation" r:id="rId40" imgW="444240" imgH="533160" progId="Equation.3">
                  <p:embed/>
                </p:oleObj>
              </mc:Choice>
              <mc:Fallback>
                <p:oleObj name="Equation" r:id="rId40" imgW="444240" imgH="53316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764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1" name="Object 52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5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2" name="Object 53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6" name="Equation" r:id="rId42" imgW="253800" imgH="393480" progId="Equation.3">
                  <p:embed/>
                </p:oleObj>
              </mc:Choice>
              <mc:Fallback>
                <p:oleObj name="Equation" r:id="rId42" imgW="253800" imgH="39348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21" name="Text Box 54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0</a:t>
            </a:r>
          </a:p>
        </p:txBody>
      </p:sp>
      <p:graphicFrame>
        <p:nvGraphicFramePr>
          <p:cNvPr id="32793" name="Object 73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7" name="Equation" r:id="rId43" imgW="253800" imgH="368280" progId="Equation.3">
                  <p:embed/>
                </p:oleObj>
              </mc:Choice>
              <mc:Fallback>
                <p:oleObj name="Equation" r:id="rId43" imgW="253800" imgH="36828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22" name="Oval 76"/>
          <p:cNvSpPr>
            <a:spLocks noChangeArrowheads="1"/>
          </p:cNvSpPr>
          <p:nvPr/>
        </p:nvSpPr>
        <p:spPr bwMode="auto">
          <a:xfrm>
            <a:off x="3276600" y="50292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FC53E8-09AB-45CA-95DD-B62AC540861F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33820" name="Oval 72"/>
          <p:cNvSpPr>
            <a:spLocks noChangeArrowheads="1"/>
          </p:cNvSpPr>
          <p:nvPr/>
        </p:nvSpPr>
        <p:spPr bwMode="auto">
          <a:xfrm>
            <a:off x="52578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21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3794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78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2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3795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79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3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3796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0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4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3797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1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5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26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27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3798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2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3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4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5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8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3802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6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7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4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8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5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89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9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30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3806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0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1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3807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1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8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2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2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33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34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3809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3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5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36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37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38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39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40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41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42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43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844" name="Line 42"/>
          <p:cNvSpPr>
            <a:spLocks noChangeShapeType="1"/>
          </p:cNvSpPr>
          <p:nvPr/>
        </p:nvSpPr>
        <p:spPr bwMode="auto">
          <a:xfrm flipV="1">
            <a:off x="4267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3810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4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1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5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2" name="Object 45"/>
          <p:cNvGraphicFramePr>
            <a:graphicFrameLocks noChangeAspect="1"/>
          </p:cNvGraphicFramePr>
          <p:nvPr/>
        </p:nvGraphicFramePr>
        <p:xfrm>
          <a:off x="46482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6" name="Equation" r:id="rId36" imgW="253800" imgH="393480" progId="Equation.3">
                  <p:embed/>
                </p:oleObj>
              </mc:Choice>
              <mc:Fallback>
                <p:oleObj name="Equation" r:id="rId36" imgW="253800" imgH="3934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3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7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4" name="Object 47"/>
          <p:cNvGraphicFramePr>
            <a:graphicFrameLocks noChangeAspect="1"/>
          </p:cNvGraphicFramePr>
          <p:nvPr/>
        </p:nvGraphicFramePr>
        <p:xfrm>
          <a:off x="4038600" y="1676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8" name="Equation" r:id="rId40" imgW="380880" imgH="520560" progId="Equation.3">
                  <p:embed/>
                </p:oleObj>
              </mc:Choice>
              <mc:Fallback>
                <p:oleObj name="Equation" r:id="rId40" imgW="380880" imgH="52056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6764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5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99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6" name="Object 49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0" name="Equation" r:id="rId43" imgW="253800" imgH="393480" progId="Equation.3">
                  <p:embed/>
                </p:oleObj>
              </mc:Choice>
              <mc:Fallback>
                <p:oleObj name="Equation" r:id="rId43" imgW="253800" imgH="3934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7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01" name="Equation" r:id="rId44" imgW="253800" imgH="368280" progId="Equation.3">
                  <p:embed/>
                </p:oleObj>
              </mc:Choice>
              <mc:Fallback>
                <p:oleObj name="Equation" r:id="rId44" imgW="253800" imgH="36828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45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176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1</a:t>
            </a:r>
          </a:p>
        </p:txBody>
      </p:sp>
      <p:sp>
        <p:nvSpPr>
          <p:cNvPr id="33846" name="Oval 73"/>
          <p:cNvSpPr>
            <a:spLocks noChangeArrowheads="1"/>
          </p:cNvSpPr>
          <p:nvPr/>
        </p:nvSpPr>
        <p:spPr bwMode="auto">
          <a:xfrm>
            <a:off x="4572000" y="38862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565FB1-9217-44B3-9C54-7B3A33DD23BC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34844" name="Oval 74"/>
          <p:cNvSpPr>
            <a:spLocks noChangeArrowheads="1"/>
          </p:cNvSpPr>
          <p:nvPr/>
        </p:nvSpPr>
        <p:spPr bwMode="auto">
          <a:xfrm>
            <a:off x="52578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45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4818" name="Object 0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2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6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4819" name="Object 1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3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7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4820" name="Object 2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4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8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4821" name="Object 3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5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9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50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51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4822" name="Object 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6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7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8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09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2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4826" name="Object 8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0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9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1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Object 10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2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9" name="Object 11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3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3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54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4830" name="Object 12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4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5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4831" name="Object 13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5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2" name="Object 14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6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6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57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58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4833" name="Object 15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7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9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60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61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62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63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64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65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66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67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68" name="Line 42"/>
          <p:cNvSpPr>
            <a:spLocks noChangeShapeType="1"/>
          </p:cNvSpPr>
          <p:nvPr/>
        </p:nvSpPr>
        <p:spPr bwMode="auto">
          <a:xfrm flipV="1">
            <a:off x="4724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4834" name="Object 16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8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5" name="Object 17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9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6" name="Object 18"/>
          <p:cNvGraphicFramePr>
            <a:graphicFrameLocks noChangeAspect="1"/>
          </p:cNvGraphicFramePr>
          <p:nvPr/>
        </p:nvGraphicFramePr>
        <p:xfrm>
          <a:off x="46482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0" name="Equation" r:id="rId36" imgW="253800" imgH="393480" progId="Equation.3">
                  <p:embed/>
                </p:oleObj>
              </mc:Choice>
              <mc:Fallback>
                <p:oleObj name="Equation" r:id="rId36" imgW="253800" imgH="393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7" name="Object 19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1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8" name="Object 20"/>
          <p:cNvGraphicFramePr>
            <a:graphicFrameLocks noChangeAspect="1"/>
          </p:cNvGraphicFramePr>
          <p:nvPr/>
        </p:nvGraphicFramePr>
        <p:xfrm>
          <a:off x="4572000" y="1676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2" name="Equation" r:id="rId40" imgW="380880" imgH="520560" progId="Equation.3">
                  <p:embed/>
                </p:oleObj>
              </mc:Choice>
              <mc:Fallback>
                <p:oleObj name="Equation" r:id="rId40" imgW="380880" imgH="5205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764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9" name="Object 21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3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0" name="Object 22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4" name="Equation" r:id="rId43" imgW="253800" imgH="393480" progId="Equation.3">
                  <p:embed/>
                </p:oleObj>
              </mc:Choice>
              <mc:Fallback>
                <p:oleObj name="Equation" r:id="rId43" imgW="253800" imgH="393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41" name="Object 23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5" name="Equation" r:id="rId44" imgW="253800" imgH="368280" progId="Equation.3">
                  <p:embed/>
                </p:oleObj>
              </mc:Choice>
              <mc:Fallback>
                <p:oleObj name="Equation" r:id="rId44" imgW="253800" imgH="3682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69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2</a:t>
            </a:r>
          </a:p>
        </p:txBody>
      </p:sp>
      <p:sp>
        <p:nvSpPr>
          <p:cNvPr id="34870" name="Oval 75"/>
          <p:cNvSpPr>
            <a:spLocks noChangeArrowheads="1"/>
          </p:cNvSpPr>
          <p:nvPr/>
        </p:nvSpPr>
        <p:spPr bwMode="auto">
          <a:xfrm>
            <a:off x="5791200" y="50292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2C0F53-2488-45A6-B1C5-3D8E70CAD695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35868" name="Oval 72"/>
          <p:cNvSpPr>
            <a:spLocks noChangeArrowheads="1"/>
          </p:cNvSpPr>
          <p:nvPr/>
        </p:nvSpPr>
        <p:spPr bwMode="auto">
          <a:xfrm>
            <a:off x="76962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69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842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26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0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71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843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27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28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2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845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29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3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74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75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846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30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31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32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33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6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850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34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35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36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3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37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7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78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854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38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9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855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39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6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0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80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81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82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5857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1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83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84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85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86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87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88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89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90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91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892" name="Line 42"/>
          <p:cNvSpPr>
            <a:spLocks noChangeShapeType="1"/>
          </p:cNvSpPr>
          <p:nvPr/>
        </p:nvSpPr>
        <p:spPr bwMode="auto">
          <a:xfrm flipV="1">
            <a:off x="4267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5858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2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9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3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0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4" name="Equation" r:id="rId36" imgW="291960" imgH="368280" progId="Equation.3">
                  <p:embed/>
                </p:oleObj>
              </mc:Choice>
              <mc:Fallback>
                <p:oleObj name="Equation" r:id="rId36" imgW="291960" imgH="3682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1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5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2" name="Object 47"/>
          <p:cNvGraphicFramePr>
            <a:graphicFrameLocks noChangeAspect="1"/>
          </p:cNvGraphicFramePr>
          <p:nvPr/>
        </p:nvGraphicFramePr>
        <p:xfrm>
          <a:off x="4008438" y="1676400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6" name="Equation" r:id="rId40" imgW="444240" imgH="520560" progId="Equation.3">
                  <p:embed/>
                </p:oleObj>
              </mc:Choice>
              <mc:Fallback>
                <p:oleObj name="Equation" r:id="rId40" imgW="444240" imgH="52056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8" y="1676400"/>
                        <a:ext cx="442912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3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7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4" name="Object 49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8" name="Equation" r:id="rId43" imgW="253800" imgH="393480" progId="Equation.3">
                  <p:embed/>
                </p:oleObj>
              </mc:Choice>
              <mc:Fallback>
                <p:oleObj name="Equation" r:id="rId43" imgW="253800" imgH="3934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5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9" name="Equation" r:id="rId45" imgW="253800" imgH="368280" progId="Equation.3">
                  <p:embed/>
                </p:oleObj>
              </mc:Choice>
              <mc:Fallback>
                <p:oleObj name="Equation" r:id="rId45" imgW="253800" imgH="36828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93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3</a:t>
            </a:r>
          </a:p>
        </p:txBody>
      </p:sp>
      <p:sp>
        <p:nvSpPr>
          <p:cNvPr id="35894" name="Oval 73"/>
          <p:cNvSpPr>
            <a:spLocks noChangeArrowheads="1"/>
          </p:cNvSpPr>
          <p:nvPr/>
        </p:nvSpPr>
        <p:spPr bwMode="auto">
          <a:xfrm>
            <a:off x="6934200" y="38862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E1745E-9F5C-447D-B287-C58F46D09A81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36892" name="Oval 72"/>
          <p:cNvSpPr>
            <a:spLocks noChangeArrowheads="1"/>
          </p:cNvSpPr>
          <p:nvPr/>
        </p:nvSpPr>
        <p:spPr bwMode="auto">
          <a:xfrm>
            <a:off x="76962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93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866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50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4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95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867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51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52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6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869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53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7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98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99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6870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54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55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56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57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0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6874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58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59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60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7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61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1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902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878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62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3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6879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63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0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64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4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905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906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6881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65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7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908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909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910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911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912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913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914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915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916" name="Line 42"/>
          <p:cNvSpPr>
            <a:spLocks noChangeShapeType="1"/>
          </p:cNvSpPr>
          <p:nvPr/>
        </p:nvSpPr>
        <p:spPr bwMode="auto">
          <a:xfrm flipV="1">
            <a:off x="3733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882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66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3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67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4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68" name="Equation" r:id="rId36" imgW="291960" imgH="368280" progId="Equation.3">
                  <p:embed/>
                </p:oleObj>
              </mc:Choice>
              <mc:Fallback>
                <p:oleObj name="Equation" r:id="rId36" imgW="291960" imgH="3682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5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69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6" name="Object 47"/>
          <p:cNvGraphicFramePr>
            <a:graphicFrameLocks noChangeAspect="1"/>
          </p:cNvGraphicFramePr>
          <p:nvPr/>
        </p:nvGraphicFramePr>
        <p:xfrm>
          <a:off x="35052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0" name="Equation" r:id="rId40" imgW="444240" imgH="520560" progId="Equation.3">
                  <p:embed/>
                </p:oleObj>
              </mc:Choice>
              <mc:Fallback>
                <p:oleObj name="Equation" r:id="rId40" imgW="444240" imgH="52056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7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1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8" name="Object 49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2" name="Equation" r:id="rId43" imgW="253800" imgH="393480" progId="Equation.3">
                  <p:embed/>
                </p:oleObj>
              </mc:Choice>
              <mc:Fallback>
                <p:oleObj name="Equation" r:id="rId43" imgW="253800" imgH="3934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9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3" name="Equation" r:id="rId45" imgW="253800" imgH="368280" progId="Equation.3">
                  <p:embed/>
                </p:oleObj>
              </mc:Choice>
              <mc:Fallback>
                <p:oleObj name="Equation" r:id="rId45" imgW="253800" imgH="36828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17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4</a:t>
            </a:r>
          </a:p>
        </p:txBody>
      </p:sp>
      <p:sp>
        <p:nvSpPr>
          <p:cNvPr id="36918" name="Oval 73"/>
          <p:cNvSpPr>
            <a:spLocks noChangeArrowheads="1"/>
          </p:cNvSpPr>
          <p:nvPr/>
        </p:nvSpPr>
        <p:spPr bwMode="auto">
          <a:xfrm>
            <a:off x="4724400" y="60198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Turing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Turing machine is a mathematical model of computation that defines an abstract </a:t>
            </a:r>
            <a:r>
              <a:rPr lang="en-US" dirty="0" smtClean="0"/>
              <a:t>machine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For any </a:t>
            </a:r>
            <a:r>
              <a:rPr lang="en-US" dirty="0">
                <a:solidFill>
                  <a:schemeClr val="tx1"/>
                </a:solidFill>
              </a:rPr>
              <a:t>computer algorithm, a Turing machine can be constructed that is capable of simulating that algorithm's </a:t>
            </a:r>
            <a:r>
              <a:rPr lang="en-US" dirty="0" smtClean="0">
                <a:solidFill>
                  <a:schemeClr val="tx1"/>
                </a:solidFill>
              </a:rPr>
              <a:t>logic</a:t>
            </a:r>
          </a:p>
          <a:p>
            <a:endParaRPr lang="en-US" dirty="0"/>
          </a:p>
          <a:p>
            <a:r>
              <a:rPr lang="en-US" dirty="0"/>
              <a:t>The Turing machine was invented in 1936 by Alan Turing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A48AAE-8F85-4616-AFD1-85CEDD5FB1A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73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AF37A2-8B55-4756-8ACC-883D7D907D75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37916" name="Oval 72"/>
          <p:cNvSpPr>
            <a:spLocks noChangeArrowheads="1"/>
          </p:cNvSpPr>
          <p:nvPr/>
        </p:nvSpPr>
        <p:spPr bwMode="auto">
          <a:xfrm>
            <a:off x="27432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890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74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7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18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891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75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9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892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76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0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893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77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1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22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23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894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78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79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80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81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4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898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82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83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84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85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5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7926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902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86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7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903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87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4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88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8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29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30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7905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89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31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32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33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34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35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36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37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38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39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40" name="Line 42"/>
          <p:cNvSpPr>
            <a:spLocks noChangeShapeType="1"/>
          </p:cNvSpPr>
          <p:nvPr/>
        </p:nvSpPr>
        <p:spPr bwMode="auto">
          <a:xfrm flipV="1">
            <a:off x="4191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906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0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7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1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8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2" name="Equation" r:id="rId36" imgW="291960" imgH="368280" progId="Equation.3">
                  <p:embed/>
                </p:oleObj>
              </mc:Choice>
              <mc:Fallback>
                <p:oleObj name="Equation" r:id="rId36" imgW="291960" imgH="3682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9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3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0" name="Object 47"/>
          <p:cNvGraphicFramePr>
            <a:graphicFrameLocks noChangeAspect="1"/>
          </p:cNvGraphicFramePr>
          <p:nvPr/>
        </p:nvGraphicFramePr>
        <p:xfrm>
          <a:off x="3962400" y="1671638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4" name="Equation" r:id="rId40" imgW="444240" imgH="533160" progId="Equation.3">
                  <p:embed/>
                </p:oleObj>
              </mc:Choice>
              <mc:Fallback>
                <p:oleObj name="Equation" r:id="rId40" imgW="444240" imgH="53316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671638"/>
                        <a:ext cx="4429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1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5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2" name="Object 49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6" name="Equation" r:id="rId43" imgW="253800" imgH="393480" progId="Equation.3">
                  <p:embed/>
                </p:oleObj>
              </mc:Choice>
              <mc:Fallback>
                <p:oleObj name="Equation" r:id="rId43" imgW="253800" imgH="3934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3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97" name="Equation" r:id="rId45" imgW="253800" imgH="368280" progId="Equation.3">
                  <p:embed/>
                </p:oleObj>
              </mc:Choice>
              <mc:Fallback>
                <p:oleObj name="Equation" r:id="rId45" imgW="253800" imgH="36828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41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5</a:t>
            </a:r>
          </a:p>
        </p:txBody>
      </p:sp>
      <p:sp>
        <p:nvSpPr>
          <p:cNvPr id="37942" name="Oval 73"/>
          <p:cNvSpPr>
            <a:spLocks noChangeArrowheads="1"/>
          </p:cNvSpPr>
          <p:nvPr/>
        </p:nvSpPr>
        <p:spPr bwMode="auto">
          <a:xfrm>
            <a:off x="3276600" y="50292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F73C92-69BF-4007-992C-44E2C827D945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38940" name="Oval 74"/>
          <p:cNvSpPr>
            <a:spLocks noChangeArrowheads="1"/>
          </p:cNvSpPr>
          <p:nvPr/>
        </p:nvSpPr>
        <p:spPr bwMode="auto">
          <a:xfrm>
            <a:off x="52578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41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914" name="Object 0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98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2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915" name="Object 1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99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3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916" name="Object 2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0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4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917" name="Object 3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1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5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46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47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8918" name="Object 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2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3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4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5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8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8922" name="Object 8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6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9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7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10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8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Object 11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09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9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8950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926" name="Object 12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0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51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8927" name="Object 13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1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8" name="Object 14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2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52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53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54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8929" name="Object 15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3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55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56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57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58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59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60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61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62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63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964" name="Line 42"/>
          <p:cNvSpPr>
            <a:spLocks noChangeShapeType="1"/>
          </p:cNvSpPr>
          <p:nvPr/>
        </p:nvSpPr>
        <p:spPr bwMode="auto">
          <a:xfrm flipV="1">
            <a:off x="4724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8930" name="Object 16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4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1" name="Object 17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5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2" name="Object 18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6" name="Equation" r:id="rId36" imgW="291960" imgH="368280" progId="Equation.3">
                  <p:embed/>
                </p:oleObj>
              </mc:Choice>
              <mc:Fallback>
                <p:oleObj name="Equation" r:id="rId36" imgW="291960" imgH="3682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3" name="Object 19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7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4" name="Object 20"/>
          <p:cNvGraphicFramePr>
            <a:graphicFrameLocks noChangeAspect="1"/>
          </p:cNvGraphicFramePr>
          <p:nvPr/>
        </p:nvGraphicFramePr>
        <p:xfrm>
          <a:off x="4525963" y="1681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8" name="Equation" r:id="rId40" imgW="380880" imgH="520560" progId="Equation.3">
                  <p:embed/>
                </p:oleObj>
              </mc:Choice>
              <mc:Fallback>
                <p:oleObj name="Equation" r:id="rId40" imgW="380880" imgH="5205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16811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5" name="Object 21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19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6" name="Object 22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0" name="Equation" r:id="rId42" imgW="253800" imgH="393480" progId="Equation.3">
                  <p:embed/>
                </p:oleObj>
              </mc:Choice>
              <mc:Fallback>
                <p:oleObj name="Equation" r:id="rId42" imgW="253800" imgH="3934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7" name="Object 23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21" name="Equation" r:id="rId44" imgW="253800" imgH="368280" progId="Equation.3">
                  <p:embed/>
                </p:oleObj>
              </mc:Choice>
              <mc:Fallback>
                <p:oleObj name="Equation" r:id="rId44" imgW="253800" imgH="3682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65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6</a:t>
            </a:r>
          </a:p>
        </p:txBody>
      </p:sp>
      <p:sp>
        <p:nvSpPr>
          <p:cNvPr id="38966" name="Oval 75"/>
          <p:cNvSpPr>
            <a:spLocks noChangeArrowheads="1"/>
          </p:cNvSpPr>
          <p:nvPr/>
        </p:nvSpPr>
        <p:spPr bwMode="auto">
          <a:xfrm>
            <a:off x="4572000" y="32766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9FD149-CEE5-43BD-B075-40F89AACBB38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39964" name="Oval 72"/>
          <p:cNvSpPr>
            <a:spLocks noChangeArrowheads="1"/>
          </p:cNvSpPr>
          <p:nvPr/>
        </p:nvSpPr>
        <p:spPr bwMode="auto">
          <a:xfrm>
            <a:off x="52578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65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9938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2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6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9939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3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7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9940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4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8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9941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5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9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70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71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9942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6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7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8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9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2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9946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30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31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8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32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9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33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3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974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9950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34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5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9951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35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2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36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6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77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78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9953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37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9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80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81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82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83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84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85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86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87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88" name="Line 42"/>
          <p:cNvSpPr>
            <a:spLocks noChangeShapeType="1"/>
          </p:cNvSpPr>
          <p:nvPr/>
        </p:nvSpPr>
        <p:spPr bwMode="auto">
          <a:xfrm flipV="1">
            <a:off x="5257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9954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38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5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39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6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0" name="Equation" r:id="rId36" imgW="291960" imgH="368280" progId="Equation.3">
                  <p:embed/>
                </p:oleObj>
              </mc:Choice>
              <mc:Fallback>
                <p:oleObj name="Equation" r:id="rId36" imgW="291960" imgH="3682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7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1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8" name="Object 47"/>
          <p:cNvGraphicFramePr>
            <a:graphicFrameLocks noChangeAspect="1"/>
          </p:cNvGraphicFramePr>
          <p:nvPr/>
        </p:nvGraphicFramePr>
        <p:xfrm>
          <a:off x="5105400" y="1676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2" name="Equation" r:id="rId40" imgW="380880" imgH="520560" progId="Equation.3">
                  <p:embed/>
                </p:oleObj>
              </mc:Choice>
              <mc:Fallback>
                <p:oleObj name="Equation" r:id="rId40" imgW="380880" imgH="52056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764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9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3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0" name="Object 49"/>
          <p:cNvGraphicFramePr>
            <a:graphicFrameLocks noChangeAspect="1"/>
          </p:cNvGraphicFramePr>
          <p:nvPr/>
        </p:nvGraphicFramePr>
        <p:xfrm>
          <a:off x="51816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4" name="Equation" r:id="rId42" imgW="253800" imgH="393480" progId="Equation.3">
                  <p:embed/>
                </p:oleObj>
              </mc:Choice>
              <mc:Fallback>
                <p:oleObj name="Equation" r:id="rId42" imgW="253800" imgH="3934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1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5" name="Equation" r:id="rId44" imgW="253800" imgH="368280" progId="Equation.3">
                  <p:embed/>
                </p:oleObj>
              </mc:Choice>
              <mc:Fallback>
                <p:oleObj name="Equation" r:id="rId44" imgW="253800" imgH="36828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89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7</a:t>
            </a:r>
          </a:p>
        </p:txBody>
      </p:sp>
      <p:sp>
        <p:nvSpPr>
          <p:cNvPr id="39990" name="Oval 73"/>
          <p:cNvSpPr>
            <a:spLocks noChangeArrowheads="1"/>
          </p:cNvSpPr>
          <p:nvPr/>
        </p:nvSpPr>
        <p:spPr bwMode="auto">
          <a:xfrm>
            <a:off x="5791200" y="50292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F76F22-D76F-443B-A8AF-FFDC6F3FEF49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40988" name="Oval 72"/>
          <p:cNvSpPr>
            <a:spLocks noChangeArrowheads="1"/>
          </p:cNvSpPr>
          <p:nvPr/>
        </p:nvSpPr>
        <p:spPr bwMode="auto">
          <a:xfrm>
            <a:off x="76962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89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0962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6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0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91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0963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7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8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2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0965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9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3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94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995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66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0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1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2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3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6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70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4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5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6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3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7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7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98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0974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8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9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75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9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6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0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0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01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02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77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1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3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04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05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06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07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08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09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10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11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012" name="Line 42"/>
          <p:cNvSpPr>
            <a:spLocks noChangeShapeType="1"/>
          </p:cNvSpPr>
          <p:nvPr/>
        </p:nvSpPr>
        <p:spPr bwMode="auto">
          <a:xfrm flipV="1">
            <a:off x="48006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0978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2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9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3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0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4" name="Equation" r:id="rId36" imgW="291960" imgH="368280" progId="Equation.3">
                  <p:embed/>
                </p:oleObj>
              </mc:Choice>
              <mc:Fallback>
                <p:oleObj name="Equation" r:id="rId36" imgW="291960" imgH="3682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1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5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2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6" name="Equation" r:id="rId40" imgW="266400" imgH="279360" progId="Equation.3">
                  <p:embed/>
                </p:oleObj>
              </mc:Choice>
              <mc:Fallback>
                <p:oleObj name="Equation" r:id="rId40" imgW="266400" imgH="27936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3" name="Object 49"/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7" name="Equation" r:id="rId41" imgW="291960" imgH="368280" progId="Equation.3">
                  <p:embed/>
                </p:oleObj>
              </mc:Choice>
              <mc:Fallback>
                <p:oleObj name="Equation" r:id="rId41" imgW="291960" imgH="3682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4" name="Object 65"/>
          <p:cNvGraphicFramePr>
            <a:graphicFrameLocks noChangeAspect="1"/>
          </p:cNvGraphicFramePr>
          <p:nvPr/>
        </p:nvGraphicFramePr>
        <p:xfrm>
          <a:off x="45720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8" name="Equation" r:id="rId42" imgW="444240" imgH="520560" progId="Equation.3">
                  <p:embed/>
                </p:oleObj>
              </mc:Choice>
              <mc:Fallback>
                <p:oleObj name="Equation" r:id="rId42" imgW="444240" imgH="52056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5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9" name="Equation" r:id="rId43" imgW="253800" imgH="368280" progId="Equation.3">
                  <p:embed/>
                </p:oleObj>
              </mc:Choice>
              <mc:Fallback>
                <p:oleObj name="Equation" r:id="rId43" imgW="253800" imgH="36828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3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8</a:t>
            </a:r>
          </a:p>
        </p:txBody>
      </p:sp>
      <p:sp>
        <p:nvSpPr>
          <p:cNvPr id="41014" name="Oval 73"/>
          <p:cNvSpPr>
            <a:spLocks noChangeArrowheads="1"/>
          </p:cNvSpPr>
          <p:nvPr/>
        </p:nvSpPr>
        <p:spPr bwMode="auto">
          <a:xfrm>
            <a:off x="7010400" y="32766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1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7696A4-AE86-4C12-8B78-F54C40B3F026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42012" name="Oval 72"/>
          <p:cNvSpPr>
            <a:spLocks noChangeArrowheads="1"/>
          </p:cNvSpPr>
          <p:nvPr/>
        </p:nvSpPr>
        <p:spPr bwMode="auto">
          <a:xfrm>
            <a:off x="76962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13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1986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70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4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15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1987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71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72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6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1989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73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7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18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19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990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74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75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76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77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20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994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78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79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6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0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7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1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21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022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1998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2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23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1999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3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0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4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24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25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26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2001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5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27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28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29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30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31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32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33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34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35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2036" name="Line 42"/>
          <p:cNvSpPr>
            <a:spLocks noChangeShapeType="1"/>
          </p:cNvSpPr>
          <p:nvPr/>
        </p:nvSpPr>
        <p:spPr bwMode="auto">
          <a:xfrm flipV="1">
            <a:off x="4267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2002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6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3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7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4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8" name="Equation" r:id="rId36" imgW="291960" imgH="368280" progId="Equation.3">
                  <p:embed/>
                </p:oleObj>
              </mc:Choice>
              <mc:Fallback>
                <p:oleObj name="Equation" r:id="rId36" imgW="291960" imgH="3682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5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9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6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0" name="Equation" r:id="rId40" imgW="266400" imgH="279360" progId="Equation.3">
                  <p:embed/>
                </p:oleObj>
              </mc:Choice>
              <mc:Fallback>
                <p:oleObj name="Equation" r:id="rId40" imgW="266400" imgH="27936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7" name="Object 49"/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1" name="Equation" r:id="rId41" imgW="291960" imgH="368280" progId="Equation.3">
                  <p:embed/>
                </p:oleObj>
              </mc:Choice>
              <mc:Fallback>
                <p:oleObj name="Equation" r:id="rId41" imgW="291960" imgH="3682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8" name="Object 65"/>
          <p:cNvGraphicFramePr>
            <a:graphicFrameLocks noChangeAspect="1"/>
          </p:cNvGraphicFramePr>
          <p:nvPr/>
        </p:nvGraphicFramePr>
        <p:xfrm>
          <a:off x="40386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2" name="Equation" r:id="rId42" imgW="444240" imgH="520560" progId="Equation.3">
                  <p:embed/>
                </p:oleObj>
              </mc:Choice>
              <mc:Fallback>
                <p:oleObj name="Equation" r:id="rId42" imgW="444240" imgH="52056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9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3" name="Equation" r:id="rId43" imgW="253800" imgH="368280" progId="Equation.3">
                  <p:embed/>
                </p:oleObj>
              </mc:Choice>
              <mc:Fallback>
                <p:oleObj name="Equation" r:id="rId43" imgW="253800" imgH="36828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37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9</a:t>
            </a:r>
          </a:p>
        </p:txBody>
      </p:sp>
      <p:sp>
        <p:nvSpPr>
          <p:cNvPr id="42038" name="Oval 73"/>
          <p:cNvSpPr>
            <a:spLocks noChangeArrowheads="1"/>
          </p:cNvSpPr>
          <p:nvPr/>
        </p:nvSpPr>
        <p:spPr bwMode="auto">
          <a:xfrm>
            <a:off x="4724400" y="60198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0BB0A8-7B2B-44EB-B616-7C4941DE0F8A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43036" name="Oval 72"/>
          <p:cNvSpPr>
            <a:spLocks noChangeArrowheads="1"/>
          </p:cNvSpPr>
          <p:nvPr/>
        </p:nvSpPr>
        <p:spPr bwMode="auto">
          <a:xfrm>
            <a:off x="27432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3010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94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7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38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3011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95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9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3012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96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0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3013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97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1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42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43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3014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98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99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00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01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4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3018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02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9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03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0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04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1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05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5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46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3022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06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7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3023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07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4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08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8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49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50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3025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09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51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52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53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54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55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56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57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58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59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060" name="Line 42"/>
          <p:cNvSpPr>
            <a:spLocks noChangeShapeType="1"/>
          </p:cNvSpPr>
          <p:nvPr/>
        </p:nvSpPr>
        <p:spPr bwMode="auto">
          <a:xfrm flipV="1">
            <a:off x="4724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3026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10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7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11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8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12" name="Equation" r:id="rId36" imgW="291960" imgH="368280" progId="Equation.3">
                  <p:embed/>
                </p:oleObj>
              </mc:Choice>
              <mc:Fallback>
                <p:oleObj name="Equation" r:id="rId36" imgW="291960" imgH="3682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9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13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0" name="Object 47"/>
          <p:cNvGraphicFramePr>
            <a:graphicFrameLocks noChangeAspect="1"/>
          </p:cNvGraphicFramePr>
          <p:nvPr/>
        </p:nvGraphicFramePr>
        <p:xfrm>
          <a:off x="4495800" y="1676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14" name="Equation" r:id="rId40" imgW="444240" imgH="533160" progId="Equation.3">
                  <p:embed/>
                </p:oleObj>
              </mc:Choice>
              <mc:Fallback>
                <p:oleObj name="Equation" r:id="rId40" imgW="444240" imgH="53316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6764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1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15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2" name="Object 49"/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16" name="Equation" r:id="rId42" imgW="291960" imgH="368280" progId="Equation.3">
                  <p:embed/>
                </p:oleObj>
              </mc:Choice>
              <mc:Fallback>
                <p:oleObj name="Equation" r:id="rId42" imgW="291960" imgH="3682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3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17" name="Equation" r:id="rId43" imgW="253800" imgH="368280" progId="Equation.3">
                  <p:embed/>
                </p:oleObj>
              </mc:Choice>
              <mc:Fallback>
                <p:oleObj name="Equation" r:id="rId43" imgW="253800" imgH="36828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61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6652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10</a:t>
            </a:r>
          </a:p>
        </p:txBody>
      </p:sp>
      <p:sp>
        <p:nvSpPr>
          <p:cNvPr id="43062" name="Oval 73"/>
          <p:cNvSpPr>
            <a:spLocks noChangeArrowheads="1"/>
          </p:cNvSpPr>
          <p:nvPr/>
        </p:nvSpPr>
        <p:spPr bwMode="auto">
          <a:xfrm>
            <a:off x="1066800" y="51054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B29E38-B2EB-47CF-964D-CDB47A789A27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44060" name="Oval 72"/>
          <p:cNvSpPr>
            <a:spLocks noChangeArrowheads="1"/>
          </p:cNvSpPr>
          <p:nvPr/>
        </p:nvSpPr>
        <p:spPr bwMode="auto">
          <a:xfrm>
            <a:off x="4572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61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4034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18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2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63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4035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19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4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4036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20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21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5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66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67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4038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22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23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24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25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8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4042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26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27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4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28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5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29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9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070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4046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30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71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4047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31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8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32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72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73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74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4049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33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75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76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77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78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79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80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81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82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83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84" name="Line 42"/>
          <p:cNvSpPr>
            <a:spLocks noChangeShapeType="1"/>
          </p:cNvSpPr>
          <p:nvPr/>
        </p:nvSpPr>
        <p:spPr bwMode="auto">
          <a:xfrm flipV="1">
            <a:off x="5257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4050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34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1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35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2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36" name="Equation" r:id="rId36" imgW="291960" imgH="368280" progId="Equation.3">
                  <p:embed/>
                </p:oleObj>
              </mc:Choice>
              <mc:Fallback>
                <p:oleObj name="Equation" r:id="rId36" imgW="291960" imgH="3682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3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37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4" name="Object 47"/>
          <p:cNvGraphicFramePr>
            <a:graphicFrameLocks noChangeAspect="1"/>
          </p:cNvGraphicFramePr>
          <p:nvPr/>
        </p:nvGraphicFramePr>
        <p:xfrm>
          <a:off x="5035550" y="1676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38" name="Equation" r:id="rId40" imgW="431640" imgH="533160" progId="Equation.3">
                  <p:embed/>
                </p:oleObj>
              </mc:Choice>
              <mc:Fallback>
                <p:oleObj name="Equation" r:id="rId40" imgW="431640" imgH="53316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16764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5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39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6" name="Object 49"/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0" name="Equation" r:id="rId42" imgW="291960" imgH="368280" progId="Equation.3">
                  <p:embed/>
                </p:oleObj>
              </mc:Choice>
              <mc:Fallback>
                <p:oleObj name="Equation" r:id="rId42" imgW="291960" imgH="3682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7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1" name="Equation" r:id="rId43" imgW="253800" imgH="368280" progId="Equation.3">
                  <p:embed/>
                </p:oleObj>
              </mc:Choice>
              <mc:Fallback>
                <p:oleObj name="Equation" r:id="rId43" imgW="253800" imgH="36828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85" name="Text Box 71"/>
          <p:cNvSpPr txBox="1">
            <a:spLocks noChangeArrowheads="1"/>
          </p:cNvSpPr>
          <p:nvPr/>
        </p:nvSpPr>
        <p:spPr bwMode="auto">
          <a:xfrm>
            <a:off x="228600" y="685800"/>
            <a:ext cx="16002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11</a:t>
            </a:r>
          </a:p>
        </p:txBody>
      </p:sp>
      <p:sp>
        <p:nvSpPr>
          <p:cNvPr id="44086" name="Oval 73"/>
          <p:cNvSpPr>
            <a:spLocks noChangeArrowheads="1"/>
          </p:cNvSpPr>
          <p:nvPr/>
        </p:nvSpPr>
        <p:spPr bwMode="auto">
          <a:xfrm>
            <a:off x="0" y="38100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8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D22D1C-942B-428A-8801-0032E75DA199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45084" name="Oval 73"/>
          <p:cNvSpPr>
            <a:spLocks noChangeArrowheads="1"/>
          </p:cNvSpPr>
          <p:nvPr/>
        </p:nvSpPr>
        <p:spPr bwMode="auto">
          <a:xfrm>
            <a:off x="457200" y="54102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85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5058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42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6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87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5059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43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8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5060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44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45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9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90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91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5062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46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47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48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49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92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5066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50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51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52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9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53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93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5094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5070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54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95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5071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55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2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56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96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97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098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5073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57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99" name="Line 33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100" name="Line 34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101" name="Line 35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102" name="Line 36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103" name="Line 37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104" name="Line 38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105" name="Line 39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106" name="Line 40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107" name="Line 41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108" name="Line 42"/>
          <p:cNvSpPr>
            <a:spLocks noChangeShapeType="1"/>
          </p:cNvSpPr>
          <p:nvPr/>
        </p:nvSpPr>
        <p:spPr bwMode="auto">
          <a:xfrm flipV="1">
            <a:off x="5791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5074" name="Object 43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58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5" name="Object 44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59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6" name="Object 45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0" name="Equation" r:id="rId36" imgW="291960" imgH="368280" progId="Equation.3">
                  <p:embed/>
                </p:oleObj>
              </mc:Choice>
              <mc:Fallback>
                <p:oleObj name="Equation" r:id="rId36" imgW="291960" imgH="3682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7" name="Object 46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1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8" name="Object 47"/>
          <p:cNvGraphicFramePr>
            <a:graphicFrameLocks noChangeAspect="1"/>
          </p:cNvGraphicFramePr>
          <p:nvPr/>
        </p:nvGraphicFramePr>
        <p:xfrm>
          <a:off x="5562600" y="1676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2" name="Equation" r:id="rId40" imgW="431640" imgH="533160" progId="Equation.3">
                  <p:embed/>
                </p:oleObj>
              </mc:Choice>
              <mc:Fallback>
                <p:oleObj name="Equation" r:id="rId40" imgW="431640" imgH="53316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6764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9" name="Object 48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3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0" name="Object 49"/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4" name="Equation" r:id="rId42" imgW="291960" imgH="368280" progId="Equation.3">
                  <p:embed/>
                </p:oleObj>
              </mc:Choice>
              <mc:Fallback>
                <p:oleObj name="Equation" r:id="rId42" imgW="291960" imgH="3682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1" name="Object 69"/>
          <p:cNvGraphicFramePr>
            <a:graphicFrameLocks noChangeAspect="1"/>
          </p:cNvGraphicFramePr>
          <p:nvPr/>
        </p:nvGraphicFramePr>
        <p:xfrm>
          <a:off x="6248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5" name="Equation" r:id="rId43" imgW="253800" imgH="368280" progId="Equation.3">
                  <p:embed/>
                </p:oleObj>
              </mc:Choice>
              <mc:Fallback>
                <p:oleObj name="Equation" r:id="rId43" imgW="253800" imgH="36828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09" name="Text Box 72"/>
          <p:cNvSpPr txBox="1">
            <a:spLocks noChangeArrowheads="1"/>
          </p:cNvSpPr>
          <p:nvPr/>
        </p:nvSpPr>
        <p:spPr bwMode="auto">
          <a:xfrm>
            <a:off x="228600" y="685800"/>
            <a:ext cx="16652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12</a:t>
            </a:r>
          </a:p>
        </p:txBody>
      </p:sp>
      <p:sp>
        <p:nvSpPr>
          <p:cNvPr id="45110" name="Oval 74"/>
          <p:cNvSpPr>
            <a:spLocks noChangeArrowheads="1"/>
          </p:cNvSpPr>
          <p:nvPr/>
        </p:nvSpPr>
        <p:spPr bwMode="auto">
          <a:xfrm>
            <a:off x="2133600" y="4191000"/>
            <a:ext cx="19812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77CC67-7336-4461-A73A-B2EF1A442150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46108" name="Oval 29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109" name="Oval 2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6082" name="Object 3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66" name="Equation" r:id="rId3" imgW="444240" imgH="533160" progId="Equation.3">
                  <p:embed/>
                </p:oleObj>
              </mc:Choice>
              <mc:Fallback>
                <p:oleObj name="Equation" r:id="rId3" imgW="4442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0" name="Line 4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111" name="Oval 5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6083" name="Object 6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67" name="Equation" r:id="rId5" imgW="380880" imgH="520560" progId="Equation.3">
                  <p:embed/>
                </p:oleObj>
              </mc:Choice>
              <mc:Fallback>
                <p:oleObj name="Equation" r:id="rId5" imgW="38088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2" name="Oval 7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6084" name="Object 8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68" name="Equation" r:id="rId7" imgW="444240" imgH="520560" progId="Equation.3">
                  <p:embed/>
                </p:oleObj>
              </mc:Choice>
              <mc:Fallback>
                <p:oleObj name="Equation" r:id="rId7" imgW="44424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3" name="Oval 9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6085" name="Object 10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69" name="Equation" r:id="rId9" imgW="431640" imgH="533160" progId="Equation.3">
                  <p:embed/>
                </p:oleObj>
              </mc:Choice>
              <mc:Fallback>
                <p:oleObj name="Equation" r:id="rId9" imgW="43164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4" name="Line 11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115" name="Freeform 12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116" name="Freeform 13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6086" name="Object 14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70" name="Equation" r:id="rId11" imgW="1600200" imgH="457200" progId="Equation.3">
                  <p:embed/>
                </p:oleObj>
              </mc:Choice>
              <mc:Fallback>
                <p:oleObj name="Equation" r:id="rId11" imgW="16002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15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71" name="Equation" r:id="rId13" imgW="1612800" imgH="457200" progId="Equation.3">
                  <p:embed/>
                </p:oleObj>
              </mc:Choice>
              <mc:Fallback>
                <p:oleObj name="Equation" r:id="rId13" imgW="1612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16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72" name="Equation" r:id="rId15" imgW="1650960" imgH="469800" progId="Equation.3">
                  <p:embed/>
                </p:oleObj>
              </mc:Choice>
              <mc:Fallback>
                <p:oleObj name="Equation" r:id="rId15" imgW="1650960" imgH="469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17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73" name="Equation" r:id="rId17" imgW="1587240" imgH="482400" progId="Equation.3">
                  <p:embed/>
                </p:oleObj>
              </mc:Choice>
              <mc:Fallback>
                <p:oleObj name="Equation" r:id="rId17" imgW="1587240" imgH="482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7" name="Freeform 18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6090" name="Object 1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74"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Object 2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75" name="Equation" r:id="rId21" imgW="1625400" imgH="469800" progId="Equation.3">
                  <p:embed/>
                </p:oleObj>
              </mc:Choice>
              <mc:Fallback>
                <p:oleObj name="Equation" r:id="rId21" imgW="1625400" imgH="469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2" name="Object 2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76" name="Equation" r:id="rId23" imgW="1600200" imgH="457200" progId="Equation.3">
                  <p:embed/>
                </p:oleObj>
              </mc:Choice>
              <mc:Fallback>
                <p:oleObj name="Equation" r:id="rId23" imgW="16002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3" name="Object 2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77" name="Equation" r:id="rId25" imgW="228600" imgH="520560" progId="Equation.3">
                  <p:embed/>
                </p:oleObj>
              </mc:Choice>
              <mc:Fallback>
                <p:oleObj name="Equation" r:id="rId25" imgW="228600" imgH="5205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18" name="Line 23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119" name="Line 24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6094" name="Object 25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78" name="Equation" r:id="rId27" imgW="1650960" imgH="469800" progId="Equation.3">
                  <p:embed/>
                </p:oleObj>
              </mc:Choice>
              <mc:Fallback>
                <p:oleObj name="Equation" r:id="rId27" imgW="1650960" imgH="469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20" name="Freeform 26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6095" name="Object 27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79" name="Equation" r:id="rId28" imgW="1650960" imgH="469800" progId="Equation.3">
                  <p:embed/>
                </p:oleObj>
              </mc:Choice>
              <mc:Fallback>
                <p:oleObj name="Equation" r:id="rId28" imgW="1650960" imgH="4698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6" name="Object 28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80" name="Equation" r:id="rId29" imgW="444240" imgH="520560" progId="Equation.3">
                  <p:embed/>
                </p:oleObj>
              </mc:Choice>
              <mc:Fallback>
                <p:oleObj name="Equation" r:id="rId29" imgW="444240" imgH="5205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21" name="Line 30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122" name="Oval 31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6097" name="Object 32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81" name="Equation" r:id="rId31" imgW="1549080" imgH="457200" progId="Equation.3">
                  <p:embed/>
                </p:oleObj>
              </mc:Choice>
              <mc:Fallback>
                <p:oleObj name="Equation" r:id="rId31" imgW="1549080" imgH="457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23" name="Line 51"/>
          <p:cNvSpPr>
            <a:spLocks noChangeShapeType="1"/>
          </p:cNvSpPr>
          <p:nvPr/>
        </p:nvSpPr>
        <p:spPr bwMode="auto">
          <a:xfrm>
            <a:off x="25146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124" name="Line 52"/>
          <p:cNvSpPr>
            <a:spLocks noChangeShapeType="1"/>
          </p:cNvSpPr>
          <p:nvPr/>
        </p:nvSpPr>
        <p:spPr bwMode="auto">
          <a:xfrm>
            <a:off x="25146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125" name="Line 53"/>
          <p:cNvSpPr>
            <a:spLocks noChangeShapeType="1"/>
          </p:cNvSpPr>
          <p:nvPr/>
        </p:nvSpPr>
        <p:spPr bwMode="auto">
          <a:xfrm>
            <a:off x="2895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126" name="Line 54"/>
          <p:cNvSpPr>
            <a:spLocks noChangeShapeType="1"/>
          </p:cNvSpPr>
          <p:nvPr/>
        </p:nvSpPr>
        <p:spPr bwMode="auto">
          <a:xfrm>
            <a:off x="3429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127" name="Line 55"/>
          <p:cNvSpPr>
            <a:spLocks noChangeShapeType="1"/>
          </p:cNvSpPr>
          <p:nvPr/>
        </p:nvSpPr>
        <p:spPr bwMode="auto">
          <a:xfrm>
            <a:off x="3962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128" name="Line 56"/>
          <p:cNvSpPr>
            <a:spLocks noChangeShapeType="1"/>
          </p:cNvSpPr>
          <p:nvPr/>
        </p:nvSpPr>
        <p:spPr bwMode="auto">
          <a:xfrm>
            <a:off x="4495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129" name="Line 57"/>
          <p:cNvSpPr>
            <a:spLocks noChangeShapeType="1"/>
          </p:cNvSpPr>
          <p:nvPr/>
        </p:nvSpPr>
        <p:spPr bwMode="auto">
          <a:xfrm>
            <a:off x="5029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130" name="Line 58"/>
          <p:cNvSpPr>
            <a:spLocks noChangeShapeType="1"/>
          </p:cNvSpPr>
          <p:nvPr/>
        </p:nvSpPr>
        <p:spPr bwMode="auto">
          <a:xfrm>
            <a:off x="5562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131" name="Line 59"/>
          <p:cNvSpPr>
            <a:spLocks noChangeShapeType="1"/>
          </p:cNvSpPr>
          <p:nvPr/>
        </p:nvSpPr>
        <p:spPr bwMode="auto">
          <a:xfrm>
            <a:off x="6096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132" name="Line 60"/>
          <p:cNvSpPr>
            <a:spLocks noChangeShapeType="1"/>
          </p:cNvSpPr>
          <p:nvPr/>
        </p:nvSpPr>
        <p:spPr bwMode="auto">
          <a:xfrm flipV="1">
            <a:off x="5334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6098" name="Object 61"/>
          <p:cNvGraphicFramePr>
            <a:graphicFrameLocks noChangeAspect="1"/>
          </p:cNvGraphicFramePr>
          <p:nvPr/>
        </p:nvGraphicFramePr>
        <p:xfrm>
          <a:off x="3048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82" name="Equation" r:id="rId33" imgW="253800" imgH="368280" progId="Equation.3">
                  <p:embed/>
                </p:oleObj>
              </mc:Choice>
              <mc:Fallback>
                <p:oleObj name="Equation" r:id="rId33" imgW="253800" imgH="36828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9" name="Object 62"/>
          <p:cNvGraphicFramePr>
            <a:graphicFrameLocks noChangeAspect="1"/>
          </p:cNvGraphicFramePr>
          <p:nvPr/>
        </p:nvGraphicFramePr>
        <p:xfrm>
          <a:off x="5715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83" name="Equation" r:id="rId35" imgW="253800" imgH="368280" progId="Equation.3">
                  <p:embed/>
                </p:oleObj>
              </mc:Choice>
              <mc:Fallback>
                <p:oleObj name="Equation" r:id="rId35" imgW="253800" imgH="36828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0" name="Object 63"/>
          <p:cNvGraphicFramePr>
            <a:graphicFrameLocks noChangeAspect="1"/>
          </p:cNvGraphicFramePr>
          <p:nvPr/>
        </p:nvGraphicFramePr>
        <p:xfrm>
          <a:off x="46482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84" name="Equation" r:id="rId36" imgW="291960" imgH="368280" progId="Equation.3">
                  <p:embed/>
                </p:oleObj>
              </mc:Choice>
              <mc:Fallback>
                <p:oleObj name="Equation" r:id="rId36" imgW="291960" imgH="36828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1" name="Object 64"/>
          <p:cNvGraphicFramePr>
            <a:graphicFrameLocks noChangeAspect="1"/>
          </p:cNvGraphicFramePr>
          <p:nvPr/>
        </p:nvGraphicFramePr>
        <p:xfrm>
          <a:off x="3581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85" name="Equation" r:id="rId38" imgW="266400" imgH="279360" progId="Equation.3">
                  <p:embed/>
                </p:oleObj>
              </mc:Choice>
              <mc:Fallback>
                <p:oleObj name="Equation" r:id="rId38" imgW="266400" imgH="27936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2" name="Object 65"/>
          <p:cNvGraphicFramePr>
            <a:graphicFrameLocks noChangeAspect="1"/>
          </p:cNvGraphicFramePr>
          <p:nvPr/>
        </p:nvGraphicFramePr>
        <p:xfrm>
          <a:off x="51054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86" name="Equation" r:id="rId40" imgW="444240" imgH="520560" progId="Equation.3">
                  <p:embed/>
                </p:oleObj>
              </mc:Choice>
              <mc:Fallback>
                <p:oleObj name="Equation" r:id="rId40" imgW="444240" imgH="52056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3" name="Object 66"/>
          <p:cNvGraphicFramePr>
            <a:graphicFrameLocks noChangeAspect="1"/>
          </p:cNvGraphicFramePr>
          <p:nvPr/>
        </p:nvGraphicFramePr>
        <p:xfrm>
          <a:off x="41148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87" name="Equation" r:id="rId41" imgW="266400" imgH="279360" progId="Equation.3">
                  <p:embed/>
                </p:oleObj>
              </mc:Choice>
              <mc:Fallback>
                <p:oleObj name="Equation" r:id="rId41" imgW="266400" imgH="27936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4" name="Object 67"/>
          <p:cNvGraphicFramePr>
            <a:graphicFrameLocks noChangeAspect="1"/>
          </p:cNvGraphicFramePr>
          <p:nvPr/>
        </p:nvGraphicFramePr>
        <p:xfrm>
          <a:off x="51816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88" name="Equation" r:id="rId42" imgW="291960" imgH="368280" progId="Equation.3">
                  <p:embed/>
                </p:oleObj>
              </mc:Choice>
              <mc:Fallback>
                <p:oleObj name="Equation" r:id="rId42" imgW="291960" imgH="36828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5" name="Object 70"/>
          <p:cNvGraphicFramePr>
            <a:graphicFrameLocks noChangeAspect="1"/>
          </p:cNvGraphicFramePr>
          <p:nvPr/>
        </p:nvGraphicFramePr>
        <p:xfrm>
          <a:off x="61722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89" name="Equation" r:id="rId43" imgW="253800" imgH="368280" progId="Equation.3">
                  <p:embed/>
                </p:oleObj>
              </mc:Choice>
              <mc:Fallback>
                <p:oleObj name="Equation" r:id="rId43" imgW="253800" imgH="36828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33" name="Text Box 71"/>
          <p:cNvSpPr txBox="1">
            <a:spLocks noChangeArrowheads="1"/>
          </p:cNvSpPr>
          <p:nvPr/>
        </p:nvSpPr>
        <p:spPr bwMode="auto">
          <a:xfrm>
            <a:off x="1600200" y="2514600"/>
            <a:ext cx="29972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Halt &amp; Accept</a:t>
            </a:r>
          </a:p>
        </p:txBody>
      </p:sp>
      <p:sp>
        <p:nvSpPr>
          <p:cNvPr id="46134" name="Text Box 72"/>
          <p:cNvSpPr txBox="1">
            <a:spLocks noChangeArrowheads="1"/>
          </p:cNvSpPr>
          <p:nvPr/>
        </p:nvSpPr>
        <p:spPr bwMode="auto">
          <a:xfrm>
            <a:off x="228600" y="685800"/>
            <a:ext cx="16652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E8FDF6-2E63-46FB-89B6-1C9DFA499D45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47110" name="Text Box 2"/>
          <p:cNvSpPr txBox="1">
            <a:spLocks noChangeArrowheads="1"/>
          </p:cNvSpPr>
          <p:nvPr/>
        </p:nvSpPr>
        <p:spPr bwMode="auto">
          <a:xfrm>
            <a:off x="930275" y="1879600"/>
            <a:ext cx="5060950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If we modify the </a:t>
            </a:r>
          </a:p>
          <a:p>
            <a:r>
              <a:rPr lang="en-US"/>
              <a:t>machine for the language </a:t>
            </a:r>
          </a:p>
        </p:txBody>
      </p:sp>
      <p:graphicFrame>
        <p:nvGraphicFramePr>
          <p:cNvPr id="47106" name="Object 3"/>
          <p:cNvGraphicFramePr>
            <a:graphicFrameLocks noChangeAspect="1"/>
          </p:cNvGraphicFramePr>
          <p:nvPr/>
        </p:nvGraphicFramePr>
        <p:xfrm>
          <a:off x="6210300" y="2362200"/>
          <a:ext cx="143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8" name="Equation" r:id="rId3" imgW="1434960" imgH="711000" progId="Equation.3">
                  <p:embed/>
                </p:oleObj>
              </mc:Choice>
              <mc:Fallback>
                <p:oleObj name="Equation" r:id="rId3" imgW="1434960" imgH="71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2362200"/>
                        <a:ext cx="14351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Text Box 4"/>
          <p:cNvSpPr txBox="1">
            <a:spLocks noChangeArrowheads="1"/>
          </p:cNvSpPr>
          <p:nvPr/>
        </p:nvSpPr>
        <p:spPr bwMode="auto">
          <a:xfrm>
            <a:off x="946150" y="4521200"/>
            <a:ext cx="526891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we can easily construct </a:t>
            </a:r>
          </a:p>
          <a:p>
            <a:r>
              <a:rPr lang="en-US"/>
              <a:t>a machine for the language</a:t>
            </a:r>
          </a:p>
        </p:txBody>
      </p:sp>
      <p:graphicFrame>
        <p:nvGraphicFramePr>
          <p:cNvPr id="47107" name="Object 5"/>
          <p:cNvGraphicFramePr>
            <a:graphicFrameLocks noChangeAspect="1"/>
          </p:cNvGraphicFramePr>
          <p:nvPr/>
        </p:nvGraphicFramePr>
        <p:xfrm>
          <a:off x="6508750" y="4902200"/>
          <a:ext cx="1917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9" name="Equation" r:id="rId5" imgW="1917360" imgH="711000" progId="Equation.3">
                  <p:embed/>
                </p:oleObj>
              </mc:Choice>
              <mc:Fallback>
                <p:oleObj name="Equation" r:id="rId5" imgW="191736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0" y="4902200"/>
                        <a:ext cx="19177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Text Box 6"/>
          <p:cNvSpPr txBox="1">
            <a:spLocks noChangeArrowheads="1"/>
          </p:cNvSpPr>
          <p:nvPr/>
        </p:nvSpPr>
        <p:spPr bwMode="auto">
          <a:xfrm>
            <a:off x="304800" y="533400"/>
            <a:ext cx="27035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9933"/>
                </a:solidFill>
              </a:rPr>
              <a:t>Observation: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Turing Machine: A Global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 device that manipulates symbols on a strip of tape following rules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339933"/>
                </a:solidFill>
              </a:rPr>
              <a:t>It can be adapted to simulate the logic of any computer algorithm</a:t>
            </a:r>
          </a:p>
          <a:p>
            <a:endParaRPr lang="en-US" dirty="0" smtClean="0"/>
          </a:p>
          <a:p>
            <a:r>
              <a:rPr lang="en-US" dirty="0" smtClean="0"/>
              <a:t>It is useful in explaining the functions of a CPU inside a computer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A48AAE-8F85-4616-AFD1-85CEDD5FB1A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Thanks!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 smtClean="0"/>
              <a:t>Questions</a:t>
            </a:r>
            <a:r>
              <a:rPr lang="en-US" i="1" dirty="0" smtClean="0"/>
              <a:t>?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54BC09-B5FF-40D9-868E-B5D45C6BA568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642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34643C-2CA2-4A4F-84A1-011B7084CF4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Language Hierarchy</a:t>
            </a:r>
          </a:p>
        </p:txBody>
      </p:sp>
      <p:sp>
        <p:nvSpPr>
          <p:cNvPr id="1036" name="Oval 4"/>
          <p:cNvSpPr>
            <a:spLocks noChangeArrowheads="1"/>
          </p:cNvSpPr>
          <p:nvPr/>
        </p:nvSpPr>
        <p:spPr bwMode="auto">
          <a:xfrm>
            <a:off x="1828800" y="4343400"/>
            <a:ext cx="53340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3136900" y="5251450"/>
          <a:ext cx="571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Equation" r:id="rId3" imgW="571320" imgH="431640" progId="Equation.3">
                  <p:embed/>
                </p:oleObj>
              </mc:Choice>
              <mc:Fallback>
                <p:oleObj name="Equation" r:id="rId3" imgW="57132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5251450"/>
                        <a:ext cx="5715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" name="Text Box 8"/>
          <p:cNvSpPr txBox="1">
            <a:spLocks noChangeArrowheads="1"/>
          </p:cNvSpPr>
          <p:nvPr/>
        </p:nvSpPr>
        <p:spPr bwMode="auto">
          <a:xfrm>
            <a:off x="2743200" y="4572000"/>
            <a:ext cx="3641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Regular Languages</a:t>
            </a:r>
          </a:p>
        </p:txBody>
      </p:sp>
      <p:sp>
        <p:nvSpPr>
          <p:cNvPr id="1038" name="Oval 9"/>
          <p:cNvSpPr>
            <a:spLocks noChangeArrowheads="1"/>
          </p:cNvSpPr>
          <p:nvPr/>
        </p:nvSpPr>
        <p:spPr bwMode="auto">
          <a:xfrm>
            <a:off x="990600" y="2590800"/>
            <a:ext cx="7315200" cy="3810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9" name="Text Box 10"/>
          <p:cNvSpPr txBox="1">
            <a:spLocks noChangeArrowheads="1"/>
          </p:cNvSpPr>
          <p:nvPr/>
        </p:nvSpPr>
        <p:spPr bwMode="auto">
          <a:xfrm>
            <a:off x="2362200" y="2971800"/>
            <a:ext cx="4795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Context-Free Languages</a:t>
            </a:r>
          </a:p>
        </p:txBody>
      </p:sp>
      <p:graphicFrame>
        <p:nvGraphicFramePr>
          <p:cNvPr id="1027" name="Object 11"/>
          <p:cNvGraphicFramePr>
            <a:graphicFrameLocks noChangeAspect="1"/>
          </p:cNvGraphicFramePr>
          <p:nvPr/>
        </p:nvGraphicFramePr>
        <p:xfrm>
          <a:off x="2851150" y="3486150"/>
          <a:ext cx="1016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Equation" r:id="rId5" imgW="1015920" imgH="609480" progId="Equation.3">
                  <p:embed/>
                </p:oleObj>
              </mc:Choice>
              <mc:Fallback>
                <p:oleObj name="Equation" r:id="rId5" imgW="1015920" imgH="609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3486150"/>
                        <a:ext cx="1016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3"/>
          <p:cNvGraphicFramePr>
            <a:graphicFrameLocks noChangeAspect="1"/>
          </p:cNvGraphicFramePr>
          <p:nvPr/>
        </p:nvGraphicFramePr>
        <p:xfrm>
          <a:off x="4457700" y="3168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5" name="Equation" r:id="rId7" imgW="228600" imgH="520560" progId="Equation.3">
                  <p:embed/>
                </p:oleObj>
              </mc:Choice>
              <mc:Fallback>
                <p:oleObj name="Equation" r:id="rId7" imgW="228600" imgH="5205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31686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14"/>
          <p:cNvGraphicFramePr>
            <a:graphicFrameLocks noChangeAspect="1"/>
          </p:cNvGraphicFramePr>
          <p:nvPr/>
        </p:nvGraphicFramePr>
        <p:xfrm>
          <a:off x="5441950" y="3562350"/>
          <a:ext cx="1003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Equation" r:id="rId9" imgW="1002960" imgH="609480" progId="Equation.3">
                  <p:embed/>
                </p:oleObj>
              </mc:Choice>
              <mc:Fallback>
                <p:oleObj name="Equation" r:id="rId9" imgW="1002960" imgH="609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3562350"/>
                        <a:ext cx="10033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15"/>
          <p:cNvGraphicFramePr>
            <a:graphicFrameLocks noChangeAspect="1"/>
          </p:cNvGraphicFramePr>
          <p:nvPr/>
        </p:nvGraphicFramePr>
        <p:xfrm>
          <a:off x="1600200" y="1885950"/>
          <a:ext cx="1498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Equation" r:id="rId11" imgW="1498320" imgH="609480" progId="Equation.3">
                  <p:embed/>
                </p:oleObj>
              </mc:Choice>
              <mc:Fallback>
                <p:oleObj name="Equation" r:id="rId11" imgW="1498320" imgH="609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85950"/>
                        <a:ext cx="14986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Text Box 17"/>
          <p:cNvSpPr txBox="1">
            <a:spLocks noChangeArrowheads="1"/>
          </p:cNvSpPr>
          <p:nvPr/>
        </p:nvSpPr>
        <p:spPr bwMode="auto">
          <a:xfrm>
            <a:off x="3200400" y="1931988"/>
            <a:ext cx="44291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1032" name="Object 18"/>
          <p:cNvGraphicFramePr>
            <a:graphicFrameLocks noChangeAspect="1"/>
          </p:cNvGraphicFramePr>
          <p:nvPr/>
        </p:nvGraphicFramePr>
        <p:xfrm>
          <a:off x="4521200" y="5391150"/>
          <a:ext cx="1181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13" imgW="1180800" imgH="431640" progId="Equation.3">
                  <p:embed/>
                </p:oleObj>
              </mc:Choice>
              <mc:Fallback>
                <p:oleObj name="Equation" r:id="rId13" imgW="1180800" imgH="4316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5391150"/>
                        <a:ext cx="11811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FA97B8-A0DB-49F7-AA4F-C42ED972F09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059" name="Oval 2"/>
          <p:cNvSpPr>
            <a:spLocks noChangeArrowheads="1"/>
          </p:cNvSpPr>
          <p:nvPr/>
        </p:nvSpPr>
        <p:spPr bwMode="auto">
          <a:xfrm>
            <a:off x="1828800" y="4343400"/>
            <a:ext cx="53340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3136900" y="5251450"/>
          <a:ext cx="571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Equation" r:id="rId3" imgW="571320" imgH="431640" progId="Equation.3">
                  <p:embed/>
                </p:oleObj>
              </mc:Choice>
              <mc:Fallback>
                <p:oleObj name="Equation" r:id="rId3" imgW="57132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5251450"/>
                        <a:ext cx="5715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Text Box 4"/>
          <p:cNvSpPr txBox="1">
            <a:spLocks noChangeArrowheads="1"/>
          </p:cNvSpPr>
          <p:nvPr/>
        </p:nvSpPr>
        <p:spPr bwMode="auto">
          <a:xfrm>
            <a:off x="2743200" y="4572000"/>
            <a:ext cx="3641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Regular Languages</a:t>
            </a:r>
          </a:p>
        </p:txBody>
      </p:sp>
      <p:sp>
        <p:nvSpPr>
          <p:cNvPr id="2061" name="Oval 5"/>
          <p:cNvSpPr>
            <a:spLocks noChangeArrowheads="1"/>
          </p:cNvSpPr>
          <p:nvPr/>
        </p:nvSpPr>
        <p:spPr bwMode="auto">
          <a:xfrm>
            <a:off x="990600" y="2590800"/>
            <a:ext cx="7315200" cy="3810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62" name="Text Box 6"/>
          <p:cNvSpPr txBox="1">
            <a:spLocks noChangeArrowheads="1"/>
          </p:cNvSpPr>
          <p:nvPr/>
        </p:nvSpPr>
        <p:spPr bwMode="auto">
          <a:xfrm>
            <a:off x="2362200" y="2971800"/>
            <a:ext cx="4795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Context-Free Languages</a:t>
            </a:r>
          </a:p>
        </p:txBody>
      </p:sp>
      <p:graphicFrame>
        <p:nvGraphicFramePr>
          <p:cNvPr id="2051" name="Object 7"/>
          <p:cNvGraphicFramePr>
            <a:graphicFrameLocks noChangeAspect="1"/>
          </p:cNvGraphicFramePr>
          <p:nvPr/>
        </p:nvGraphicFramePr>
        <p:xfrm>
          <a:off x="2851150" y="3486150"/>
          <a:ext cx="1016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Equation" r:id="rId5" imgW="1015920" imgH="609480" progId="Equation.3">
                  <p:embed/>
                </p:oleObj>
              </mc:Choice>
              <mc:Fallback>
                <p:oleObj name="Equation" r:id="rId5" imgW="1015920" imgH="609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3486150"/>
                        <a:ext cx="1016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8"/>
          <p:cNvGraphicFramePr>
            <a:graphicFrameLocks noChangeAspect="1"/>
          </p:cNvGraphicFramePr>
          <p:nvPr/>
        </p:nvGraphicFramePr>
        <p:xfrm>
          <a:off x="4457700" y="3168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9" name="Equation" r:id="rId7" imgW="228600" imgH="520560" progId="Equation.3">
                  <p:embed/>
                </p:oleObj>
              </mc:Choice>
              <mc:Fallback>
                <p:oleObj name="Equation" r:id="rId7" imgW="22860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31686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9"/>
          <p:cNvGraphicFramePr>
            <a:graphicFrameLocks noChangeAspect="1"/>
          </p:cNvGraphicFramePr>
          <p:nvPr/>
        </p:nvGraphicFramePr>
        <p:xfrm>
          <a:off x="5441950" y="3562350"/>
          <a:ext cx="1003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Equation" r:id="rId9" imgW="1002960" imgH="609480" progId="Equation.3">
                  <p:embed/>
                </p:oleObj>
              </mc:Choice>
              <mc:Fallback>
                <p:oleObj name="Equation" r:id="rId9" imgW="1002960" imgH="609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950" y="3562350"/>
                        <a:ext cx="10033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10"/>
          <p:cNvGraphicFramePr>
            <a:graphicFrameLocks noChangeAspect="1"/>
          </p:cNvGraphicFramePr>
          <p:nvPr/>
        </p:nvGraphicFramePr>
        <p:xfrm>
          <a:off x="1600200" y="1885950"/>
          <a:ext cx="1498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Equation" r:id="rId11" imgW="1498320" imgH="609480" progId="Equation.3">
                  <p:embed/>
                </p:oleObj>
              </mc:Choice>
              <mc:Fallback>
                <p:oleObj name="Equation" r:id="rId11" imgW="1498320" imgH="609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85950"/>
                        <a:ext cx="14986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13"/>
          <p:cNvGraphicFramePr>
            <a:graphicFrameLocks noChangeAspect="1"/>
          </p:cNvGraphicFramePr>
          <p:nvPr/>
        </p:nvGraphicFramePr>
        <p:xfrm>
          <a:off x="4521200" y="5391150"/>
          <a:ext cx="1181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Equation" r:id="rId13" imgW="1180800" imgH="431640" progId="Equation.3">
                  <p:embed/>
                </p:oleObj>
              </mc:Choice>
              <mc:Fallback>
                <p:oleObj name="Equation" r:id="rId13" imgW="118080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5391150"/>
                        <a:ext cx="11811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3" name="Oval 15"/>
          <p:cNvSpPr>
            <a:spLocks noChangeArrowheads="1"/>
          </p:cNvSpPr>
          <p:nvPr/>
        </p:nvSpPr>
        <p:spPr bwMode="auto">
          <a:xfrm>
            <a:off x="228600" y="228600"/>
            <a:ext cx="8915400" cy="6324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2362200" y="533400"/>
            <a:ext cx="4516438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Languages accepted by</a:t>
            </a:r>
          </a:p>
          <a:p>
            <a:r>
              <a:rPr lang="en-US" b="1">
                <a:solidFill>
                  <a:srgbClr val="FF0000"/>
                </a:solidFill>
              </a:rPr>
              <a:t>Turing Machines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B456DA-8790-4E58-B7F4-9E2E7D49DC2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Turing Machine</a:t>
            </a:r>
          </a:p>
        </p:txBody>
      </p:sp>
      <p:sp>
        <p:nvSpPr>
          <p:cNvPr id="92165" name="Rectangle 3"/>
          <p:cNvSpPr>
            <a:spLocks noChangeArrowheads="1"/>
          </p:cNvSpPr>
          <p:nvPr/>
        </p:nvSpPr>
        <p:spPr bwMode="auto">
          <a:xfrm>
            <a:off x="838200" y="3733800"/>
            <a:ext cx="5486400" cy="2667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166" name="Oval 4"/>
          <p:cNvSpPr>
            <a:spLocks noChangeArrowheads="1"/>
          </p:cNvSpPr>
          <p:nvPr/>
        </p:nvSpPr>
        <p:spPr bwMode="auto">
          <a:xfrm>
            <a:off x="1371600" y="4038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67" name="Oval 5"/>
          <p:cNvSpPr>
            <a:spLocks noChangeArrowheads="1"/>
          </p:cNvSpPr>
          <p:nvPr/>
        </p:nvSpPr>
        <p:spPr bwMode="auto">
          <a:xfrm>
            <a:off x="2895600" y="4038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68" name="Oval 6"/>
          <p:cNvSpPr>
            <a:spLocks noChangeArrowheads="1"/>
          </p:cNvSpPr>
          <p:nvPr/>
        </p:nvSpPr>
        <p:spPr bwMode="auto">
          <a:xfrm>
            <a:off x="3429000" y="52578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69" name="Oval 7"/>
          <p:cNvSpPr>
            <a:spLocks noChangeArrowheads="1"/>
          </p:cNvSpPr>
          <p:nvPr/>
        </p:nvSpPr>
        <p:spPr bwMode="auto">
          <a:xfrm>
            <a:off x="4267200" y="44196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70" name="Oval 8"/>
          <p:cNvSpPr>
            <a:spLocks noChangeArrowheads="1"/>
          </p:cNvSpPr>
          <p:nvPr/>
        </p:nvSpPr>
        <p:spPr bwMode="auto">
          <a:xfrm>
            <a:off x="4876800" y="56388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71" name="Oval 9"/>
          <p:cNvSpPr>
            <a:spLocks noChangeArrowheads="1"/>
          </p:cNvSpPr>
          <p:nvPr/>
        </p:nvSpPr>
        <p:spPr bwMode="auto">
          <a:xfrm>
            <a:off x="1905000" y="54102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72" name="Oval 10"/>
          <p:cNvSpPr>
            <a:spLocks noChangeArrowheads="1"/>
          </p:cNvSpPr>
          <p:nvPr/>
        </p:nvSpPr>
        <p:spPr bwMode="auto">
          <a:xfrm>
            <a:off x="4191000" y="43434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173" name="Oval 11"/>
          <p:cNvSpPr>
            <a:spLocks noChangeArrowheads="1"/>
          </p:cNvSpPr>
          <p:nvPr/>
        </p:nvSpPr>
        <p:spPr bwMode="auto">
          <a:xfrm>
            <a:off x="4800600" y="5562600"/>
            <a:ext cx="7620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174" name="Line 12"/>
          <p:cNvSpPr>
            <a:spLocks noChangeShapeType="1"/>
          </p:cNvSpPr>
          <p:nvPr/>
        </p:nvSpPr>
        <p:spPr bwMode="auto">
          <a:xfrm>
            <a:off x="914400" y="4343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75" name="Line 13"/>
          <p:cNvSpPr>
            <a:spLocks noChangeShapeType="1"/>
          </p:cNvSpPr>
          <p:nvPr/>
        </p:nvSpPr>
        <p:spPr bwMode="auto">
          <a:xfrm>
            <a:off x="1981200" y="4343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76" name="Line 14"/>
          <p:cNvSpPr>
            <a:spLocks noChangeShapeType="1"/>
          </p:cNvSpPr>
          <p:nvPr/>
        </p:nvSpPr>
        <p:spPr bwMode="auto">
          <a:xfrm>
            <a:off x="3276600" y="45720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77" name="Line 15"/>
          <p:cNvSpPr>
            <a:spLocks noChangeShapeType="1"/>
          </p:cNvSpPr>
          <p:nvPr/>
        </p:nvSpPr>
        <p:spPr bwMode="auto">
          <a:xfrm flipV="1">
            <a:off x="3962400" y="4953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78" name="Line 16"/>
          <p:cNvSpPr>
            <a:spLocks noChangeShapeType="1"/>
          </p:cNvSpPr>
          <p:nvPr/>
        </p:nvSpPr>
        <p:spPr bwMode="auto">
          <a:xfrm>
            <a:off x="1752600" y="45720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79" name="Freeform 17"/>
          <p:cNvSpPr>
            <a:spLocks/>
          </p:cNvSpPr>
          <p:nvPr/>
        </p:nvSpPr>
        <p:spPr bwMode="auto">
          <a:xfrm>
            <a:off x="2362200" y="5943600"/>
            <a:ext cx="2438400" cy="330200"/>
          </a:xfrm>
          <a:custGeom>
            <a:avLst/>
            <a:gdLst>
              <a:gd name="T0" fmla="*/ 0 w 1536"/>
              <a:gd name="T1" fmla="*/ 0 h 208"/>
              <a:gd name="T2" fmla="*/ 672 w 1536"/>
              <a:gd name="T3" fmla="*/ 192 h 208"/>
              <a:gd name="T4" fmla="*/ 1536 w 1536"/>
              <a:gd name="T5" fmla="*/ 96 h 208"/>
              <a:gd name="T6" fmla="*/ 0 60000 65536"/>
              <a:gd name="T7" fmla="*/ 0 60000 65536"/>
              <a:gd name="T8" fmla="*/ 0 60000 65536"/>
              <a:gd name="T9" fmla="*/ 0 w 1536"/>
              <a:gd name="T10" fmla="*/ 0 h 208"/>
              <a:gd name="T11" fmla="*/ 1536 w 1536"/>
              <a:gd name="T12" fmla="*/ 208 h 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208">
                <a:moveTo>
                  <a:pt x="0" y="0"/>
                </a:moveTo>
                <a:cubicBezTo>
                  <a:pt x="208" y="88"/>
                  <a:pt x="416" y="176"/>
                  <a:pt x="672" y="192"/>
                </a:cubicBezTo>
                <a:cubicBezTo>
                  <a:pt x="928" y="208"/>
                  <a:pt x="1232" y="152"/>
                  <a:pt x="153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80" name="Line 18"/>
          <p:cNvSpPr>
            <a:spLocks noChangeShapeType="1"/>
          </p:cNvSpPr>
          <p:nvPr/>
        </p:nvSpPr>
        <p:spPr bwMode="auto">
          <a:xfrm flipV="1">
            <a:off x="2514600" y="55626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81" name="Line 22"/>
          <p:cNvSpPr>
            <a:spLocks noChangeShapeType="1"/>
          </p:cNvSpPr>
          <p:nvPr/>
        </p:nvSpPr>
        <p:spPr bwMode="auto">
          <a:xfrm>
            <a:off x="381000" y="1371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82" name="Line 23"/>
          <p:cNvSpPr>
            <a:spLocks noChangeShapeType="1"/>
          </p:cNvSpPr>
          <p:nvPr/>
        </p:nvSpPr>
        <p:spPr bwMode="auto">
          <a:xfrm>
            <a:off x="381000" y="2057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83" name="Line 26"/>
          <p:cNvSpPr>
            <a:spLocks noChangeShapeType="1"/>
          </p:cNvSpPr>
          <p:nvPr/>
        </p:nvSpPr>
        <p:spPr bwMode="auto">
          <a:xfrm>
            <a:off x="17526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184" name="Line 27"/>
          <p:cNvSpPr>
            <a:spLocks noChangeShapeType="1"/>
          </p:cNvSpPr>
          <p:nvPr/>
        </p:nvSpPr>
        <p:spPr bwMode="auto">
          <a:xfrm>
            <a:off x="23622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185" name="Line 28"/>
          <p:cNvSpPr>
            <a:spLocks noChangeShapeType="1"/>
          </p:cNvSpPr>
          <p:nvPr/>
        </p:nvSpPr>
        <p:spPr bwMode="auto">
          <a:xfrm>
            <a:off x="29718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186" name="Line 29"/>
          <p:cNvSpPr>
            <a:spLocks noChangeShapeType="1"/>
          </p:cNvSpPr>
          <p:nvPr/>
        </p:nvSpPr>
        <p:spPr bwMode="auto">
          <a:xfrm>
            <a:off x="35814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187" name="Line 30"/>
          <p:cNvSpPr>
            <a:spLocks noChangeShapeType="1"/>
          </p:cNvSpPr>
          <p:nvPr/>
        </p:nvSpPr>
        <p:spPr bwMode="auto">
          <a:xfrm>
            <a:off x="41910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188" name="Line 31"/>
          <p:cNvSpPr>
            <a:spLocks noChangeShapeType="1"/>
          </p:cNvSpPr>
          <p:nvPr/>
        </p:nvSpPr>
        <p:spPr bwMode="auto">
          <a:xfrm>
            <a:off x="48006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189" name="Line 32"/>
          <p:cNvSpPr>
            <a:spLocks noChangeShapeType="1"/>
          </p:cNvSpPr>
          <p:nvPr/>
        </p:nvSpPr>
        <p:spPr bwMode="auto">
          <a:xfrm>
            <a:off x="54102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190" name="Line 33"/>
          <p:cNvSpPr>
            <a:spLocks noChangeShapeType="1"/>
          </p:cNvSpPr>
          <p:nvPr/>
        </p:nvSpPr>
        <p:spPr bwMode="auto">
          <a:xfrm>
            <a:off x="60198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191" name="Line 34"/>
          <p:cNvSpPr>
            <a:spLocks noChangeShapeType="1"/>
          </p:cNvSpPr>
          <p:nvPr/>
        </p:nvSpPr>
        <p:spPr bwMode="auto">
          <a:xfrm>
            <a:off x="66294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192" name="Line 35"/>
          <p:cNvSpPr>
            <a:spLocks noChangeShapeType="1"/>
          </p:cNvSpPr>
          <p:nvPr/>
        </p:nvSpPr>
        <p:spPr bwMode="auto">
          <a:xfrm>
            <a:off x="7239000" y="137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193" name="Text Box 36"/>
          <p:cNvSpPr txBox="1">
            <a:spLocks noChangeArrowheads="1"/>
          </p:cNvSpPr>
          <p:nvPr/>
        </p:nvSpPr>
        <p:spPr bwMode="auto">
          <a:xfrm>
            <a:off x="7772400" y="12954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92194" name="Text Box 37"/>
          <p:cNvSpPr txBox="1">
            <a:spLocks noChangeArrowheads="1"/>
          </p:cNvSpPr>
          <p:nvPr/>
        </p:nvSpPr>
        <p:spPr bwMode="auto">
          <a:xfrm>
            <a:off x="685800" y="12954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92195" name="Text Box 38"/>
          <p:cNvSpPr txBox="1">
            <a:spLocks noChangeArrowheads="1"/>
          </p:cNvSpPr>
          <p:nvPr/>
        </p:nvSpPr>
        <p:spPr bwMode="auto">
          <a:xfrm>
            <a:off x="609600" y="762000"/>
            <a:ext cx="11080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Tape</a:t>
            </a:r>
          </a:p>
        </p:txBody>
      </p:sp>
      <p:sp>
        <p:nvSpPr>
          <p:cNvPr id="92196" name="Line 40"/>
          <p:cNvSpPr>
            <a:spLocks noChangeShapeType="1"/>
          </p:cNvSpPr>
          <p:nvPr/>
        </p:nvSpPr>
        <p:spPr bwMode="auto">
          <a:xfrm flipV="1">
            <a:off x="5715000" y="2057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197" name="Text Box 41"/>
          <p:cNvSpPr txBox="1">
            <a:spLocks noChangeArrowheads="1"/>
          </p:cNvSpPr>
          <p:nvPr/>
        </p:nvSpPr>
        <p:spPr bwMode="auto">
          <a:xfrm>
            <a:off x="4191000" y="2590800"/>
            <a:ext cx="34496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Read-Write head</a:t>
            </a:r>
          </a:p>
        </p:txBody>
      </p:sp>
      <p:sp>
        <p:nvSpPr>
          <p:cNvPr id="92198" name="Text Box 42"/>
          <p:cNvSpPr txBox="1">
            <a:spLocks noChangeArrowheads="1"/>
          </p:cNvSpPr>
          <p:nvPr/>
        </p:nvSpPr>
        <p:spPr bwMode="auto">
          <a:xfrm>
            <a:off x="762000" y="3200400"/>
            <a:ext cx="26320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Control Unit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7560</TotalTime>
  <Words>739</Words>
  <Application>Microsoft Office PowerPoint</Application>
  <PresentationFormat>On-screen Show (4:3)</PresentationFormat>
  <Paragraphs>291</Paragraphs>
  <Slides>60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Californian FB</vt:lpstr>
      <vt:lpstr>Comic Sans MS</vt:lpstr>
      <vt:lpstr>Times New Roman</vt:lpstr>
      <vt:lpstr>class</vt:lpstr>
      <vt:lpstr>Equation</vt:lpstr>
      <vt:lpstr>Уравнение</vt:lpstr>
      <vt:lpstr>Introduction to Turing Machine</vt:lpstr>
      <vt:lpstr>Recap:</vt:lpstr>
      <vt:lpstr>Recap: Push Down Automata (PDA)</vt:lpstr>
      <vt:lpstr>PowerPoint Presentation</vt:lpstr>
      <vt:lpstr>Overview of Turing Machine</vt:lpstr>
      <vt:lpstr>Turing Machine: A Global View</vt:lpstr>
      <vt:lpstr>The Language Hierarchy</vt:lpstr>
      <vt:lpstr>PowerPoint Presentation</vt:lpstr>
      <vt:lpstr>A Turing Machine</vt:lpstr>
      <vt:lpstr>The Tape</vt:lpstr>
      <vt:lpstr>PowerPoint Presentation</vt:lpstr>
      <vt:lpstr>PowerPoint Presentation</vt:lpstr>
      <vt:lpstr>PowerPoint Presentation</vt:lpstr>
      <vt:lpstr>The Input String</vt:lpstr>
      <vt:lpstr>States &amp; Transitions</vt:lpstr>
      <vt:lpstr>PowerPoint Presentation</vt:lpstr>
      <vt:lpstr>PowerPoint Presentation</vt:lpstr>
      <vt:lpstr>PowerPoint Presentation</vt:lpstr>
      <vt:lpstr>PowerPoint Presentation</vt:lpstr>
      <vt:lpstr>Determinism</vt:lpstr>
      <vt:lpstr>Halting</vt:lpstr>
      <vt:lpstr>PowerPoint Presentation</vt:lpstr>
      <vt:lpstr>PowerPoint Presentation</vt:lpstr>
      <vt:lpstr>Accepting States</vt:lpstr>
      <vt:lpstr>Acceptance</vt:lpstr>
      <vt:lpstr>PowerPoint Presentation</vt:lpstr>
      <vt:lpstr>Turing Machine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Infinite Loop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Turing Machine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Dr. Sohail Iqbal</dc:creator>
  <cp:lastModifiedBy>Sohail Iqbal</cp:lastModifiedBy>
  <cp:revision>1533</cp:revision>
  <cp:lastPrinted>2019-04-15T10:41:03Z</cp:lastPrinted>
  <dcterms:created xsi:type="dcterms:W3CDTF">2000-08-31T01:12:33Z</dcterms:created>
  <dcterms:modified xsi:type="dcterms:W3CDTF">2020-03-29T20:17:13Z</dcterms:modified>
</cp:coreProperties>
</file>