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75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97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19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32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18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88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63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59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5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AB55-1217-4AFB-99F0-3A5A580BC7B9}" type="datetimeFigureOut">
              <a:rPr lang="en-IN" smtClean="0"/>
              <a:t>10-02-2022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086E-0348-487A-8817-A013A49DD7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3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383"/>
            <a:ext cx="9144000" cy="3622008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99813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Goal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  Dataset(any website)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Deployment</a:t>
            </a:r>
          </a:p>
          <a:p>
            <a:r>
              <a:rPr lang="en-IN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632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--&gt; insurance_claims.csv(Taken From Kaggle)</a:t>
            </a:r>
          </a:p>
          <a:p>
            <a:endParaRPr lang="en-IN" dirty="0"/>
          </a:p>
          <a:p>
            <a:r>
              <a:rPr lang="en-IN" dirty="0"/>
              <a:t>Using classification models to classify, whether a insurance claim is Fraud or Not</a:t>
            </a:r>
          </a:p>
        </p:txBody>
      </p:sp>
    </p:spTree>
    <p:extLst>
      <p:ext uri="{BB962C8B-B14F-4D97-AF65-F5344CB8AC3E}">
        <p14:creationId xmlns:p14="http://schemas.microsoft.com/office/powerpoint/2010/main" val="265296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4351338"/>
          </a:xfrm>
        </p:spPr>
        <p:txBody>
          <a:bodyPr/>
          <a:lstStyle/>
          <a:p>
            <a:r>
              <a:rPr lang="en-IN" dirty="0"/>
              <a:t>First load the dataset</a:t>
            </a:r>
          </a:p>
          <a:p>
            <a:r>
              <a:rPr lang="en-IN" dirty="0"/>
              <a:t> We have 1000 rows &amp; 40 columns</a:t>
            </a:r>
          </a:p>
          <a:p>
            <a:r>
              <a:rPr lang="en-IN" dirty="0"/>
              <a:t>Drop features that are not required to build our model</a:t>
            </a:r>
          </a:p>
          <a:p>
            <a:r>
              <a:rPr lang="it-IT" dirty="0"/>
              <a:t>Data Imputation: Handle NA values</a:t>
            </a:r>
          </a:p>
          <a:p>
            <a:r>
              <a:rPr lang="en-IN" dirty="0"/>
              <a:t>Outliers Removal Using Descriptive Stats</a:t>
            </a:r>
          </a:p>
          <a:p>
            <a:r>
              <a:rPr lang="en-IN" dirty="0"/>
              <a:t>We Got Final Dataset After EDA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89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Label Encoding For Y Variable</a:t>
            </a:r>
          </a:p>
          <a:p>
            <a:r>
              <a:rPr lang="en-IN" dirty="0"/>
              <a:t>One Hot Encoding For X Variable</a:t>
            </a:r>
          </a:p>
          <a:p>
            <a:r>
              <a:rPr lang="en-IN" dirty="0"/>
              <a:t>Using Standard Scaler To Remove The Scaling Effect</a:t>
            </a:r>
          </a:p>
          <a:p>
            <a:r>
              <a:rPr lang="en-IN" dirty="0"/>
              <a:t> The Dataset is split into Train Test with 80% &amp; 20% Respectively</a:t>
            </a:r>
          </a:p>
          <a:p>
            <a:r>
              <a:rPr lang="en-IN" dirty="0"/>
              <a:t>Now We Go For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22577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GridSearchCV To Find The Best Algorithm.</a:t>
            </a:r>
          </a:p>
          <a:p>
            <a:r>
              <a:rPr lang="en-IN" dirty="0"/>
              <a:t>The Best Algorithm We Got From Grid Search Is AdaBoost So Will Create The Final Model On AdaBoost Algorithms.</a:t>
            </a:r>
          </a:p>
          <a:p>
            <a:r>
              <a:rPr lang="en-IN" dirty="0"/>
              <a:t>Using AdaBoost Algorithms We Got The Final Accuracy is 82.34%.</a:t>
            </a:r>
          </a:p>
          <a:p>
            <a:r>
              <a:rPr lang="en-IN" dirty="0"/>
              <a:t>Testing The Model on New Datapoint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Now We Go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46224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AdaBoost Classifier We Have Deployed Our Model.</a:t>
            </a:r>
          </a:p>
          <a:p>
            <a:r>
              <a:rPr lang="en-IN" dirty="0"/>
              <a:t>When We Pass The Inputs Parameters To Our Model ,</a:t>
            </a:r>
          </a:p>
          <a:p>
            <a:pPr marL="0" indent="0">
              <a:buNone/>
            </a:pPr>
            <a:r>
              <a:rPr lang="en-IN" dirty="0"/>
              <a:t>The Model Will Detect Whether The Customer Claim Fraud or Not.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62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3" y="2964633"/>
            <a:ext cx="10515600" cy="1346109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50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Fraud Detection</vt:lpstr>
      <vt:lpstr>Our Goal In This Project</vt:lpstr>
      <vt:lpstr>Collect Dataset</vt:lpstr>
      <vt:lpstr>EDA</vt:lpstr>
      <vt:lpstr>PowerPoint Presentation</vt:lpstr>
      <vt:lpstr>Model Building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P-87 Fraudulent Analysis</dc:title>
  <dc:creator>Ashraf Shaikh</dc:creator>
  <cp:lastModifiedBy>Ekta Joshi</cp:lastModifiedBy>
  <cp:revision>17</cp:revision>
  <dcterms:created xsi:type="dcterms:W3CDTF">2022-02-05T11:48:48Z</dcterms:created>
  <dcterms:modified xsi:type="dcterms:W3CDTF">2022-02-10T08:26:20Z</dcterms:modified>
</cp:coreProperties>
</file>