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3" r:id="rId13"/>
    <p:sldId id="285" r:id="rId14"/>
    <p:sldId id="284" r:id="rId15"/>
    <p:sldId id="286" r:id="rId16"/>
    <p:sldId id="287" r:id="rId17"/>
    <p:sldId id="288" r:id="rId18"/>
    <p:sldId id="28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uBN3OVxMf56dPJCYL6+2epDX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20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9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4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33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377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659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Google Shape;22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30" name="Google Shape;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" name="Google Shape;31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" name="Google Shape;36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41" name="Google Shape;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Google Shape;42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264405" y="1516430"/>
            <a:ext cx="9248932" cy="318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Documents Using NLP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3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r>
              <a:rPr lang="en-US" sz="2400" b="1" i="0" u="none" strike="noStrike" cap="none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Name: Sir. Rajshekar &amp; Ma’am Pallavi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/004/2022</a:t>
            </a:r>
            <a:endParaRPr dirty="0"/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79513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– Visualizations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Bigrams: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Distribution of Top 20 Bigrams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54BF7C-BA4D-4EA2-3ECE-3143D29C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1360"/>
            <a:ext cx="9144000" cy="4635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79513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– Visualizations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igrams: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Distribution of Top 20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Tri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grams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7E981-606B-4CEF-04E7-9AD80C6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8680"/>
            <a:ext cx="91440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79513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– Visualizations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Parts of Speech: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Distribution of Top Part of Speech in Resumes</a:t>
            </a: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7F73C-1AF9-2569-0470-80EEF6318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1174"/>
            <a:ext cx="9144000" cy="51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185195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Feature Extraction</a:t>
            </a:r>
            <a:endParaRPr lang="en-US"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09D921-FC1C-44B0-8CA3-4D29978FB9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610638"/>
            <a:ext cx="737176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like name, mobile number, email, link, education, experience, university are Extracted using Regex(Regular Expression) &amp; SciPy.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like Skills is extracted using resume parser library.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2F957-B207-4440-9E0D-53BD6EDF9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40" b="5164"/>
          <a:stretch/>
        </p:blipFill>
        <p:spPr>
          <a:xfrm>
            <a:off x="185195" y="1732175"/>
            <a:ext cx="8773610" cy="45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185195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Model Building</a:t>
            </a:r>
            <a:endParaRPr lang="en-US"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09D921-FC1C-44B0-8CA3-4D29978FB9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511604"/>
            <a:ext cx="737176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of Resumes: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5 classes we assigned based on resumes names which as follows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Peoplesoft resumes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 resumes</a:t>
            </a:r>
            <a:endParaRPr lang="en-US" sz="16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 Developer Lightning insight</a:t>
            </a:r>
            <a:endParaRPr lang="en-US" sz="16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Workday resumes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 resumes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A3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 Moved the Resumes to 5 different folders of the above class, then used a function that gives Label (class) to each resumes based on folder name.</a:t>
            </a:r>
            <a:endParaRPr lang="en-US" sz="16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60ACB-0D4C-5231-61A9-95FAA145D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5" y="3147647"/>
            <a:ext cx="8800000" cy="142435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2DA59C9-44F3-B958-F1DA-9B40CEA64A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4572001"/>
            <a:ext cx="737176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Encoding: Label Encoded the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BFF74-059C-3535-41E4-288084880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93" y="4910556"/>
            <a:ext cx="8357838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9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185195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Model Building</a:t>
            </a:r>
            <a:endParaRPr lang="en-US"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09D921-FC1C-44B0-8CA3-4D29978FB9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564472"/>
            <a:ext cx="737176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GridSearch CV: Finding Best Algorithms  </a:t>
            </a: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BD9164-5D31-85F9-8A78-7F402954CB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9993" y="3867900"/>
            <a:ext cx="73717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We got Decision Tree as Best result. So will built final Model on DT.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B357B-794A-CE80-94E2-FB327F7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2" y="903027"/>
            <a:ext cx="5828571" cy="2742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A548C-6175-8497-EEDA-041F74C58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46381"/>
            <a:ext cx="7175287" cy="57142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C725B61-8842-68DC-E586-2AFF5B48BC6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1912" y="4350467"/>
            <a:ext cx="73717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Model (Decision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Tree)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E091BD1-5A09-1A20-081E-009A44B77C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9993" y="5490263"/>
            <a:ext cx="73717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Final Accuracy of DT on Entire Dataset is 78.48%.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3"/>
          <p:cNvSpPr txBox="1"/>
          <p:nvPr/>
        </p:nvSpPr>
        <p:spPr>
          <a:xfrm>
            <a:off x="185195" y="100245"/>
            <a:ext cx="8423636" cy="92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Deployment</a:t>
            </a:r>
            <a:endParaRPr lang="en-US"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09D921-FC1C-44B0-8CA3-4D29978FB9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564472"/>
            <a:ext cx="737176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Snip of Deployed Application</a:t>
            </a: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E091BD1-5A09-1A20-081E-009A44B77C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195" y="5414720"/>
            <a:ext cx="73717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Streamlit &amp; Heroku Cloud Services</a:t>
            </a:r>
            <a:r>
              <a:rPr lang="en-US" alt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AE82A-5CDC-16A3-EFDC-247702D00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94" y="858505"/>
            <a:ext cx="8128811" cy="41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7"/>
          <p:cNvSpPr txBox="1"/>
          <p:nvPr/>
        </p:nvSpPr>
        <p:spPr>
          <a:xfrm>
            <a:off x="1121735" y="3026328"/>
            <a:ext cx="690053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5D82DE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0" y="112649"/>
            <a:ext cx="350712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1" i="0" u="none" strike="noStrike" cap="none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Problem: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-86911" y="3099540"/>
            <a:ext cx="8979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Document &amp; Create a Document Parsing Web Application</a:t>
            </a: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0" y="2333263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"/>
          <p:cNvSpPr txBox="1"/>
          <p:nvPr/>
        </p:nvSpPr>
        <p:spPr>
          <a:xfrm>
            <a:off x="178068" y="666606"/>
            <a:ext cx="6985200" cy="11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Documents.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2743200" y="962025"/>
            <a:ext cx="2962275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Unstructured Data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"/>
          <p:cNvCxnSpPr>
            <a:stCxn id="199" idx="2"/>
          </p:cNvCxnSpPr>
          <p:nvPr/>
        </p:nvCxnSpPr>
        <p:spPr>
          <a:xfrm>
            <a:off x="4224338" y="1343025"/>
            <a:ext cx="4800" cy="5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201;p3"/>
          <p:cNvSpPr/>
          <p:nvPr/>
        </p:nvSpPr>
        <p:spPr>
          <a:xfrm>
            <a:off x="2743200" y="1847850"/>
            <a:ext cx="2952751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/ Pre-process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"/>
          <p:cNvCxnSpPr>
            <a:stCxn id="201" idx="2"/>
          </p:cNvCxnSpPr>
          <p:nvPr/>
        </p:nvCxnSpPr>
        <p:spPr>
          <a:xfrm>
            <a:off x="4219576" y="2228850"/>
            <a:ext cx="4800" cy="48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2755124" y="2753861"/>
            <a:ext cx="2952751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Classification Algorithms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3"/>
          <p:cNvCxnSpPr>
            <a:stCxn id="205" idx="2"/>
          </p:cNvCxnSpPr>
          <p:nvPr/>
        </p:nvCxnSpPr>
        <p:spPr>
          <a:xfrm>
            <a:off x="4231500" y="3134861"/>
            <a:ext cx="2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3"/>
          <p:cNvSpPr/>
          <p:nvPr/>
        </p:nvSpPr>
        <p:spPr>
          <a:xfrm>
            <a:off x="2755104" y="3620067"/>
            <a:ext cx="2952751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&amp; Compare Performance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"/>
          <p:cNvCxnSpPr>
            <a:stCxn id="207" idx="2"/>
            <a:endCxn id="209" idx="0"/>
          </p:cNvCxnSpPr>
          <p:nvPr/>
        </p:nvCxnSpPr>
        <p:spPr>
          <a:xfrm>
            <a:off x="4231480" y="4001067"/>
            <a:ext cx="1" cy="4580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2755105" y="4459119"/>
            <a:ext cx="2952751" cy="485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Finalize a Model &amp; Implement </a:t>
            </a:r>
            <a:r>
              <a:rPr lang="en-US" dirty="0">
                <a:solidFill>
                  <a:schemeClr val="dk1"/>
                </a:solidFill>
              </a:rPr>
              <a:t>Parsing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"/>
          <p:cNvCxnSpPr>
            <a:stCxn id="209" idx="2"/>
          </p:cNvCxnSpPr>
          <p:nvPr/>
        </p:nvCxnSpPr>
        <p:spPr>
          <a:xfrm>
            <a:off x="4231481" y="4944894"/>
            <a:ext cx="0" cy="45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1" name="Google Shape;211;p3"/>
          <p:cNvSpPr/>
          <p:nvPr/>
        </p:nvSpPr>
        <p:spPr>
          <a:xfrm>
            <a:off x="2755103" y="5430669"/>
            <a:ext cx="2952751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of the System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"/>
          <p:cNvCxnSpPr>
            <a:stCxn id="205" idx="1"/>
            <a:endCxn id="207" idx="1"/>
          </p:cNvCxnSpPr>
          <p:nvPr/>
        </p:nvCxnSpPr>
        <p:spPr>
          <a:xfrm rot="10800000" flipV="1">
            <a:off x="2755104" y="2944361"/>
            <a:ext cx="20" cy="866206"/>
          </a:xfrm>
          <a:prstGeom prst="curvedConnector3">
            <a:avLst>
              <a:gd name="adj1" fmla="val 1143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3"/>
          <p:cNvCxnSpPr>
            <a:stCxn id="207" idx="3"/>
            <a:endCxn id="205" idx="3"/>
          </p:cNvCxnSpPr>
          <p:nvPr/>
        </p:nvCxnSpPr>
        <p:spPr>
          <a:xfrm flipV="1">
            <a:off x="5707855" y="2944361"/>
            <a:ext cx="20" cy="866206"/>
          </a:xfrm>
          <a:prstGeom prst="curvedConnector3">
            <a:avLst>
              <a:gd name="adj1" fmla="val 11431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/>
        </p:nvSpPr>
        <p:spPr>
          <a:xfrm>
            <a:off x="1336229" y="2905820"/>
            <a:ext cx="64355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470583" y="2219818"/>
            <a:ext cx="8202833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Original Dataset 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The dataset consists of Resumes type Documents.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There is total 79 resumes in the dataset.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There are 3 filetype in the dataset which are: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(.doc)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(.docx)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(.pdf)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Gothic"/>
              <a:ea typeface="Arial"/>
              <a:cs typeface="Arial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1" y="0"/>
            <a:ext cx="7515224" cy="5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-US" sz="2800" b="1" dirty="0">
                <a:solidFill>
                  <a:srgbClr val="002776"/>
                </a:solidFill>
              </a:rPr>
              <a:t> – Preprocessing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0" y="511602"/>
            <a:ext cx="7771754" cy="634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Filetype conversion – Converted all the file with filetype of (.doc) &amp; (.pdf) to (.docx) extension.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Resumes as Text – Converted all the resumes as a entire single text and Stored in a list, So the list has 79 elements for 79 different resumes.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Fake Entities – In these resumes there were no entities like email, phone number, LinkedIn, GitHub etc. So added these Fake information like for phone no : 1234567890 for all resumes. As we would require our model to learn these pattern / entities and parse the resume. Added all these Entities at the last of the text for each resumes.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it in Data Frame: Converted the list into a Dataframe.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0" i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</a:rPr>
            </a:br>
            <a:br>
              <a:rPr lang="en-US" sz="14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4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90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r>
              <a:rPr lang="en-US" sz="1400" b="0" i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9EC91-752B-FE6F-E1B7-A88504408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1" y="3810381"/>
            <a:ext cx="5160992" cy="2857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/>
        </p:nvSpPr>
        <p:spPr>
          <a:xfrm>
            <a:off x="0" y="0"/>
            <a:ext cx="427219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– Data Cleaning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145502" y="706017"/>
            <a:ext cx="8998498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Approach: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Used the NLTK Library: To remove stopwords, punctuation.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Wordnet – Lemmatization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Stored the clean Text into a Dataframe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0F7F79-26B1-F13B-89E1-C87F1A2F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4" y="2333762"/>
            <a:ext cx="7961905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/>
        </p:nvSpPr>
        <p:spPr>
          <a:xfrm>
            <a:off x="88257" y="55202"/>
            <a:ext cx="4928912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- Visualization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8"/>
          <p:cNvSpPr txBox="1">
            <a:spLocks noGrp="1"/>
          </p:cNvSpPr>
          <p:nvPr>
            <p:ph type="title"/>
          </p:nvPr>
        </p:nvSpPr>
        <p:spPr>
          <a:xfrm>
            <a:off x="-5661" y="511604"/>
            <a:ext cx="8427093" cy="54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WordCloud: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commonly used words in the resumes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like Experience, SQL Server, Environment, Database, GitHub are used very regularly.</a:t>
            </a: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FE3DE-82C8-FCD1-0F24-BDD49C43E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54" y="1295019"/>
            <a:ext cx="6858000" cy="5289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2"/>
          <p:cNvSpPr txBox="1"/>
          <p:nvPr/>
        </p:nvSpPr>
        <p:spPr>
          <a:xfrm>
            <a:off x="79513" y="100245"/>
            <a:ext cx="8423636" cy="314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 – Visualizations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Plotting N - Grams: 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new Dataframe with Polarity, Text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ength &amp; word count Features.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72"/>
          <p:cNvSpPr txBox="1">
            <a:spLocks noGrp="1"/>
          </p:cNvSpPr>
          <p:nvPr>
            <p:ph type="title"/>
          </p:nvPr>
        </p:nvSpPr>
        <p:spPr>
          <a:xfrm>
            <a:off x="0" y="2867399"/>
            <a:ext cx="7886700" cy="35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Unigrams: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Distributions of Top 20 Unigrams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964A2-0709-D9B1-E604-33020B3A6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9006"/>
            <a:ext cx="9144000" cy="1938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FCCA-A826-8BBD-43F4-7478FAA49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2964"/>
            <a:ext cx="9144000" cy="3755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597</Words>
  <Application>Microsoft Office PowerPoint</Application>
  <PresentationFormat>On-screen Show (4:3)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Noto Sans Symbols</vt:lpstr>
      <vt:lpstr>Times New Roman</vt:lpstr>
      <vt:lpstr>Roboto</vt:lpstr>
      <vt:lpstr>Verdana</vt:lpstr>
      <vt:lpstr>Century Gothic</vt:lpstr>
      <vt:lpstr>Arial</vt:lpstr>
      <vt:lpstr>Wingdings</vt:lpstr>
      <vt:lpstr>Perception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Approach: Filetype conversion – Converted all the file with filetype of (.doc) &amp; (.pdf) to (.docx) extension.  List of Resumes as Text – Converted all the resumes as a entire single text and Stored in a list, So the list has 79 elements for 79 different resumes.  Adding Fake Entities – In these resumes there were no entities like email, phone number, LinkedIn, GitHub etc. So added these Fake information like for phone no : 1234567890 for all resumes. As we would require our model to learn these pattern / entities and parse the resume. Added all these Entities at the last of the text for each resumes.  Stored it in Data Frame: Converted the list into a Dataframe.                     .</vt:lpstr>
      <vt:lpstr>PowerPoint Presentation</vt:lpstr>
      <vt:lpstr>  WordCloud: For commonly used words in the resumes - Words like Experience, SQL Server, Environment, Database, GitHub are used very regularly.  </vt:lpstr>
      <vt:lpstr>Unigrams: Distributions of Top 20 Unigrams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Ekta Joshi</cp:lastModifiedBy>
  <cp:revision>9</cp:revision>
  <dcterms:created xsi:type="dcterms:W3CDTF">2012-08-17T07:00:49Z</dcterms:created>
  <dcterms:modified xsi:type="dcterms:W3CDTF">2022-06-06T05:35:51Z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