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s\OneDrive\Documents\OneDrive\IVY\IVY--SAS--BUSINESS%20ANALYTICS\SAS%20Arpendu2\Projects\MLRM\MLRM_ELEMAP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Cat_Corr!$C$65</c:f>
              <c:strCache>
                <c:ptCount val="1"/>
                <c:pt idx="0">
                  <c:v>api00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Cat_Corr!$B$66:$B$86</c:f>
              <c:strCache>
                <c:ptCount val="21"/>
                <c:pt idx="0">
                  <c:v>snum</c:v>
                </c:pt>
                <c:pt idx="1">
                  <c:v>dnum</c:v>
                </c:pt>
                <c:pt idx="2">
                  <c:v>api99</c:v>
                </c:pt>
                <c:pt idx="3">
                  <c:v>growth</c:v>
                </c:pt>
                <c:pt idx="4">
                  <c:v>meals</c:v>
                </c:pt>
                <c:pt idx="5">
                  <c:v>ell</c:v>
                </c:pt>
                <c:pt idx="6">
                  <c:v>yr_rnd</c:v>
                </c:pt>
                <c:pt idx="7">
                  <c:v>mobility</c:v>
                </c:pt>
                <c:pt idx="8">
                  <c:v>acs_k3</c:v>
                </c:pt>
                <c:pt idx="9">
                  <c:v>acs_46</c:v>
                </c:pt>
                <c:pt idx="10">
                  <c:v>not_hsg</c:v>
                </c:pt>
                <c:pt idx="11">
                  <c:v>hsg</c:v>
                </c:pt>
                <c:pt idx="12">
                  <c:v>some_col</c:v>
                </c:pt>
                <c:pt idx="13">
                  <c:v>col_grad</c:v>
                </c:pt>
                <c:pt idx="14">
                  <c:v>grad_sch</c:v>
                </c:pt>
                <c:pt idx="15">
                  <c:v>avg_ed</c:v>
                </c:pt>
                <c:pt idx="16">
                  <c:v>full</c:v>
                </c:pt>
                <c:pt idx="17">
                  <c:v>emer</c:v>
                </c:pt>
                <c:pt idx="18">
                  <c:v>enroll</c:v>
                </c:pt>
                <c:pt idx="19">
                  <c:v>mealcat</c:v>
                </c:pt>
                <c:pt idx="20">
                  <c:v>Total_edu</c:v>
                </c:pt>
              </c:strCache>
            </c:strRef>
          </c:cat>
          <c:val>
            <c:numRef>
              <c:f>Cat_Corr!$C$66:$C$86</c:f>
              <c:numCache>
                <c:formatCode>0.00</c:formatCode>
                <c:ptCount val="21"/>
                <c:pt idx="0">
                  <c:v>0.21646000000000001</c:v>
                </c:pt>
                <c:pt idx="1">
                  <c:v>-1.1379999999999999E-2</c:v>
                </c:pt>
                <c:pt idx="2">
                  <c:v>0.98533999999999999</c:v>
                </c:pt>
                <c:pt idx="3">
                  <c:v>-0.10816000000000001</c:v>
                </c:pt>
                <c:pt idx="4">
                  <c:v>-0.88207999999999998</c:v>
                </c:pt>
                <c:pt idx="5">
                  <c:v>-0.76763000000000003</c:v>
                </c:pt>
                <c:pt idx="6">
                  <c:v>-0.47543999999999997</c:v>
                </c:pt>
                <c:pt idx="7">
                  <c:v>-0.20588000000000001</c:v>
                </c:pt>
                <c:pt idx="8">
                  <c:v>0.17038</c:v>
                </c:pt>
                <c:pt idx="9">
                  <c:v>0.23244000000000001</c:v>
                </c:pt>
                <c:pt idx="10">
                  <c:v>-0.68325999999999998</c:v>
                </c:pt>
                <c:pt idx="11">
                  <c:v>-0.35581000000000002</c:v>
                </c:pt>
                <c:pt idx="12">
                  <c:v>0.26152999999999998</c:v>
                </c:pt>
                <c:pt idx="13">
                  <c:v>0.52729999999999999</c:v>
                </c:pt>
                <c:pt idx="14">
                  <c:v>0.63324000000000003</c:v>
                </c:pt>
                <c:pt idx="15">
                  <c:v>0.60067999999999999</c:v>
                </c:pt>
                <c:pt idx="16">
                  <c:v>0.57440999999999998</c:v>
                </c:pt>
                <c:pt idx="17">
                  <c:v>-0.58272999999999997</c:v>
                </c:pt>
                <c:pt idx="18">
                  <c:v>-0.31817000000000001</c:v>
                </c:pt>
                <c:pt idx="19">
                  <c:v>-0.86726000000000003</c:v>
                </c:pt>
                <c:pt idx="20">
                  <c:v>-2.844E-2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C-4342-9A8F-4B991781D0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8519168"/>
        <c:axId val="398293360"/>
      </c:barChart>
      <c:catAx>
        <c:axId val="3885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93360"/>
        <c:crosses val="autoZero"/>
        <c:auto val="1"/>
        <c:lblAlgn val="ctr"/>
        <c:lblOffset val="100"/>
        <c:noMultiLvlLbl val="0"/>
      </c:catAx>
      <c:valAx>
        <c:axId val="39829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51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Correlation</a:t>
            </a:r>
            <a:r>
              <a:rPr lang="en-US" baseline="0" dirty="0" smtClean="0"/>
              <a:t> with Parents not High </a:t>
            </a:r>
            <a:r>
              <a:rPr lang="en-US" baseline="0" dirty="0" err="1" smtClean="0"/>
              <a:t>Shool</a:t>
            </a:r>
            <a:r>
              <a:rPr lang="en-US" baseline="0" dirty="0" smtClean="0"/>
              <a:t> Graduates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'MEAN+ANOVA YR RND SCH'!$X$29:$X$30</c:f>
              <c:strCache>
                <c:ptCount val="2"/>
                <c:pt idx="0">
                  <c:v>Analysis Variable : api00 api 2000</c:v>
                </c:pt>
                <c:pt idx="1">
                  <c:v>parent not hsg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'MEAN+ANOVA YR RND SCH'!$X$31:$X$100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36</c:v>
                </c:pt>
                <c:pt idx="36">
                  <c:v>37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64</c:v>
                </c:pt>
                <c:pt idx="60">
                  <c:v>67</c:v>
                </c:pt>
                <c:pt idx="61">
                  <c:v>70</c:v>
                </c:pt>
                <c:pt idx="62">
                  <c:v>71</c:v>
                </c:pt>
                <c:pt idx="63">
                  <c:v>74</c:v>
                </c:pt>
                <c:pt idx="64">
                  <c:v>75</c:v>
                </c:pt>
                <c:pt idx="65">
                  <c:v>79</c:v>
                </c:pt>
                <c:pt idx="66">
                  <c:v>83</c:v>
                </c:pt>
                <c:pt idx="67">
                  <c:v>89</c:v>
                </c:pt>
                <c:pt idx="68">
                  <c:v>98</c:v>
                </c:pt>
                <c:pt idx="6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A-466F-9C27-78699CD77C66}"/>
            </c:ext>
          </c:extLst>
        </c:ser>
        <c:ser>
          <c:idx val="1"/>
          <c:order val="1"/>
          <c:tx>
            <c:strRef>
              <c:f>'MEAN+ANOVA YR RND SCH'!$Y$29:$Y$30</c:f>
              <c:strCache>
                <c:ptCount val="2"/>
                <c:pt idx="0">
                  <c:v>Analysis Variable : api00 api 2000</c:v>
                </c:pt>
                <c:pt idx="1">
                  <c:v>N Obs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'MEAN+ANOVA YR RND SCH'!$Y$31:$Y$100</c:f>
              <c:numCache>
                <c:formatCode>General</c:formatCode>
                <c:ptCount val="70"/>
                <c:pt idx="0">
                  <c:v>54</c:v>
                </c:pt>
                <c:pt idx="1">
                  <c:v>22</c:v>
                </c:pt>
                <c:pt idx="2">
                  <c:v>11</c:v>
                </c:pt>
                <c:pt idx="3">
                  <c:v>9</c:v>
                </c:pt>
                <c:pt idx="4">
                  <c:v>13</c:v>
                </c:pt>
                <c:pt idx="5">
                  <c:v>12</c:v>
                </c:pt>
                <c:pt idx="6">
                  <c:v>9</c:v>
                </c:pt>
                <c:pt idx="7">
                  <c:v>16</c:v>
                </c:pt>
                <c:pt idx="8">
                  <c:v>9</c:v>
                </c:pt>
                <c:pt idx="9">
                  <c:v>6</c:v>
                </c:pt>
                <c:pt idx="10">
                  <c:v>19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1</c:v>
                </c:pt>
                <c:pt idx="18">
                  <c:v>3</c:v>
                </c:pt>
                <c:pt idx="19">
                  <c:v>14</c:v>
                </c:pt>
                <c:pt idx="20">
                  <c:v>2</c:v>
                </c:pt>
                <c:pt idx="21">
                  <c:v>4</c:v>
                </c:pt>
                <c:pt idx="22">
                  <c:v>7</c:v>
                </c:pt>
                <c:pt idx="23">
                  <c:v>3</c:v>
                </c:pt>
                <c:pt idx="24">
                  <c:v>6</c:v>
                </c:pt>
                <c:pt idx="25">
                  <c:v>3</c:v>
                </c:pt>
                <c:pt idx="26">
                  <c:v>4</c:v>
                </c:pt>
                <c:pt idx="27">
                  <c:v>3</c:v>
                </c:pt>
                <c:pt idx="28">
                  <c:v>7</c:v>
                </c:pt>
                <c:pt idx="29">
                  <c:v>3</c:v>
                </c:pt>
                <c:pt idx="30">
                  <c:v>4</c:v>
                </c:pt>
                <c:pt idx="31">
                  <c:v>9</c:v>
                </c:pt>
                <c:pt idx="32">
                  <c:v>8</c:v>
                </c:pt>
                <c:pt idx="33">
                  <c:v>8</c:v>
                </c:pt>
                <c:pt idx="34">
                  <c:v>2</c:v>
                </c:pt>
                <c:pt idx="35">
                  <c:v>3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5</c:v>
                </c:pt>
                <c:pt idx="40">
                  <c:v>4</c:v>
                </c:pt>
                <c:pt idx="41">
                  <c:v>6</c:v>
                </c:pt>
                <c:pt idx="42">
                  <c:v>3</c:v>
                </c:pt>
                <c:pt idx="43">
                  <c:v>5</c:v>
                </c:pt>
                <c:pt idx="44">
                  <c:v>6</c:v>
                </c:pt>
                <c:pt idx="45">
                  <c:v>5</c:v>
                </c:pt>
                <c:pt idx="46">
                  <c:v>4</c:v>
                </c:pt>
                <c:pt idx="47">
                  <c:v>3</c:v>
                </c:pt>
                <c:pt idx="48">
                  <c:v>5</c:v>
                </c:pt>
                <c:pt idx="49">
                  <c:v>1</c:v>
                </c:pt>
                <c:pt idx="50">
                  <c:v>3</c:v>
                </c:pt>
                <c:pt idx="51">
                  <c:v>3</c:v>
                </c:pt>
                <c:pt idx="52">
                  <c:v>1</c:v>
                </c:pt>
                <c:pt idx="53">
                  <c:v>4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A-466F-9C27-78699CD77C66}"/>
            </c:ext>
          </c:extLst>
        </c:ser>
        <c:ser>
          <c:idx val="2"/>
          <c:order val="2"/>
          <c:tx>
            <c:strRef>
              <c:f>'MEAN+ANOVA YR RND SCH'!$Z$29:$Z$30</c:f>
              <c:strCache>
                <c:ptCount val="2"/>
                <c:pt idx="0">
                  <c:v>Analysis Variable : api00 api 2000</c:v>
                </c:pt>
                <c:pt idx="1">
                  <c:v>Mean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'MEAN+ANOVA YR RND SCH'!$Z$31:$Z$100</c:f>
              <c:numCache>
                <c:formatCode>General</c:formatCode>
                <c:ptCount val="70"/>
                <c:pt idx="0">
                  <c:v>738.72222220000003</c:v>
                </c:pt>
                <c:pt idx="1">
                  <c:v>839.5</c:v>
                </c:pt>
                <c:pt idx="2">
                  <c:v>772.72727269999996</c:v>
                </c:pt>
                <c:pt idx="3">
                  <c:v>782</c:v>
                </c:pt>
                <c:pt idx="4">
                  <c:v>777.84615380000002</c:v>
                </c:pt>
                <c:pt idx="5">
                  <c:v>779.41666669999995</c:v>
                </c:pt>
                <c:pt idx="6">
                  <c:v>756</c:v>
                </c:pt>
                <c:pt idx="7">
                  <c:v>716.5625</c:v>
                </c:pt>
                <c:pt idx="8">
                  <c:v>703.55555560000005</c:v>
                </c:pt>
                <c:pt idx="9">
                  <c:v>678.5</c:v>
                </c:pt>
                <c:pt idx="10">
                  <c:v>708.05263160000004</c:v>
                </c:pt>
                <c:pt idx="11">
                  <c:v>668.57142859999999</c:v>
                </c:pt>
                <c:pt idx="12">
                  <c:v>644</c:v>
                </c:pt>
                <c:pt idx="13">
                  <c:v>618.20000000000005</c:v>
                </c:pt>
                <c:pt idx="14">
                  <c:v>646</c:v>
                </c:pt>
                <c:pt idx="15">
                  <c:v>677.25</c:v>
                </c:pt>
                <c:pt idx="16">
                  <c:v>725</c:v>
                </c:pt>
                <c:pt idx="17">
                  <c:v>568</c:v>
                </c:pt>
                <c:pt idx="18">
                  <c:v>592</c:v>
                </c:pt>
                <c:pt idx="19">
                  <c:v>631.92857140000001</c:v>
                </c:pt>
                <c:pt idx="20">
                  <c:v>646.5</c:v>
                </c:pt>
                <c:pt idx="21">
                  <c:v>667</c:v>
                </c:pt>
                <c:pt idx="22">
                  <c:v>595.42857140000001</c:v>
                </c:pt>
                <c:pt idx="23">
                  <c:v>523</c:v>
                </c:pt>
                <c:pt idx="24">
                  <c:v>612.16666669999995</c:v>
                </c:pt>
                <c:pt idx="25">
                  <c:v>588.66666669999995</c:v>
                </c:pt>
                <c:pt idx="26">
                  <c:v>583.5</c:v>
                </c:pt>
                <c:pt idx="27">
                  <c:v>555</c:v>
                </c:pt>
                <c:pt idx="28">
                  <c:v>569.7142857</c:v>
                </c:pt>
                <c:pt idx="29">
                  <c:v>511.66666670000001</c:v>
                </c:pt>
                <c:pt idx="30">
                  <c:v>570.75</c:v>
                </c:pt>
                <c:pt idx="31">
                  <c:v>543</c:v>
                </c:pt>
                <c:pt idx="32">
                  <c:v>536.625</c:v>
                </c:pt>
                <c:pt idx="33">
                  <c:v>540.5</c:v>
                </c:pt>
                <c:pt idx="34">
                  <c:v>501</c:v>
                </c:pt>
                <c:pt idx="35">
                  <c:v>539.33333330000005</c:v>
                </c:pt>
                <c:pt idx="36">
                  <c:v>494.25</c:v>
                </c:pt>
                <c:pt idx="37">
                  <c:v>567.25</c:v>
                </c:pt>
                <c:pt idx="38">
                  <c:v>529.20000000000005</c:v>
                </c:pt>
                <c:pt idx="39">
                  <c:v>552.20000000000005</c:v>
                </c:pt>
                <c:pt idx="40">
                  <c:v>556.75</c:v>
                </c:pt>
                <c:pt idx="41">
                  <c:v>545.66666669999995</c:v>
                </c:pt>
                <c:pt idx="42">
                  <c:v>493.33333329999999</c:v>
                </c:pt>
                <c:pt idx="43">
                  <c:v>509.2</c:v>
                </c:pt>
                <c:pt idx="44">
                  <c:v>492.83333329999999</c:v>
                </c:pt>
                <c:pt idx="45">
                  <c:v>496.6</c:v>
                </c:pt>
                <c:pt idx="46">
                  <c:v>506.75</c:v>
                </c:pt>
                <c:pt idx="47">
                  <c:v>458</c:v>
                </c:pt>
                <c:pt idx="48">
                  <c:v>584.6</c:v>
                </c:pt>
                <c:pt idx="49">
                  <c:v>435</c:v>
                </c:pt>
                <c:pt idx="50">
                  <c:v>506.66666670000001</c:v>
                </c:pt>
                <c:pt idx="51">
                  <c:v>546</c:v>
                </c:pt>
                <c:pt idx="52">
                  <c:v>521</c:v>
                </c:pt>
                <c:pt idx="53">
                  <c:v>505.75</c:v>
                </c:pt>
                <c:pt idx="54">
                  <c:v>519.33333330000005</c:v>
                </c:pt>
                <c:pt idx="55">
                  <c:v>479</c:v>
                </c:pt>
                <c:pt idx="56">
                  <c:v>485</c:v>
                </c:pt>
                <c:pt idx="57">
                  <c:v>483.25</c:v>
                </c:pt>
                <c:pt idx="58">
                  <c:v>553</c:v>
                </c:pt>
                <c:pt idx="59">
                  <c:v>537.5</c:v>
                </c:pt>
                <c:pt idx="60">
                  <c:v>406.66666670000001</c:v>
                </c:pt>
                <c:pt idx="61">
                  <c:v>493</c:v>
                </c:pt>
                <c:pt idx="62">
                  <c:v>437</c:v>
                </c:pt>
                <c:pt idx="63">
                  <c:v>369</c:v>
                </c:pt>
                <c:pt idx="64">
                  <c:v>582</c:v>
                </c:pt>
                <c:pt idx="65">
                  <c:v>486</c:v>
                </c:pt>
                <c:pt idx="66">
                  <c:v>473</c:v>
                </c:pt>
                <c:pt idx="67">
                  <c:v>437</c:v>
                </c:pt>
                <c:pt idx="68">
                  <c:v>456</c:v>
                </c:pt>
                <c:pt idx="69">
                  <c:v>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5A-466F-9C27-78699CD77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186304"/>
        <c:axId val="406186632"/>
      </c:lineChart>
      <c:catAx>
        <c:axId val="406186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86632"/>
        <c:crosses val="autoZero"/>
        <c:auto val="1"/>
        <c:lblAlgn val="ctr"/>
        <c:lblOffset val="100"/>
        <c:noMultiLvlLbl val="0"/>
      </c:catAx>
      <c:valAx>
        <c:axId val="40618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18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Regression </a:t>
            </a:r>
            <a:r>
              <a:rPr lang="en-US" dirty="0" smtClean="0"/>
              <a:t>model1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mODEL1!$H$23:$H$24</c:f>
              <c:strCache>
                <c:ptCount val="2"/>
                <c:pt idx="0">
                  <c:v>Pr &gt; |t|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mODEL1!$C$25:$C$41</c:f>
              <c:strCache>
                <c:ptCount val="17"/>
                <c:pt idx="0">
                  <c:v>Intercept</c:v>
                </c:pt>
                <c:pt idx="1">
                  <c:v>pct free meals</c:v>
                </c:pt>
                <c:pt idx="2">
                  <c:v>english language learners</c:v>
                </c:pt>
                <c:pt idx="3">
                  <c:v>year round school</c:v>
                </c:pt>
                <c:pt idx="4">
                  <c:v>pct 1st year in school</c:v>
                </c:pt>
                <c:pt idx="5">
                  <c:v>avg class size k-3</c:v>
                </c:pt>
                <c:pt idx="6">
                  <c:v>avg class size 4-6</c:v>
                </c:pt>
                <c:pt idx="7">
                  <c:v>parent not hsg</c:v>
                </c:pt>
                <c:pt idx="8">
                  <c:v>parent hsg</c:v>
                </c:pt>
                <c:pt idx="9">
                  <c:v>parent some college</c:v>
                </c:pt>
                <c:pt idx="10">
                  <c:v>parent college grad</c:v>
                </c:pt>
                <c:pt idx="11">
                  <c:v>parent grad school</c:v>
                </c:pt>
                <c:pt idx="12">
                  <c:v>avg parent ed</c:v>
                </c:pt>
                <c:pt idx="13">
                  <c:v>pct full credential</c:v>
                </c:pt>
                <c:pt idx="14">
                  <c:v>pct emer credential</c:v>
                </c:pt>
                <c:pt idx="15">
                  <c:v>number of students</c:v>
                </c:pt>
                <c:pt idx="16">
                  <c:v>Percentage free meals in 3 categories</c:v>
                </c:pt>
              </c:strCache>
            </c:strRef>
          </c:cat>
          <c:val>
            <c:numRef>
              <c:f>mODEL1!$H$25:$H$41</c:f>
              <c:numCache>
                <c:formatCode>0.00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0.13669999999999999</c:v>
                </c:pt>
                <c:pt idx="4">
                  <c:v>3.7000000000000002E-3</c:v>
                </c:pt>
                <c:pt idx="5">
                  <c:v>0.152</c:v>
                </c:pt>
                <c:pt idx="6">
                  <c:v>5.04E-2</c:v>
                </c:pt>
                <c:pt idx="7">
                  <c:v>9.4799999999999995E-2</c:v>
                </c:pt>
                <c:pt idx="8">
                  <c:v>0.16750000000000001</c:v>
                </c:pt>
                <c:pt idx="9">
                  <c:v>0.1598</c:v>
                </c:pt>
                <c:pt idx="10">
                  <c:v>0.19159999999999999</c:v>
                </c:pt>
                <c:pt idx="11">
                  <c:v>0.28820000000000001</c:v>
                </c:pt>
                <c:pt idx="12">
                  <c:v>0.17369999999999999</c:v>
                </c:pt>
                <c:pt idx="13">
                  <c:v>6.0999999999999999E-2</c:v>
                </c:pt>
                <c:pt idx="14">
                  <c:v>0.26379999999999998</c:v>
                </c:pt>
                <c:pt idx="15">
                  <c:v>0.99270000000000003</c:v>
                </c:pt>
                <c:pt idx="16">
                  <c:v>1.47E-2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2-457C-962A-8520BE3E6680}"/>
            </c:ext>
          </c:extLst>
        </c:ser>
        <c:ser>
          <c:idx val="1"/>
          <c:order val="1"/>
          <c:tx>
            <c:strRef>
              <c:f>mODEL1!$I$23:$I$24</c:f>
              <c:strCache>
                <c:ptCount val="2"/>
                <c:pt idx="0">
                  <c:v>Variance</c:v>
                </c:pt>
                <c:pt idx="1">
                  <c:v>Inflation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mODEL1!$C$25:$C$41</c:f>
              <c:strCache>
                <c:ptCount val="17"/>
                <c:pt idx="0">
                  <c:v>Intercept</c:v>
                </c:pt>
                <c:pt idx="1">
                  <c:v>pct free meals</c:v>
                </c:pt>
                <c:pt idx="2">
                  <c:v>english language learners</c:v>
                </c:pt>
                <c:pt idx="3">
                  <c:v>year round school</c:v>
                </c:pt>
                <c:pt idx="4">
                  <c:v>pct 1st year in school</c:v>
                </c:pt>
                <c:pt idx="5">
                  <c:v>avg class size k-3</c:v>
                </c:pt>
                <c:pt idx="6">
                  <c:v>avg class size 4-6</c:v>
                </c:pt>
                <c:pt idx="7">
                  <c:v>parent not hsg</c:v>
                </c:pt>
                <c:pt idx="8">
                  <c:v>parent hsg</c:v>
                </c:pt>
                <c:pt idx="9">
                  <c:v>parent some college</c:v>
                </c:pt>
                <c:pt idx="10">
                  <c:v>parent college grad</c:v>
                </c:pt>
                <c:pt idx="11">
                  <c:v>parent grad school</c:v>
                </c:pt>
                <c:pt idx="12">
                  <c:v>avg parent ed</c:v>
                </c:pt>
                <c:pt idx="13">
                  <c:v>pct full credential</c:v>
                </c:pt>
                <c:pt idx="14">
                  <c:v>pct emer credential</c:v>
                </c:pt>
                <c:pt idx="15">
                  <c:v>number of students</c:v>
                </c:pt>
                <c:pt idx="16">
                  <c:v>Percentage free meals in 3 categories</c:v>
                </c:pt>
              </c:strCache>
            </c:strRef>
          </c:cat>
          <c:val>
            <c:numRef>
              <c:f>mODEL1!$I$25:$I$41</c:f>
              <c:numCache>
                <c:formatCode>0.00</c:formatCode>
                <c:ptCount val="17"/>
                <c:pt idx="0" formatCode="General">
                  <c:v>0</c:v>
                </c:pt>
                <c:pt idx="1">
                  <c:v>14.41145</c:v>
                </c:pt>
                <c:pt idx="2">
                  <c:v>3.8905099999999999</c:v>
                </c:pt>
                <c:pt idx="3">
                  <c:v>1.9654199999999999</c:v>
                </c:pt>
                <c:pt idx="4">
                  <c:v>1.3320399999999999</c:v>
                </c:pt>
                <c:pt idx="5">
                  <c:v>1.1867799999999999</c:v>
                </c:pt>
                <c:pt idx="6">
                  <c:v>1.21194</c:v>
                </c:pt>
                <c:pt idx="7">
                  <c:v>95.884069999999994</c:v>
                </c:pt>
                <c:pt idx="8">
                  <c:v>234.56686999999999</c:v>
                </c:pt>
                <c:pt idx="9">
                  <c:v>251.37442999999999</c:v>
                </c:pt>
                <c:pt idx="10">
                  <c:v>947.35125000000005</c:v>
                </c:pt>
                <c:pt idx="11">
                  <c:v>805.97295999999994</c:v>
                </c:pt>
                <c:pt idx="12">
                  <c:v>1920.0256999999999</c:v>
                </c:pt>
                <c:pt idx="13">
                  <c:v>6.4086800000000004</c:v>
                </c:pt>
                <c:pt idx="14">
                  <c:v>6.2943600000000002</c:v>
                </c:pt>
                <c:pt idx="15">
                  <c:v>1.76105</c:v>
                </c:pt>
                <c:pt idx="16">
                  <c:v>12.79017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2-457C-962A-8520BE3E6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04706368"/>
        <c:axId val="404703416"/>
        <c:axId val="332135384"/>
      </c:bar3DChart>
      <c:catAx>
        <c:axId val="40470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03416"/>
        <c:crosses val="autoZero"/>
        <c:auto val="1"/>
        <c:lblAlgn val="ctr"/>
        <c:lblOffset val="100"/>
        <c:noMultiLvlLbl val="0"/>
      </c:catAx>
      <c:valAx>
        <c:axId val="40470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06368"/>
        <c:crosses val="autoZero"/>
        <c:crossBetween val="between"/>
      </c:valAx>
      <c:serAx>
        <c:axId val="332135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03416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0360695527201"/>
          <c:y val="0.85371296262912066"/>
          <c:w val="0.31845479859724141"/>
          <c:h val="5.1204364109502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cap="all" baseline="0" dirty="0" smtClean="0">
                <a:effectLst/>
              </a:rPr>
              <a:t>Regression model2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142543599533979E-2"/>
          <c:y val="0.10439179940180984"/>
          <c:w val="0.88177337964150082"/>
          <c:h val="0.5131381433225318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Model2!$G$22:$G$23</c:f>
              <c:strCache>
                <c:ptCount val="2"/>
                <c:pt idx="0">
                  <c:v>Pr &gt; |t|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Model2!$B$24:$B$39</c:f>
              <c:strCache>
                <c:ptCount val="16"/>
                <c:pt idx="0">
                  <c:v>Intercept</c:v>
                </c:pt>
                <c:pt idx="1">
                  <c:v>pct free meals</c:v>
                </c:pt>
                <c:pt idx="2">
                  <c:v>english language learners</c:v>
                </c:pt>
                <c:pt idx="3">
                  <c:v>year round school</c:v>
                </c:pt>
                <c:pt idx="4">
                  <c:v>pct 1st year in school</c:v>
                </c:pt>
                <c:pt idx="5">
                  <c:v>avg class size k-3</c:v>
                </c:pt>
                <c:pt idx="6">
                  <c:v>avg class size 4-6</c:v>
                </c:pt>
                <c:pt idx="7">
                  <c:v>parent not hsg</c:v>
                </c:pt>
                <c:pt idx="8">
                  <c:v>parent hsg</c:v>
                </c:pt>
                <c:pt idx="9">
                  <c:v>parent some college</c:v>
                </c:pt>
                <c:pt idx="10">
                  <c:v>parent college grad</c:v>
                </c:pt>
                <c:pt idx="11">
                  <c:v>parent grad school</c:v>
                </c:pt>
                <c:pt idx="12">
                  <c:v>pct full credential</c:v>
                </c:pt>
                <c:pt idx="13">
                  <c:v>pct emer credential</c:v>
                </c:pt>
                <c:pt idx="14">
                  <c:v>number of students</c:v>
                </c:pt>
                <c:pt idx="15">
                  <c:v>Percentage free meals in 3 categories</c:v>
                </c:pt>
              </c:strCache>
            </c:strRef>
          </c:cat>
          <c:val>
            <c:numRef>
              <c:f>Model2!$G$24:$G$39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0.13009999999999999</c:v>
                </c:pt>
                <c:pt idx="4">
                  <c:v>4.7999999999999996E-3</c:v>
                </c:pt>
                <c:pt idx="5">
                  <c:v>0.14430000000000001</c:v>
                </c:pt>
                <c:pt idx="6">
                  <c:v>4.58E-2</c:v>
                </c:pt>
                <c:pt idx="7">
                  <c:v>5.28E-2</c:v>
                </c:pt>
                <c:pt idx="8">
                  <c:v>0.76570000000000005</c:v>
                </c:pt>
                <c:pt idx="9">
                  <c:v>0.49580000000000002</c:v>
                </c:pt>
                <c:pt idx="10">
                  <c:v>0.21829999999999999</c:v>
                </c:pt>
                <c:pt idx="11">
                  <c:v>0</c:v>
                </c:pt>
                <c:pt idx="12">
                  <c:v>5.8299999999999998E-2</c:v>
                </c:pt>
                <c:pt idx="13">
                  <c:v>0.26500000000000001</c:v>
                </c:pt>
                <c:pt idx="14">
                  <c:v>0.96630000000000005</c:v>
                </c:pt>
                <c:pt idx="15">
                  <c:v>2.0500000000000001E-2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B-404D-B8AB-47AE9D058289}"/>
            </c:ext>
          </c:extLst>
        </c:ser>
        <c:ser>
          <c:idx val="1"/>
          <c:order val="1"/>
          <c:tx>
            <c:strRef>
              <c:f>Model2!$H$22:$H$23</c:f>
              <c:strCache>
                <c:ptCount val="2"/>
                <c:pt idx="0">
                  <c:v>Variance</c:v>
                </c:pt>
                <c:pt idx="1">
                  <c:v>Inflation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Model2!$B$24:$B$39</c:f>
              <c:strCache>
                <c:ptCount val="16"/>
                <c:pt idx="0">
                  <c:v>Intercept</c:v>
                </c:pt>
                <c:pt idx="1">
                  <c:v>pct free meals</c:v>
                </c:pt>
                <c:pt idx="2">
                  <c:v>english language learners</c:v>
                </c:pt>
                <c:pt idx="3">
                  <c:v>year round school</c:v>
                </c:pt>
                <c:pt idx="4">
                  <c:v>pct 1st year in school</c:v>
                </c:pt>
                <c:pt idx="5">
                  <c:v>avg class size k-3</c:v>
                </c:pt>
                <c:pt idx="6">
                  <c:v>avg class size 4-6</c:v>
                </c:pt>
                <c:pt idx="7">
                  <c:v>parent not hsg</c:v>
                </c:pt>
                <c:pt idx="8">
                  <c:v>parent hsg</c:v>
                </c:pt>
                <c:pt idx="9">
                  <c:v>parent some college</c:v>
                </c:pt>
                <c:pt idx="10">
                  <c:v>parent college grad</c:v>
                </c:pt>
                <c:pt idx="11">
                  <c:v>parent grad school</c:v>
                </c:pt>
                <c:pt idx="12">
                  <c:v>pct full credential</c:v>
                </c:pt>
                <c:pt idx="13">
                  <c:v>pct emer credential</c:v>
                </c:pt>
                <c:pt idx="14">
                  <c:v>number of students</c:v>
                </c:pt>
                <c:pt idx="15">
                  <c:v>Percentage free meals in 3 categories</c:v>
                </c:pt>
              </c:strCache>
            </c:strRef>
          </c:cat>
          <c:val>
            <c:numRef>
              <c:f>Model2!$H$24:$H$39</c:f>
              <c:numCache>
                <c:formatCode>General</c:formatCode>
                <c:ptCount val="16"/>
                <c:pt idx="0">
                  <c:v>0</c:v>
                </c:pt>
                <c:pt idx="1">
                  <c:v>14.250120000000001</c:v>
                </c:pt>
                <c:pt idx="2">
                  <c:v>3.8769200000000001</c:v>
                </c:pt>
                <c:pt idx="3">
                  <c:v>1.9646399999999999</c:v>
                </c:pt>
                <c:pt idx="4">
                  <c:v>1.3264899999999999</c:v>
                </c:pt>
                <c:pt idx="5">
                  <c:v>1.18625</c:v>
                </c:pt>
                <c:pt idx="6">
                  <c:v>1.2107699999999999</c:v>
                </c:pt>
                <c:pt idx="7">
                  <c:v>2.7904100000000001</c:v>
                </c:pt>
                <c:pt idx="8">
                  <c:v>1.5781099999999999</c:v>
                </c:pt>
                <c:pt idx="9">
                  <c:v>1.28782</c:v>
                </c:pt>
                <c:pt idx="10">
                  <c:v>1.78966</c:v>
                </c:pt>
                <c:pt idx="11">
                  <c:v>1.8513500000000001</c:v>
                </c:pt>
                <c:pt idx="12">
                  <c:v>6.4070299999999998</c:v>
                </c:pt>
                <c:pt idx="13">
                  <c:v>6.2943499999999997</c:v>
                </c:pt>
                <c:pt idx="14">
                  <c:v>1.75854</c:v>
                </c:pt>
                <c:pt idx="15">
                  <c:v>12.668670000000001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5B-404D-B8AB-47AE9D058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07147104"/>
        <c:axId val="404644888"/>
        <c:axId val="224646688"/>
      </c:bar3DChart>
      <c:catAx>
        <c:axId val="40714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644888"/>
        <c:crosses val="autoZero"/>
        <c:auto val="1"/>
        <c:lblAlgn val="ctr"/>
        <c:lblOffset val="100"/>
        <c:noMultiLvlLbl val="0"/>
      </c:catAx>
      <c:valAx>
        <c:axId val="40464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147104"/>
        <c:crosses val="autoZero"/>
        <c:crossBetween val="between"/>
      </c:valAx>
      <c:serAx>
        <c:axId val="22464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6448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Final Model</a:t>
            </a:r>
            <a:r>
              <a:rPr lang="en-US" sz="2800" baseline="0" dirty="0" smtClean="0"/>
              <a:t> </a:t>
            </a:r>
            <a:r>
              <a:rPr lang="en-US" dirty="0" smtClean="0"/>
              <a:t> 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Fmodel!$H$44:$H$45</c:f>
              <c:strCache>
                <c:ptCount val="2"/>
                <c:pt idx="0">
                  <c:v>Variance</c:v>
                </c:pt>
                <c:pt idx="1">
                  <c:v> 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p3d/>
          </c:spPr>
          <c:invertIfNegative val="0"/>
          <c:cat>
            <c:multiLvlStrRef>
              <c:f>Fmodel!$B$46:$C$50</c:f>
              <c:multiLvlStrCache>
                <c:ptCount val="5"/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</c:lvl>
                <c:lvl>
                  <c:pt idx="0">
                    <c:v>Intercept</c:v>
                  </c:pt>
                  <c:pt idx="1">
                    <c:v>pct free meals</c:v>
                  </c:pt>
                  <c:pt idx="2">
                    <c:v>year round school</c:v>
                  </c:pt>
                  <c:pt idx="3">
                    <c:v>parent hsg</c:v>
                  </c:pt>
                  <c:pt idx="4">
                    <c:v>pct full credential</c:v>
                  </c:pt>
                </c:lvl>
              </c:multiLvlStrCache>
            </c:multiLvlStrRef>
          </c:cat>
          <c:val>
            <c:numRef>
              <c:f>Fmodel!$H$46:$H$50</c:f>
              <c:numCache>
                <c:formatCode>0.00</c:formatCode>
                <c:ptCount val="5"/>
                <c:pt idx="0">
                  <c:v>0</c:v>
                </c:pt>
                <c:pt idx="1">
                  <c:v>1.6914899999999999</c:v>
                </c:pt>
                <c:pt idx="2">
                  <c:v>1.2882100000000001</c:v>
                </c:pt>
                <c:pt idx="3">
                  <c:v>1.1519699999999999</c:v>
                </c:pt>
                <c:pt idx="4">
                  <c:v>1.4751000000000001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3-412F-8111-1E33E0450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7622304"/>
        <c:axId val="407621320"/>
        <c:axId val="0"/>
      </c:bar3DChart>
      <c:catAx>
        <c:axId val="40762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21320"/>
        <c:crosses val="autoZero"/>
        <c:auto val="1"/>
        <c:lblAlgn val="ctr"/>
        <c:lblOffset val="100"/>
        <c:noMultiLvlLbl val="0"/>
      </c:catAx>
      <c:valAx>
        <c:axId val="40762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2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FinalOutput!$C$1</c:f>
              <c:strCache>
                <c:ptCount val="1"/>
                <c:pt idx="0">
                  <c:v>api00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FinalOutput!$C$2:$C$401</c:f>
              <c:numCache>
                <c:formatCode>General</c:formatCode>
                <c:ptCount val="400"/>
                <c:pt idx="0">
                  <c:v>693</c:v>
                </c:pt>
                <c:pt idx="1">
                  <c:v>570</c:v>
                </c:pt>
                <c:pt idx="2">
                  <c:v>546</c:v>
                </c:pt>
                <c:pt idx="3">
                  <c:v>571</c:v>
                </c:pt>
                <c:pt idx="4">
                  <c:v>478</c:v>
                </c:pt>
                <c:pt idx="5">
                  <c:v>858</c:v>
                </c:pt>
                <c:pt idx="6">
                  <c:v>918</c:v>
                </c:pt>
                <c:pt idx="7">
                  <c:v>831</c:v>
                </c:pt>
                <c:pt idx="8">
                  <c:v>860</c:v>
                </c:pt>
                <c:pt idx="9">
                  <c:v>737</c:v>
                </c:pt>
                <c:pt idx="10">
                  <c:v>851</c:v>
                </c:pt>
                <c:pt idx="11">
                  <c:v>536</c:v>
                </c:pt>
                <c:pt idx="12">
                  <c:v>847</c:v>
                </c:pt>
                <c:pt idx="13">
                  <c:v>765</c:v>
                </c:pt>
                <c:pt idx="14">
                  <c:v>809</c:v>
                </c:pt>
                <c:pt idx="15">
                  <c:v>813</c:v>
                </c:pt>
                <c:pt idx="16">
                  <c:v>856</c:v>
                </c:pt>
                <c:pt idx="17">
                  <c:v>712</c:v>
                </c:pt>
                <c:pt idx="18">
                  <c:v>805</c:v>
                </c:pt>
                <c:pt idx="19">
                  <c:v>678</c:v>
                </c:pt>
                <c:pt idx="20">
                  <c:v>619</c:v>
                </c:pt>
                <c:pt idx="21">
                  <c:v>713</c:v>
                </c:pt>
                <c:pt idx="22">
                  <c:v>704</c:v>
                </c:pt>
                <c:pt idx="23">
                  <c:v>523</c:v>
                </c:pt>
                <c:pt idx="24">
                  <c:v>655</c:v>
                </c:pt>
                <c:pt idx="25">
                  <c:v>523</c:v>
                </c:pt>
                <c:pt idx="26">
                  <c:v>521</c:v>
                </c:pt>
                <c:pt idx="27">
                  <c:v>709</c:v>
                </c:pt>
                <c:pt idx="28">
                  <c:v>505</c:v>
                </c:pt>
                <c:pt idx="29">
                  <c:v>762</c:v>
                </c:pt>
                <c:pt idx="30">
                  <c:v>722</c:v>
                </c:pt>
                <c:pt idx="31">
                  <c:v>603</c:v>
                </c:pt>
                <c:pt idx="32">
                  <c:v>657</c:v>
                </c:pt>
                <c:pt idx="33">
                  <c:v>705</c:v>
                </c:pt>
                <c:pt idx="34">
                  <c:v>754</c:v>
                </c:pt>
                <c:pt idx="35">
                  <c:v>490</c:v>
                </c:pt>
                <c:pt idx="36">
                  <c:v>698</c:v>
                </c:pt>
                <c:pt idx="37">
                  <c:v>843</c:v>
                </c:pt>
                <c:pt idx="38">
                  <c:v>800</c:v>
                </c:pt>
                <c:pt idx="39">
                  <c:v>857</c:v>
                </c:pt>
                <c:pt idx="40">
                  <c:v>713</c:v>
                </c:pt>
                <c:pt idx="41">
                  <c:v>804</c:v>
                </c:pt>
                <c:pt idx="42">
                  <c:v>864</c:v>
                </c:pt>
                <c:pt idx="43">
                  <c:v>940</c:v>
                </c:pt>
                <c:pt idx="44">
                  <c:v>792</c:v>
                </c:pt>
                <c:pt idx="45">
                  <c:v>887</c:v>
                </c:pt>
                <c:pt idx="46">
                  <c:v>775</c:v>
                </c:pt>
                <c:pt idx="47">
                  <c:v>822</c:v>
                </c:pt>
                <c:pt idx="48">
                  <c:v>806</c:v>
                </c:pt>
                <c:pt idx="49">
                  <c:v>816</c:v>
                </c:pt>
                <c:pt idx="50">
                  <c:v>553</c:v>
                </c:pt>
                <c:pt idx="51">
                  <c:v>686</c:v>
                </c:pt>
                <c:pt idx="52">
                  <c:v>483</c:v>
                </c:pt>
                <c:pt idx="53">
                  <c:v>801</c:v>
                </c:pt>
                <c:pt idx="54">
                  <c:v>753</c:v>
                </c:pt>
                <c:pt idx="55">
                  <c:v>903</c:v>
                </c:pt>
                <c:pt idx="56">
                  <c:v>454</c:v>
                </c:pt>
                <c:pt idx="57">
                  <c:v>440</c:v>
                </c:pt>
                <c:pt idx="58">
                  <c:v>519</c:v>
                </c:pt>
                <c:pt idx="59">
                  <c:v>512</c:v>
                </c:pt>
                <c:pt idx="60">
                  <c:v>525</c:v>
                </c:pt>
                <c:pt idx="61">
                  <c:v>486</c:v>
                </c:pt>
                <c:pt idx="62">
                  <c:v>437</c:v>
                </c:pt>
                <c:pt idx="63">
                  <c:v>447</c:v>
                </c:pt>
                <c:pt idx="64">
                  <c:v>518</c:v>
                </c:pt>
                <c:pt idx="65">
                  <c:v>479</c:v>
                </c:pt>
                <c:pt idx="66">
                  <c:v>424</c:v>
                </c:pt>
                <c:pt idx="67">
                  <c:v>536</c:v>
                </c:pt>
                <c:pt idx="68">
                  <c:v>628</c:v>
                </c:pt>
                <c:pt idx="69">
                  <c:v>627</c:v>
                </c:pt>
                <c:pt idx="70">
                  <c:v>596</c:v>
                </c:pt>
                <c:pt idx="71">
                  <c:v>664</c:v>
                </c:pt>
                <c:pt idx="72">
                  <c:v>655</c:v>
                </c:pt>
                <c:pt idx="73">
                  <c:v>616</c:v>
                </c:pt>
                <c:pt idx="74">
                  <c:v>538</c:v>
                </c:pt>
                <c:pt idx="75">
                  <c:v>727</c:v>
                </c:pt>
                <c:pt idx="76">
                  <c:v>822</c:v>
                </c:pt>
                <c:pt idx="77">
                  <c:v>638</c:v>
                </c:pt>
                <c:pt idx="78">
                  <c:v>581</c:v>
                </c:pt>
                <c:pt idx="79">
                  <c:v>784</c:v>
                </c:pt>
                <c:pt idx="80">
                  <c:v>871</c:v>
                </c:pt>
                <c:pt idx="81">
                  <c:v>567</c:v>
                </c:pt>
                <c:pt idx="82">
                  <c:v>620</c:v>
                </c:pt>
                <c:pt idx="83">
                  <c:v>761</c:v>
                </c:pt>
                <c:pt idx="84">
                  <c:v>513</c:v>
                </c:pt>
                <c:pt idx="85">
                  <c:v>912</c:v>
                </c:pt>
                <c:pt idx="86">
                  <c:v>883</c:v>
                </c:pt>
                <c:pt idx="87">
                  <c:v>844</c:v>
                </c:pt>
                <c:pt idx="88">
                  <c:v>880</c:v>
                </c:pt>
                <c:pt idx="89">
                  <c:v>894</c:v>
                </c:pt>
                <c:pt idx="90">
                  <c:v>858</c:v>
                </c:pt>
                <c:pt idx="91">
                  <c:v>847</c:v>
                </c:pt>
                <c:pt idx="92">
                  <c:v>604</c:v>
                </c:pt>
                <c:pt idx="93">
                  <c:v>553</c:v>
                </c:pt>
                <c:pt idx="94">
                  <c:v>657</c:v>
                </c:pt>
                <c:pt idx="95">
                  <c:v>492</c:v>
                </c:pt>
                <c:pt idx="96">
                  <c:v>700</c:v>
                </c:pt>
                <c:pt idx="97">
                  <c:v>590</c:v>
                </c:pt>
                <c:pt idx="98">
                  <c:v>777</c:v>
                </c:pt>
                <c:pt idx="99">
                  <c:v>667</c:v>
                </c:pt>
                <c:pt idx="100">
                  <c:v>769</c:v>
                </c:pt>
                <c:pt idx="101">
                  <c:v>650</c:v>
                </c:pt>
                <c:pt idx="102">
                  <c:v>561</c:v>
                </c:pt>
                <c:pt idx="103">
                  <c:v>561</c:v>
                </c:pt>
                <c:pt idx="104">
                  <c:v>597</c:v>
                </c:pt>
                <c:pt idx="105">
                  <c:v>568</c:v>
                </c:pt>
                <c:pt idx="106">
                  <c:v>637</c:v>
                </c:pt>
                <c:pt idx="107">
                  <c:v>588</c:v>
                </c:pt>
                <c:pt idx="108">
                  <c:v>821</c:v>
                </c:pt>
                <c:pt idx="109">
                  <c:v>559</c:v>
                </c:pt>
                <c:pt idx="110">
                  <c:v>693</c:v>
                </c:pt>
                <c:pt idx="111">
                  <c:v>542</c:v>
                </c:pt>
                <c:pt idx="112">
                  <c:v>840</c:v>
                </c:pt>
                <c:pt idx="113">
                  <c:v>621</c:v>
                </c:pt>
                <c:pt idx="114">
                  <c:v>487</c:v>
                </c:pt>
                <c:pt idx="115">
                  <c:v>686</c:v>
                </c:pt>
                <c:pt idx="116">
                  <c:v>463</c:v>
                </c:pt>
                <c:pt idx="117">
                  <c:v>476</c:v>
                </c:pt>
                <c:pt idx="118">
                  <c:v>821</c:v>
                </c:pt>
                <c:pt idx="119">
                  <c:v>412</c:v>
                </c:pt>
                <c:pt idx="120">
                  <c:v>394</c:v>
                </c:pt>
                <c:pt idx="121">
                  <c:v>815</c:v>
                </c:pt>
                <c:pt idx="122">
                  <c:v>694</c:v>
                </c:pt>
                <c:pt idx="123">
                  <c:v>433</c:v>
                </c:pt>
                <c:pt idx="124">
                  <c:v>560</c:v>
                </c:pt>
                <c:pt idx="125">
                  <c:v>572</c:v>
                </c:pt>
                <c:pt idx="126">
                  <c:v>605</c:v>
                </c:pt>
                <c:pt idx="127">
                  <c:v>755</c:v>
                </c:pt>
                <c:pt idx="128">
                  <c:v>475</c:v>
                </c:pt>
                <c:pt idx="129">
                  <c:v>520</c:v>
                </c:pt>
                <c:pt idx="130">
                  <c:v>406</c:v>
                </c:pt>
                <c:pt idx="131">
                  <c:v>471</c:v>
                </c:pt>
                <c:pt idx="132">
                  <c:v>664</c:v>
                </c:pt>
                <c:pt idx="133">
                  <c:v>457</c:v>
                </c:pt>
                <c:pt idx="134">
                  <c:v>584</c:v>
                </c:pt>
                <c:pt idx="135">
                  <c:v>735</c:v>
                </c:pt>
                <c:pt idx="136">
                  <c:v>536</c:v>
                </c:pt>
                <c:pt idx="137">
                  <c:v>771</c:v>
                </c:pt>
                <c:pt idx="138">
                  <c:v>483</c:v>
                </c:pt>
                <c:pt idx="139">
                  <c:v>387</c:v>
                </c:pt>
                <c:pt idx="140">
                  <c:v>650</c:v>
                </c:pt>
                <c:pt idx="141">
                  <c:v>467</c:v>
                </c:pt>
                <c:pt idx="142">
                  <c:v>548</c:v>
                </c:pt>
                <c:pt idx="143">
                  <c:v>756</c:v>
                </c:pt>
                <c:pt idx="144">
                  <c:v>440</c:v>
                </c:pt>
                <c:pt idx="145">
                  <c:v>581</c:v>
                </c:pt>
                <c:pt idx="146">
                  <c:v>515</c:v>
                </c:pt>
                <c:pt idx="147">
                  <c:v>917</c:v>
                </c:pt>
                <c:pt idx="148">
                  <c:v>657</c:v>
                </c:pt>
                <c:pt idx="149">
                  <c:v>723</c:v>
                </c:pt>
                <c:pt idx="150">
                  <c:v>506</c:v>
                </c:pt>
                <c:pt idx="151">
                  <c:v>569</c:v>
                </c:pt>
                <c:pt idx="152">
                  <c:v>466</c:v>
                </c:pt>
                <c:pt idx="153">
                  <c:v>660</c:v>
                </c:pt>
                <c:pt idx="154">
                  <c:v>536</c:v>
                </c:pt>
                <c:pt idx="155">
                  <c:v>486</c:v>
                </c:pt>
                <c:pt idx="156">
                  <c:v>453</c:v>
                </c:pt>
                <c:pt idx="157">
                  <c:v>683</c:v>
                </c:pt>
                <c:pt idx="158">
                  <c:v>459</c:v>
                </c:pt>
                <c:pt idx="159">
                  <c:v>456</c:v>
                </c:pt>
                <c:pt idx="160">
                  <c:v>612</c:v>
                </c:pt>
                <c:pt idx="161">
                  <c:v>387</c:v>
                </c:pt>
                <c:pt idx="162">
                  <c:v>420</c:v>
                </c:pt>
                <c:pt idx="163">
                  <c:v>495</c:v>
                </c:pt>
                <c:pt idx="164">
                  <c:v>552</c:v>
                </c:pt>
                <c:pt idx="165">
                  <c:v>744</c:v>
                </c:pt>
                <c:pt idx="166">
                  <c:v>477</c:v>
                </c:pt>
                <c:pt idx="167">
                  <c:v>474</c:v>
                </c:pt>
                <c:pt idx="168">
                  <c:v>696</c:v>
                </c:pt>
                <c:pt idx="169">
                  <c:v>592</c:v>
                </c:pt>
                <c:pt idx="170">
                  <c:v>650</c:v>
                </c:pt>
                <c:pt idx="171">
                  <c:v>369</c:v>
                </c:pt>
                <c:pt idx="172">
                  <c:v>437</c:v>
                </c:pt>
                <c:pt idx="173">
                  <c:v>551</c:v>
                </c:pt>
                <c:pt idx="174">
                  <c:v>429</c:v>
                </c:pt>
                <c:pt idx="175">
                  <c:v>435</c:v>
                </c:pt>
                <c:pt idx="176">
                  <c:v>747</c:v>
                </c:pt>
                <c:pt idx="177">
                  <c:v>512</c:v>
                </c:pt>
                <c:pt idx="178">
                  <c:v>474</c:v>
                </c:pt>
                <c:pt idx="179">
                  <c:v>850</c:v>
                </c:pt>
                <c:pt idx="180">
                  <c:v>551</c:v>
                </c:pt>
                <c:pt idx="181">
                  <c:v>482</c:v>
                </c:pt>
                <c:pt idx="182">
                  <c:v>534</c:v>
                </c:pt>
                <c:pt idx="183">
                  <c:v>506</c:v>
                </c:pt>
                <c:pt idx="184">
                  <c:v>556</c:v>
                </c:pt>
                <c:pt idx="185">
                  <c:v>457</c:v>
                </c:pt>
                <c:pt idx="186">
                  <c:v>497</c:v>
                </c:pt>
                <c:pt idx="187">
                  <c:v>719</c:v>
                </c:pt>
                <c:pt idx="188">
                  <c:v>582</c:v>
                </c:pt>
                <c:pt idx="189">
                  <c:v>486</c:v>
                </c:pt>
                <c:pt idx="190">
                  <c:v>521</c:v>
                </c:pt>
                <c:pt idx="191">
                  <c:v>386</c:v>
                </c:pt>
                <c:pt idx="192">
                  <c:v>397</c:v>
                </c:pt>
                <c:pt idx="193">
                  <c:v>631</c:v>
                </c:pt>
                <c:pt idx="194">
                  <c:v>428</c:v>
                </c:pt>
                <c:pt idx="195">
                  <c:v>894</c:v>
                </c:pt>
                <c:pt idx="196">
                  <c:v>421</c:v>
                </c:pt>
                <c:pt idx="197">
                  <c:v>524</c:v>
                </c:pt>
                <c:pt idx="198">
                  <c:v>532</c:v>
                </c:pt>
                <c:pt idx="199">
                  <c:v>674</c:v>
                </c:pt>
                <c:pt idx="200">
                  <c:v>589</c:v>
                </c:pt>
                <c:pt idx="201">
                  <c:v>437</c:v>
                </c:pt>
                <c:pt idx="202">
                  <c:v>717</c:v>
                </c:pt>
                <c:pt idx="203">
                  <c:v>586</c:v>
                </c:pt>
                <c:pt idx="204">
                  <c:v>470</c:v>
                </c:pt>
                <c:pt idx="205">
                  <c:v>474</c:v>
                </c:pt>
                <c:pt idx="206">
                  <c:v>699</c:v>
                </c:pt>
                <c:pt idx="207">
                  <c:v>657</c:v>
                </c:pt>
                <c:pt idx="208">
                  <c:v>759</c:v>
                </c:pt>
                <c:pt idx="209">
                  <c:v>493</c:v>
                </c:pt>
                <c:pt idx="210">
                  <c:v>853</c:v>
                </c:pt>
                <c:pt idx="211">
                  <c:v>866</c:v>
                </c:pt>
                <c:pt idx="212">
                  <c:v>657</c:v>
                </c:pt>
                <c:pt idx="213">
                  <c:v>850</c:v>
                </c:pt>
                <c:pt idx="214">
                  <c:v>893</c:v>
                </c:pt>
                <c:pt idx="215">
                  <c:v>745</c:v>
                </c:pt>
                <c:pt idx="216">
                  <c:v>719</c:v>
                </c:pt>
                <c:pt idx="217">
                  <c:v>783</c:v>
                </c:pt>
                <c:pt idx="218">
                  <c:v>615</c:v>
                </c:pt>
                <c:pt idx="219">
                  <c:v>479</c:v>
                </c:pt>
                <c:pt idx="220">
                  <c:v>763</c:v>
                </c:pt>
                <c:pt idx="221">
                  <c:v>669</c:v>
                </c:pt>
                <c:pt idx="222">
                  <c:v>892</c:v>
                </c:pt>
                <c:pt idx="223">
                  <c:v>590</c:v>
                </c:pt>
                <c:pt idx="224">
                  <c:v>514</c:v>
                </c:pt>
                <c:pt idx="225">
                  <c:v>386</c:v>
                </c:pt>
                <c:pt idx="226">
                  <c:v>411</c:v>
                </c:pt>
                <c:pt idx="227">
                  <c:v>774</c:v>
                </c:pt>
                <c:pt idx="228">
                  <c:v>844</c:v>
                </c:pt>
                <c:pt idx="229">
                  <c:v>498</c:v>
                </c:pt>
                <c:pt idx="230">
                  <c:v>624</c:v>
                </c:pt>
                <c:pt idx="231">
                  <c:v>432</c:v>
                </c:pt>
                <c:pt idx="232">
                  <c:v>435</c:v>
                </c:pt>
                <c:pt idx="233">
                  <c:v>449</c:v>
                </c:pt>
                <c:pt idx="234">
                  <c:v>724</c:v>
                </c:pt>
                <c:pt idx="235">
                  <c:v>894</c:v>
                </c:pt>
                <c:pt idx="236">
                  <c:v>599</c:v>
                </c:pt>
                <c:pt idx="237">
                  <c:v>508</c:v>
                </c:pt>
                <c:pt idx="238">
                  <c:v>897</c:v>
                </c:pt>
                <c:pt idx="239">
                  <c:v>457</c:v>
                </c:pt>
                <c:pt idx="240">
                  <c:v>582</c:v>
                </c:pt>
                <c:pt idx="241">
                  <c:v>903</c:v>
                </c:pt>
                <c:pt idx="242">
                  <c:v>863</c:v>
                </c:pt>
                <c:pt idx="243">
                  <c:v>844</c:v>
                </c:pt>
                <c:pt idx="244">
                  <c:v>858</c:v>
                </c:pt>
                <c:pt idx="245">
                  <c:v>802</c:v>
                </c:pt>
                <c:pt idx="246">
                  <c:v>875</c:v>
                </c:pt>
                <c:pt idx="247">
                  <c:v>720</c:v>
                </c:pt>
                <c:pt idx="248">
                  <c:v>483</c:v>
                </c:pt>
                <c:pt idx="249">
                  <c:v>696</c:v>
                </c:pt>
                <c:pt idx="250">
                  <c:v>690</c:v>
                </c:pt>
                <c:pt idx="251">
                  <c:v>717</c:v>
                </c:pt>
                <c:pt idx="252">
                  <c:v>687</c:v>
                </c:pt>
                <c:pt idx="253">
                  <c:v>623</c:v>
                </c:pt>
                <c:pt idx="254">
                  <c:v>688</c:v>
                </c:pt>
                <c:pt idx="255">
                  <c:v>643</c:v>
                </c:pt>
                <c:pt idx="256">
                  <c:v>574</c:v>
                </c:pt>
                <c:pt idx="257">
                  <c:v>632</c:v>
                </c:pt>
                <c:pt idx="258">
                  <c:v>694</c:v>
                </c:pt>
                <c:pt idx="259">
                  <c:v>532</c:v>
                </c:pt>
                <c:pt idx="260">
                  <c:v>657</c:v>
                </c:pt>
                <c:pt idx="261">
                  <c:v>705</c:v>
                </c:pt>
                <c:pt idx="262">
                  <c:v>758</c:v>
                </c:pt>
                <c:pt idx="263">
                  <c:v>556</c:v>
                </c:pt>
                <c:pt idx="264">
                  <c:v>459</c:v>
                </c:pt>
                <c:pt idx="265">
                  <c:v>573</c:v>
                </c:pt>
                <c:pt idx="266">
                  <c:v>707</c:v>
                </c:pt>
                <c:pt idx="267">
                  <c:v>592</c:v>
                </c:pt>
                <c:pt idx="268">
                  <c:v>724</c:v>
                </c:pt>
                <c:pt idx="269">
                  <c:v>829</c:v>
                </c:pt>
                <c:pt idx="270">
                  <c:v>690</c:v>
                </c:pt>
                <c:pt idx="271">
                  <c:v>610</c:v>
                </c:pt>
                <c:pt idx="272">
                  <c:v>528</c:v>
                </c:pt>
                <c:pt idx="273">
                  <c:v>585</c:v>
                </c:pt>
                <c:pt idx="274">
                  <c:v>859</c:v>
                </c:pt>
                <c:pt idx="275">
                  <c:v>732</c:v>
                </c:pt>
                <c:pt idx="276">
                  <c:v>799</c:v>
                </c:pt>
                <c:pt idx="277">
                  <c:v>845</c:v>
                </c:pt>
                <c:pt idx="278">
                  <c:v>854</c:v>
                </c:pt>
                <c:pt idx="279">
                  <c:v>790</c:v>
                </c:pt>
                <c:pt idx="280">
                  <c:v>839</c:v>
                </c:pt>
                <c:pt idx="281">
                  <c:v>689</c:v>
                </c:pt>
                <c:pt idx="282">
                  <c:v>841</c:v>
                </c:pt>
                <c:pt idx="283">
                  <c:v>493</c:v>
                </c:pt>
                <c:pt idx="284">
                  <c:v>643</c:v>
                </c:pt>
                <c:pt idx="285">
                  <c:v>698</c:v>
                </c:pt>
                <c:pt idx="286">
                  <c:v>486</c:v>
                </c:pt>
                <c:pt idx="287">
                  <c:v>612</c:v>
                </c:pt>
                <c:pt idx="288">
                  <c:v>630</c:v>
                </c:pt>
                <c:pt idx="289">
                  <c:v>525</c:v>
                </c:pt>
                <c:pt idx="290">
                  <c:v>485</c:v>
                </c:pt>
                <c:pt idx="291">
                  <c:v>474</c:v>
                </c:pt>
                <c:pt idx="292">
                  <c:v>521</c:v>
                </c:pt>
                <c:pt idx="293">
                  <c:v>801</c:v>
                </c:pt>
                <c:pt idx="294">
                  <c:v>709</c:v>
                </c:pt>
                <c:pt idx="295">
                  <c:v>836</c:v>
                </c:pt>
                <c:pt idx="296">
                  <c:v>769</c:v>
                </c:pt>
                <c:pt idx="297">
                  <c:v>706</c:v>
                </c:pt>
                <c:pt idx="298">
                  <c:v>655</c:v>
                </c:pt>
                <c:pt idx="299">
                  <c:v>845</c:v>
                </c:pt>
                <c:pt idx="300">
                  <c:v>789</c:v>
                </c:pt>
                <c:pt idx="301">
                  <c:v>445</c:v>
                </c:pt>
                <c:pt idx="302">
                  <c:v>708</c:v>
                </c:pt>
                <c:pt idx="303">
                  <c:v>751</c:v>
                </c:pt>
                <c:pt idx="304">
                  <c:v>461</c:v>
                </c:pt>
                <c:pt idx="305">
                  <c:v>757</c:v>
                </c:pt>
                <c:pt idx="306">
                  <c:v>865</c:v>
                </c:pt>
                <c:pt idx="307">
                  <c:v>567</c:v>
                </c:pt>
                <c:pt idx="308">
                  <c:v>748</c:v>
                </c:pt>
                <c:pt idx="309">
                  <c:v>612</c:v>
                </c:pt>
                <c:pt idx="310">
                  <c:v>500</c:v>
                </c:pt>
                <c:pt idx="311">
                  <c:v>740</c:v>
                </c:pt>
                <c:pt idx="312">
                  <c:v>740</c:v>
                </c:pt>
                <c:pt idx="313">
                  <c:v>883</c:v>
                </c:pt>
                <c:pt idx="314">
                  <c:v>799</c:v>
                </c:pt>
                <c:pt idx="315">
                  <c:v>887</c:v>
                </c:pt>
                <c:pt idx="316">
                  <c:v>493</c:v>
                </c:pt>
                <c:pt idx="317">
                  <c:v>586</c:v>
                </c:pt>
                <c:pt idx="318">
                  <c:v>626</c:v>
                </c:pt>
                <c:pt idx="319">
                  <c:v>528</c:v>
                </c:pt>
                <c:pt idx="320">
                  <c:v>741</c:v>
                </c:pt>
                <c:pt idx="321">
                  <c:v>620</c:v>
                </c:pt>
                <c:pt idx="322">
                  <c:v>803</c:v>
                </c:pt>
                <c:pt idx="323">
                  <c:v>655</c:v>
                </c:pt>
                <c:pt idx="324">
                  <c:v>597</c:v>
                </c:pt>
                <c:pt idx="325">
                  <c:v>789</c:v>
                </c:pt>
                <c:pt idx="326">
                  <c:v>808</c:v>
                </c:pt>
                <c:pt idx="327">
                  <c:v>532</c:v>
                </c:pt>
                <c:pt idx="328">
                  <c:v>503</c:v>
                </c:pt>
                <c:pt idx="329">
                  <c:v>655</c:v>
                </c:pt>
                <c:pt idx="330">
                  <c:v>781</c:v>
                </c:pt>
                <c:pt idx="331">
                  <c:v>808</c:v>
                </c:pt>
                <c:pt idx="332">
                  <c:v>643</c:v>
                </c:pt>
                <c:pt idx="333">
                  <c:v>700</c:v>
                </c:pt>
                <c:pt idx="334">
                  <c:v>558</c:v>
                </c:pt>
                <c:pt idx="335">
                  <c:v>795</c:v>
                </c:pt>
                <c:pt idx="336">
                  <c:v>682</c:v>
                </c:pt>
                <c:pt idx="337">
                  <c:v>682</c:v>
                </c:pt>
                <c:pt idx="338">
                  <c:v>892</c:v>
                </c:pt>
                <c:pt idx="339">
                  <c:v>876</c:v>
                </c:pt>
                <c:pt idx="340">
                  <c:v>790</c:v>
                </c:pt>
                <c:pt idx="341">
                  <c:v>558</c:v>
                </c:pt>
                <c:pt idx="342">
                  <c:v>575</c:v>
                </c:pt>
                <c:pt idx="343">
                  <c:v>686</c:v>
                </c:pt>
                <c:pt idx="344">
                  <c:v>710</c:v>
                </c:pt>
                <c:pt idx="345">
                  <c:v>487</c:v>
                </c:pt>
                <c:pt idx="346">
                  <c:v>762</c:v>
                </c:pt>
                <c:pt idx="347">
                  <c:v>801</c:v>
                </c:pt>
                <c:pt idx="348">
                  <c:v>640</c:v>
                </c:pt>
                <c:pt idx="349">
                  <c:v>601</c:v>
                </c:pt>
                <c:pt idx="350">
                  <c:v>624</c:v>
                </c:pt>
                <c:pt idx="351">
                  <c:v>863</c:v>
                </c:pt>
                <c:pt idx="352">
                  <c:v>709</c:v>
                </c:pt>
                <c:pt idx="353">
                  <c:v>883</c:v>
                </c:pt>
                <c:pt idx="354">
                  <c:v>763</c:v>
                </c:pt>
                <c:pt idx="355">
                  <c:v>727</c:v>
                </c:pt>
                <c:pt idx="356">
                  <c:v>568</c:v>
                </c:pt>
                <c:pt idx="357">
                  <c:v>743</c:v>
                </c:pt>
                <c:pt idx="358">
                  <c:v>724</c:v>
                </c:pt>
                <c:pt idx="359">
                  <c:v>831</c:v>
                </c:pt>
                <c:pt idx="360">
                  <c:v>876</c:v>
                </c:pt>
                <c:pt idx="361">
                  <c:v>556</c:v>
                </c:pt>
                <c:pt idx="362">
                  <c:v>847</c:v>
                </c:pt>
                <c:pt idx="363">
                  <c:v>622</c:v>
                </c:pt>
                <c:pt idx="364">
                  <c:v>531</c:v>
                </c:pt>
                <c:pt idx="365">
                  <c:v>521</c:v>
                </c:pt>
                <c:pt idx="366">
                  <c:v>473</c:v>
                </c:pt>
                <c:pt idx="367">
                  <c:v>529</c:v>
                </c:pt>
                <c:pt idx="368">
                  <c:v>806</c:v>
                </c:pt>
                <c:pt idx="369">
                  <c:v>744</c:v>
                </c:pt>
                <c:pt idx="370">
                  <c:v>444</c:v>
                </c:pt>
                <c:pt idx="371">
                  <c:v>714</c:v>
                </c:pt>
                <c:pt idx="372">
                  <c:v>865</c:v>
                </c:pt>
                <c:pt idx="373">
                  <c:v>641</c:v>
                </c:pt>
                <c:pt idx="374">
                  <c:v>772</c:v>
                </c:pt>
                <c:pt idx="375">
                  <c:v>750</c:v>
                </c:pt>
                <c:pt idx="376">
                  <c:v>738</c:v>
                </c:pt>
                <c:pt idx="377">
                  <c:v>529</c:v>
                </c:pt>
                <c:pt idx="378">
                  <c:v>554</c:v>
                </c:pt>
                <c:pt idx="379">
                  <c:v>504</c:v>
                </c:pt>
                <c:pt idx="380">
                  <c:v>592</c:v>
                </c:pt>
                <c:pt idx="381">
                  <c:v>627</c:v>
                </c:pt>
                <c:pt idx="382">
                  <c:v>625</c:v>
                </c:pt>
                <c:pt idx="383">
                  <c:v>436</c:v>
                </c:pt>
                <c:pt idx="384">
                  <c:v>487</c:v>
                </c:pt>
                <c:pt idx="385">
                  <c:v>610</c:v>
                </c:pt>
                <c:pt idx="386">
                  <c:v>516</c:v>
                </c:pt>
                <c:pt idx="387">
                  <c:v>465</c:v>
                </c:pt>
                <c:pt idx="388">
                  <c:v>654</c:v>
                </c:pt>
                <c:pt idx="389">
                  <c:v>735</c:v>
                </c:pt>
                <c:pt idx="390">
                  <c:v>576</c:v>
                </c:pt>
                <c:pt idx="391">
                  <c:v>469</c:v>
                </c:pt>
                <c:pt idx="392">
                  <c:v>515</c:v>
                </c:pt>
                <c:pt idx="393">
                  <c:v>543</c:v>
                </c:pt>
                <c:pt idx="394">
                  <c:v>783</c:v>
                </c:pt>
                <c:pt idx="395">
                  <c:v>745</c:v>
                </c:pt>
                <c:pt idx="396">
                  <c:v>720</c:v>
                </c:pt>
                <c:pt idx="397">
                  <c:v>802</c:v>
                </c:pt>
                <c:pt idx="398">
                  <c:v>539</c:v>
                </c:pt>
                <c:pt idx="399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6E-4555-98C6-320C70A8C5A5}"/>
            </c:ext>
          </c:extLst>
        </c:ser>
        <c:ser>
          <c:idx val="1"/>
          <c:order val="1"/>
          <c:tx>
            <c:strRef>
              <c:f>FinalOutput!$W$1</c:f>
              <c:strCache>
                <c:ptCount val="1"/>
                <c:pt idx="0">
                  <c:v>PRED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FinalOutput!$W$2:$W$401</c:f>
              <c:numCache>
                <c:formatCode>General</c:formatCode>
                <c:ptCount val="400"/>
                <c:pt idx="0">
                  <c:v>640.70323269999994</c:v>
                </c:pt>
                <c:pt idx="1">
                  <c:v>547.30492709999999</c:v>
                </c:pt>
                <c:pt idx="2">
                  <c:v>515.13103620000004</c:v>
                </c:pt>
                <c:pt idx="3">
                  <c:v>545.69187099999999</c:v>
                </c:pt>
                <c:pt idx="4">
                  <c:v>547.49290129999997</c:v>
                </c:pt>
                <c:pt idx="5">
                  <c:v>815.05594570000005</c:v>
                </c:pt>
                <c:pt idx="6">
                  <c:v>816.71554360000005</c:v>
                </c:pt>
                <c:pt idx="7">
                  <c:v>812.06236090000004</c:v>
                </c:pt>
                <c:pt idx="8">
                  <c:v>814.64104620000001</c:v>
                </c:pt>
                <c:pt idx="9">
                  <c:v>800.86671179999996</c:v>
                </c:pt>
                <c:pt idx="10">
                  <c:v>817.13044309999998</c:v>
                </c:pt>
                <c:pt idx="11">
                  <c:v>646.89672570000005</c:v>
                </c:pt>
                <c:pt idx="12">
                  <c:v>812.81075710000005</c:v>
                </c:pt>
                <c:pt idx="13">
                  <c:v>861.46765100000005</c:v>
                </c:pt>
                <c:pt idx="14">
                  <c:v>794.37660300000005</c:v>
                </c:pt>
                <c:pt idx="15">
                  <c:v>803.85365950000005</c:v>
                </c:pt>
                <c:pt idx="16">
                  <c:v>814.22614669999996</c:v>
                </c:pt>
                <c:pt idx="17">
                  <c:v>711.38832639999998</c:v>
                </c:pt>
                <c:pt idx="18">
                  <c:v>803.59368010000003</c:v>
                </c:pt>
                <c:pt idx="19">
                  <c:v>721.93301659999997</c:v>
                </c:pt>
                <c:pt idx="20">
                  <c:v>635.94589610000003</c:v>
                </c:pt>
                <c:pt idx="21">
                  <c:v>748.61755230000006</c:v>
                </c:pt>
                <c:pt idx="22">
                  <c:v>626.06182569999999</c:v>
                </c:pt>
                <c:pt idx="23">
                  <c:v>581.0522856</c:v>
                </c:pt>
                <c:pt idx="24">
                  <c:v>676.37338420000003</c:v>
                </c:pt>
                <c:pt idx="25">
                  <c:v>594.39396039999997</c:v>
                </c:pt>
                <c:pt idx="26">
                  <c:v>634.51386090000005</c:v>
                </c:pt>
                <c:pt idx="27">
                  <c:v>853.87000369999998</c:v>
                </c:pt>
                <c:pt idx="28">
                  <c:v>630.63833320000003</c:v>
                </c:pt>
                <c:pt idx="29">
                  <c:v>817.03323769999997</c:v>
                </c:pt>
                <c:pt idx="30">
                  <c:v>879.83540200000004</c:v>
                </c:pt>
                <c:pt idx="31">
                  <c:v>628.78818279999996</c:v>
                </c:pt>
                <c:pt idx="32">
                  <c:v>650.3667514</c:v>
                </c:pt>
                <c:pt idx="33">
                  <c:v>745.35522800000001</c:v>
                </c:pt>
                <c:pt idx="34">
                  <c:v>814.79851299999996</c:v>
                </c:pt>
                <c:pt idx="35">
                  <c:v>612.40486950000002</c:v>
                </c:pt>
                <c:pt idx="36">
                  <c:v>757.75946610000005</c:v>
                </c:pt>
                <c:pt idx="37">
                  <c:v>793.38399849999996</c:v>
                </c:pt>
                <c:pt idx="38">
                  <c:v>652.05963359999998</c:v>
                </c:pt>
                <c:pt idx="39">
                  <c:v>813.81124720000003</c:v>
                </c:pt>
                <c:pt idx="40">
                  <c:v>662.78598920000002</c:v>
                </c:pt>
                <c:pt idx="41">
                  <c:v>802.43826999999999</c:v>
                </c:pt>
                <c:pt idx="42">
                  <c:v>810.49205129999996</c:v>
                </c:pt>
                <c:pt idx="43">
                  <c:v>806.74218480000002</c:v>
                </c:pt>
                <c:pt idx="44">
                  <c:v>797.68791339999996</c:v>
                </c:pt>
                <c:pt idx="45">
                  <c:v>808.57247389999998</c:v>
                </c:pt>
                <c:pt idx="46">
                  <c:v>806.083077</c:v>
                </c:pt>
                <c:pt idx="47">
                  <c:v>776.01793810000004</c:v>
                </c:pt>
                <c:pt idx="48">
                  <c:v>762.31836950000002</c:v>
                </c:pt>
                <c:pt idx="49">
                  <c:v>811.32185030000005</c:v>
                </c:pt>
                <c:pt idx="50">
                  <c:v>545.57680770000002</c:v>
                </c:pt>
                <c:pt idx="51">
                  <c:v>588.79320299999995</c:v>
                </c:pt>
                <c:pt idx="52">
                  <c:v>563.81403569999998</c:v>
                </c:pt>
                <c:pt idx="53">
                  <c:v>798.94049740000003</c:v>
                </c:pt>
                <c:pt idx="54">
                  <c:v>804.8172687</c:v>
                </c:pt>
                <c:pt idx="55">
                  <c:v>787.88524570000004</c:v>
                </c:pt>
                <c:pt idx="56">
                  <c:v>486.91833100000002</c:v>
                </c:pt>
                <c:pt idx="57">
                  <c:v>484.00614910000002</c:v>
                </c:pt>
                <c:pt idx="58">
                  <c:v>556.65632240000002</c:v>
                </c:pt>
                <c:pt idx="59">
                  <c:v>553.91345369999999</c:v>
                </c:pt>
                <c:pt idx="60">
                  <c:v>523.32413150000002</c:v>
                </c:pt>
                <c:pt idx="61">
                  <c:v>527.25180320000004</c:v>
                </c:pt>
                <c:pt idx="62">
                  <c:v>531.06730140000002</c:v>
                </c:pt>
                <c:pt idx="63">
                  <c:v>532.84682429999998</c:v>
                </c:pt>
                <c:pt idx="64">
                  <c:v>571.90785119999998</c:v>
                </c:pt>
                <c:pt idx="65">
                  <c:v>490.98592309999998</c:v>
                </c:pt>
                <c:pt idx="66">
                  <c:v>513.9898852</c:v>
                </c:pt>
                <c:pt idx="67">
                  <c:v>558.55224310000006</c:v>
                </c:pt>
                <c:pt idx="68">
                  <c:v>619.00537640000005</c:v>
                </c:pt>
                <c:pt idx="69">
                  <c:v>638.50944760000004</c:v>
                </c:pt>
                <c:pt idx="70">
                  <c:v>658.94760580000002</c:v>
                </c:pt>
                <c:pt idx="71">
                  <c:v>626.32804469999996</c:v>
                </c:pt>
                <c:pt idx="72">
                  <c:v>692.49336840000001</c:v>
                </c:pt>
                <c:pt idx="73">
                  <c:v>616.61315339999999</c:v>
                </c:pt>
                <c:pt idx="74">
                  <c:v>590.3450292</c:v>
                </c:pt>
                <c:pt idx="75">
                  <c:v>685.79343510000001</c:v>
                </c:pt>
                <c:pt idx="76">
                  <c:v>795.36920759999998</c:v>
                </c:pt>
                <c:pt idx="77">
                  <c:v>597.65041440000005</c:v>
                </c:pt>
                <c:pt idx="78">
                  <c:v>601.92172070000004</c:v>
                </c:pt>
                <c:pt idx="79">
                  <c:v>781.57424040000001</c:v>
                </c:pt>
                <c:pt idx="80">
                  <c:v>795.27991919999999</c:v>
                </c:pt>
                <c:pt idx="81">
                  <c:v>654.77646619999996</c:v>
                </c:pt>
                <c:pt idx="82">
                  <c:v>705.05403839999997</c:v>
                </c:pt>
                <c:pt idx="83">
                  <c:v>848.05503729999998</c:v>
                </c:pt>
                <c:pt idx="84">
                  <c:v>532.73506540000005</c:v>
                </c:pt>
                <c:pt idx="85">
                  <c:v>814.88525449999997</c:v>
                </c:pt>
                <c:pt idx="86">
                  <c:v>818.37514160000001</c:v>
                </c:pt>
                <c:pt idx="87">
                  <c:v>818.37514160000001</c:v>
                </c:pt>
                <c:pt idx="88">
                  <c:v>785.99721050000005</c:v>
                </c:pt>
                <c:pt idx="89">
                  <c:v>814.88525449999997</c:v>
                </c:pt>
                <c:pt idx="90">
                  <c:v>804.26067350000005</c:v>
                </c:pt>
                <c:pt idx="91">
                  <c:v>818.37514160000001</c:v>
                </c:pt>
                <c:pt idx="92">
                  <c:v>421.77377339999998</c:v>
                </c:pt>
                <c:pt idx="93">
                  <c:v>466.97161349999999</c:v>
                </c:pt>
                <c:pt idx="94">
                  <c:v>649.53057879999994</c:v>
                </c:pt>
                <c:pt idx="95">
                  <c:v>504.9393781</c:v>
                </c:pt>
                <c:pt idx="96">
                  <c:v>587.26215609999997</c:v>
                </c:pt>
                <c:pt idx="97">
                  <c:v>486.34439029999999</c:v>
                </c:pt>
                <c:pt idx="98">
                  <c:v>786.48562719999995</c:v>
                </c:pt>
                <c:pt idx="99">
                  <c:v>528.68370440000001</c:v>
                </c:pt>
                <c:pt idx="100">
                  <c:v>735.75251019999996</c:v>
                </c:pt>
                <c:pt idx="101">
                  <c:v>593.19080799999995</c:v>
                </c:pt>
                <c:pt idx="102">
                  <c:v>432.91042779999998</c:v>
                </c:pt>
                <c:pt idx="103">
                  <c:v>526.45154360000004</c:v>
                </c:pt>
                <c:pt idx="104">
                  <c:v>460.74023560000001</c:v>
                </c:pt>
                <c:pt idx="105">
                  <c:v>525.66874640000003</c:v>
                </c:pt>
                <c:pt idx="106">
                  <c:v>567.92391429999998</c:v>
                </c:pt>
                <c:pt idx="107">
                  <c:v>656.31751929999996</c:v>
                </c:pt>
                <c:pt idx="108">
                  <c:v>714.26474099999996</c:v>
                </c:pt>
                <c:pt idx="109">
                  <c:v>510.49999509999998</c:v>
                </c:pt>
                <c:pt idx="110">
                  <c:v>694.9779039</c:v>
                </c:pt>
                <c:pt idx="111">
                  <c:v>492.52500400000002</c:v>
                </c:pt>
                <c:pt idx="112">
                  <c:v>800.39027080000005</c:v>
                </c:pt>
                <c:pt idx="113">
                  <c:v>573.45830120000005</c:v>
                </c:pt>
                <c:pt idx="114">
                  <c:v>497.78377410000002</c:v>
                </c:pt>
                <c:pt idx="115">
                  <c:v>653.95455560000005</c:v>
                </c:pt>
                <c:pt idx="116">
                  <c:v>512.90024089999997</c:v>
                </c:pt>
                <c:pt idx="117">
                  <c:v>495.93210590000001</c:v>
                </c:pt>
                <c:pt idx="118">
                  <c:v>808.6050189</c:v>
                </c:pt>
                <c:pt idx="119">
                  <c:v>455.83495959999999</c:v>
                </c:pt>
                <c:pt idx="120">
                  <c:v>460.8816688</c:v>
                </c:pt>
                <c:pt idx="121">
                  <c:v>831.53592479999998</c:v>
                </c:pt>
                <c:pt idx="122">
                  <c:v>674.21413459999997</c:v>
                </c:pt>
                <c:pt idx="123">
                  <c:v>438.55621509999997</c:v>
                </c:pt>
                <c:pt idx="124">
                  <c:v>615.34631249999995</c:v>
                </c:pt>
                <c:pt idx="125">
                  <c:v>611.32223329999999</c:v>
                </c:pt>
                <c:pt idx="126">
                  <c:v>634.76109340000005</c:v>
                </c:pt>
                <c:pt idx="127">
                  <c:v>797.56251250000003</c:v>
                </c:pt>
                <c:pt idx="128">
                  <c:v>506.78241630000002</c:v>
                </c:pt>
                <c:pt idx="129">
                  <c:v>455.1923615</c:v>
                </c:pt>
                <c:pt idx="130">
                  <c:v>419.56800950000002</c:v>
                </c:pt>
                <c:pt idx="131">
                  <c:v>459.54767950000002</c:v>
                </c:pt>
                <c:pt idx="132">
                  <c:v>677.82330730000001</c:v>
                </c:pt>
                <c:pt idx="133">
                  <c:v>489.14440180000003</c:v>
                </c:pt>
                <c:pt idx="134">
                  <c:v>518.22968200000003</c:v>
                </c:pt>
                <c:pt idx="135">
                  <c:v>622.8010147</c:v>
                </c:pt>
                <c:pt idx="136">
                  <c:v>561.32978100000003</c:v>
                </c:pt>
                <c:pt idx="137">
                  <c:v>775.25132210000004</c:v>
                </c:pt>
                <c:pt idx="138">
                  <c:v>479.34310590000001</c:v>
                </c:pt>
                <c:pt idx="139">
                  <c:v>460.86740550000002</c:v>
                </c:pt>
                <c:pt idx="140">
                  <c:v>572.41777669999999</c:v>
                </c:pt>
                <c:pt idx="141">
                  <c:v>500.69732829999998</c:v>
                </c:pt>
                <c:pt idx="142">
                  <c:v>624.35783330000004</c:v>
                </c:pt>
                <c:pt idx="143">
                  <c:v>830.85057919999997</c:v>
                </c:pt>
                <c:pt idx="144">
                  <c:v>477.17294820000001</c:v>
                </c:pt>
                <c:pt idx="145">
                  <c:v>502.9425205</c:v>
                </c:pt>
                <c:pt idx="146">
                  <c:v>502.1506066</c:v>
                </c:pt>
                <c:pt idx="147">
                  <c:v>898.38324009999997</c:v>
                </c:pt>
                <c:pt idx="148">
                  <c:v>633.19940899999995</c:v>
                </c:pt>
                <c:pt idx="149">
                  <c:v>705.85320349999995</c:v>
                </c:pt>
                <c:pt idx="150">
                  <c:v>560.55849990000002</c:v>
                </c:pt>
                <c:pt idx="151">
                  <c:v>585.73761909999996</c:v>
                </c:pt>
                <c:pt idx="152">
                  <c:v>519.71221579999997</c:v>
                </c:pt>
                <c:pt idx="153">
                  <c:v>683.56475950000004</c:v>
                </c:pt>
                <c:pt idx="154">
                  <c:v>464.92151480000001</c:v>
                </c:pt>
                <c:pt idx="155">
                  <c:v>455.54723259999997</c:v>
                </c:pt>
                <c:pt idx="156">
                  <c:v>488.17605889999999</c:v>
                </c:pt>
                <c:pt idx="157">
                  <c:v>633.94780400000002</c:v>
                </c:pt>
                <c:pt idx="158">
                  <c:v>473.84072370000001</c:v>
                </c:pt>
                <c:pt idx="159">
                  <c:v>478.8574026</c:v>
                </c:pt>
                <c:pt idx="160">
                  <c:v>564.59609269999999</c:v>
                </c:pt>
                <c:pt idx="161">
                  <c:v>456.06568270000002</c:v>
                </c:pt>
                <c:pt idx="162">
                  <c:v>463.59390189999999</c:v>
                </c:pt>
                <c:pt idx="163">
                  <c:v>432.74353120000001</c:v>
                </c:pt>
                <c:pt idx="164">
                  <c:v>471.8705162</c:v>
                </c:pt>
                <c:pt idx="165">
                  <c:v>783.54931180000005</c:v>
                </c:pt>
                <c:pt idx="166">
                  <c:v>461.09464409999998</c:v>
                </c:pt>
                <c:pt idx="167">
                  <c:v>541.83134289999998</c:v>
                </c:pt>
                <c:pt idx="168">
                  <c:v>649.58909389999997</c:v>
                </c:pt>
                <c:pt idx="169">
                  <c:v>508.75111329999999</c:v>
                </c:pt>
                <c:pt idx="170">
                  <c:v>583.81166610000002</c:v>
                </c:pt>
                <c:pt idx="171">
                  <c:v>458.62859659999998</c:v>
                </c:pt>
                <c:pt idx="172">
                  <c:v>464.03016989999998</c:v>
                </c:pt>
                <c:pt idx="173">
                  <c:v>574.6088499</c:v>
                </c:pt>
                <c:pt idx="174">
                  <c:v>486.0093822</c:v>
                </c:pt>
                <c:pt idx="175">
                  <c:v>473.47797259999999</c:v>
                </c:pt>
                <c:pt idx="176">
                  <c:v>728.28431809999995</c:v>
                </c:pt>
                <c:pt idx="177">
                  <c:v>559.82922699999995</c:v>
                </c:pt>
                <c:pt idx="178">
                  <c:v>447.38916110000002</c:v>
                </c:pt>
                <c:pt idx="179">
                  <c:v>872.72208090000004</c:v>
                </c:pt>
                <c:pt idx="180">
                  <c:v>531.36667650000004</c:v>
                </c:pt>
                <c:pt idx="181">
                  <c:v>466.39390839999999</c:v>
                </c:pt>
                <c:pt idx="182">
                  <c:v>485.33028039999999</c:v>
                </c:pt>
                <c:pt idx="183">
                  <c:v>539.03922339999997</c:v>
                </c:pt>
                <c:pt idx="184">
                  <c:v>560.02280089999999</c:v>
                </c:pt>
                <c:pt idx="185">
                  <c:v>462.74910390000002</c:v>
                </c:pt>
                <c:pt idx="186">
                  <c:v>474.80558550000001</c:v>
                </c:pt>
                <c:pt idx="187">
                  <c:v>578.17074000000002</c:v>
                </c:pt>
                <c:pt idx="188">
                  <c:v>507.10513659999998</c:v>
                </c:pt>
                <c:pt idx="189">
                  <c:v>476.99074230000002</c:v>
                </c:pt>
                <c:pt idx="190">
                  <c:v>509.80374849999998</c:v>
                </c:pt>
                <c:pt idx="191">
                  <c:v>436.5432601</c:v>
                </c:pt>
                <c:pt idx="192">
                  <c:v>462.99254079999997</c:v>
                </c:pt>
                <c:pt idx="193">
                  <c:v>645.47647359999996</c:v>
                </c:pt>
                <c:pt idx="194">
                  <c:v>460.23755670000003</c:v>
                </c:pt>
                <c:pt idx="195">
                  <c:v>861.04486680000002</c:v>
                </c:pt>
                <c:pt idx="196">
                  <c:v>492.8525831</c:v>
                </c:pt>
                <c:pt idx="197">
                  <c:v>462.97905220000001</c:v>
                </c:pt>
                <c:pt idx="198">
                  <c:v>468.88330530000002</c:v>
                </c:pt>
                <c:pt idx="199">
                  <c:v>585.11639300000002</c:v>
                </c:pt>
                <c:pt idx="200">
                  <c:v>566.63344770000003</c:v>
                </c:pt>
                <c:pt idx="201">
                  <c:v>458.81428349999999</c:v>
                </c:pt>
                <c:pt idx="202">
                  <c:v>622.67534929999999</c:v>
                </c:pt>
                <c:pt idx="203">
                  <c:v>576.80038309999998</c:v>
                </c:pt>
                <c:pt idx="204">
                  <c:v>467.08181509999997</c:v>
                </c:pt>
                <c:pt idx="205">
                  <c:v>453.51625039999999</c:v>
                </c:pt>
                <c:pt idx="206">
                  <c:v>628.74466340000004</c:v>
                </c:pt>
                <c:pt idx="207">
                  <c:v>605.97280149999995</c:v>
                </c:pt>
                <c:pt idx="208">
                  <c:v>777.22941649999996</c:v>
                </c:pt>
                <c:pt idx="209">
                  <c:v>524.10554809999996</c:v>
                </c:pt>
                <c:pt idx="210">
                  <c:v>773.09239960000002</c:v>
                </c:pt>
                <c:pt idx="211">
                  <c:v>817.54534260000003</c:v>
                </c:pt>
                <c:pt idx="212">
                  <c:v>743.92635069999994</c:v>
                </c:pt>
                <c:pt idx="213">
                  <c:v>815.47084519999999</c:v>
                </c:pt>
                <c:pt idx="214">
                  <c:v>808.98737340000002</c:v>
                </c:pt>
                <c:pt idx="215">
                  <c:v>838.81507499999998</c:v>
                </c:pt>
                <c:pt idx="216">
                  <c:v>797.76883910000004</c:v>
                </c:pt>
                <c:pt idx="217">
                  <c:v>803.85365950000005</c:v>
                </c:pt>
                <c:pt idx="218">
                  <c:v>627.1484461</c:v>
                </c:pt>
                <c:pt idx="219">
                  <c:v>559.91700070000002</c:v>
                </c:pt>
                <c:pt idx="220">
                  <c:v>862.68157870000005</c:v>
                </c:pt>
                <c:pt idx="221">
                  <c:v>724.73440289999996</c:v>
                </c:pt>
                <c:pt idx="222">
                  <c:v>816.71554360000005</c:v>
                </c:pt>
                <c:pt idx="223">
                  <c:v>647.83232459999999</c:v>
                </c:pt>
                <c:pt idx="224">
                  <c:v>587.56790590000003</c:v>
                </c:pt>
                <c:pt idx="225">
                  <c:v>538.19378410000002</c:v>
                </c:pt>
                <c:pt idx="226">
                  <c:v>548.83702600000004</c:v>
                </c:pt>
                <c:pt idx="227">
                  <c:v>654.05272820000005</c:v>
                </c:pt>
                <c:pt idx="228">
                  <c:v>808.00265439999998</c:v>
                </c:pt>
                <c:pt idx="229">
                  <c:v>590.99776340000005</c:v>
                </c:pt>
                <c:pt idx="230">
                  <c:v>686.76466640000001</c:v>
                </c:pt>
                <c:pt idx="231">
                  <c:v>517.3499898</c:v>
                </c:pt>
                <c:pt idx="232">
                  <c:v>513.11519039999996</c:v>
                </c:pt>
                <c:pt idx="233">
                  <c:v>566.3194843</c:v>
                </c:pt>
                <c:pt idx="234">
                  <c:v>855.7832075</c:v>
                </c:pt>
                <c:pt idx="235">
                  <c:v>807.16496989999996</c:v>
                </c:pt>
                <c:pt idx="236">
                  <c:v>588.37404830000003</c:v>
                </c:pt>
                <c:pt idx="237">
                  <c:v>564.72249409999995</c:v>
                </c:pt>
                <c:pt idx="238">
                  <c:v>777.67556409999997</c:v>
                </c:pt>
                <c:pt idx="239">
                  <c:v>467.93009749999999</c:v>
                </c:pt>
                <c:pt idx="240">
                  <c:v>651.51578789999996</c:v>
                </c:pt>
                <c:pt idx="241">
                  <c:v>817.54534260000003</c:v>
                </c:pt>
                <c:pt idx="242">
                  <c:v>816.71554360000005</c:v>
                </c:pt>
                <c:pt idx="243">
                  <c:v>817.13044309999998</c:v>
                </c:pt>
                <c:pt idx="244">
                  <c:v>815.88574459999995</c:v>
                </c:pt>
                <c:pt idx="245">
                  <c:v>814.64104620000001</c:v>
                </c:pt>
                <c:pt idx="246">
                  <c:v>817.54534260000003</c:v>
                </c:pt>
                <c:pt idx="247">
                  <c:v>686.91549620000001</c:v>
                </c:pt>
                <c:pt idx="248">
                  <c:v>565.10514190000004</c:v>
                </c:pt>
                <c:pt idx="249">
                  <c:v>707.95273269999996</c:v>
                </c:pt>
                <c:pt idx="250">
                  <c:v>639.03243050000003</c:v>
                </c:pt>
                <c:pt idx="251">
                  <c:v>612.4412734</c:v>
                </c:pt>
                <c:pt idx="252">
                  <c:v>661.03150070000004</c:v>
                </c:pt>
                <c:pt idx="253">
                  <c:v>675.90936469999997</c:v>
                </c:pt>
                <c:pt idx="254">
                  <c:v>756.48702070000002</c:v>
                </c:pt>
                <c:pt idx="255">
                  <c:v>628.72677539999995</c:v>
                </c:pt>
                <c:pt idx="256">
                  <c:v>646.97326680000003</c:v>
                </c:pt>
                <c:pt idx="257">
                  <c:v>676.98199420000003</c:v>
                </c:pt>
                <c:pt idx="258">
                  <c:v>832.02447559999996</c:v>
                </c:pt>
                <c:pt idx="259">
                  <c:v>660.84503849999999</c:v>
                </c:pt>
                <c:pt idx="260">
                  <c:v>715.76941980000004</c:v>
                </c:pt>
                <c:pt idx="261">
                  <c:v>838.23585800000001</c:v>
                </c:pt>
                <c:pt idx="262">
                  <c:v>727.81878789999996</c:v>
                </c:pt>
                <c:pt idx="263">
                  <c:v>676.43492570000001</c:v>
                </c:pt>
                <c:pt idx="264">
                  <c:v>536.44888490000005</c:v>
                </c:pt>
                <c:pt idx="265">
                  <c:v>527.86803050000003</c:v>
                </c:pt>
                <c:pt idx="266">
                  <c:v>701.15411359999996</c:v>
                </c:pt>
                <c:pt idx="267">
                  <c:v>505.46345819999999</c:v>
                </c:pt>
                <c:pt idx="268">
                  <c:v>729.25403879999999</c:v>
                </c:pt>
                <c:pt idx="269">
                  <c:v>807.58775490000005</c:v>
                </c:pt>
                <c:pt idx="270">
                  <c:v>538.10848280000005</c:v>
                </c:pt>
                <c:pt idx="271">
                  <c:v>534.50642230000005</c:v>
                </c:pt>
                <c:pt idx="272">
                  <c:v>522.9413806</c:v>
                </c:pt>
                <c:pt idx="273">
                  <c:v>706.1423049</c:v>
                </c:pt>
                <c:pt idx="274">
                  <c:v>815.47084519999999</c:v>
                </c:pt>
                <c:pt idx="275">
                  <c:v>669.18805810000003</c:v>
                </c:pt>
                <c:pt idx="276">
                  <c:v>798.20787229999996</c:v>
                </c:pt>
                <c:pt idx="277">
                  <c:v>804.51276740000003</c:v>
                </c:pt>
                <c:pt idx="278">
                  <c:v>802.02337050000006</c:v>
                </c:pt>
                <c:pt idx="279">
                  <c:v>801.35637710000003</c:v>
                </c:pt>
                <c:pt idx="280">
                  <c:v>810.07715180000002</c:v>
                </c:pt>
                <c:pt idx="281">
                  <c:v>708.62532820000001</c:v>
                </c:pt>
                <c:pt idx="282">
                  <c:v>805.34256640000001</c:v>
                </c:pt>
                <c:pt idx="283">
                  <c:v>489.39498070000002</c:v>
                </c:pt>
                <c:pt idx="284">
                  <c:v>546.54166540000006</c:v>
                </c:pt>
                <c:pt idx="285">
                  <c:v>640.00486220000005</c:v>
                </c:pt>
                <c:pt idx="286">
                  <c:v>500.14599449999997</c:v>
                </c:pt>
                <c:pt idx="287">
                  <c:v>627.66051949999996</c:v>
                </c:pt>
                <c:pt idx="288">
                  <c:v>607.57887730000004</c:v>
                </c:pt>
                <c:pt idx="289">
                  <c:v>564.45177030000002</c:v>
                </c:pt>
                <c:pt idx="290">
                  <c:v>494.54446569999999</c:v>
                </c:pt>
                <c:pt idx="291">
                  <c:v>504.79280360000001</c:v>
                </c:pt>
                <c:pt idx="292">
                  <c:v>520.4590978</c:v>
                </c:pt>
                <c:pt idx="293">
                  <c:v>806.92076150000003</c:v>
                </c:pt>
                <c:pt idx="294">
                  <c:v>689.25406329999998</c:v>
                </c:pt>
                <c:pt idx="295">
                  <c:v>812.98144820000005</c:v>
                </c:pt>
                <c:pt idx="296">
                  <c:v>734.01150949999999</c:v>
                </c:pt>
                <c:pt idx="297">
                  <c:v>676.79768120000006</c:v>
                </c:pt>
                <c:pt idx="298">
                  <c:v>615.20413740000004</c:v>
                </c:pt>
                <c:pt idx="299">
                  <c:v>816.3006441</c:v>
                </c:pt>
                <c:pt idx="300">
                  <c:v>807.58775490000005</c:v>
                </c:pt>
                <c:pt idx="301">
                  <c:v>518.72447069999998</c:v>
                </c:pt>
                <c:pt idx="302">
                  <c:v>616.34757179999997</c:v>
                </c:pt>
                <c:pt idx="303">
                  <c:v>646.4818262</c:v>
                </c:pt>
                <c:pt idx="304">
                  <c:v>510.41859540000002</c:v>
                </c:pt>
                <c:pt idx="305">
                  <c:v>694.12219560000005</c:v>
                </c:pt>
                <c:pt idx="306">
                  <c:v>811.32185030000005</c:v>
                </c:pt>
                <c:pt idx="307">
                  <c:v>598.01316989999998</c:v>
                </c:pt>
                <c:pt idx="308">
                  <c:v>673.88549929999999</c:v>
                </c:pt>
                <c:pt idx="309">
                  <c:v>588.31479019999995</c:v>
                </c:pt>
                <c:pt idx="310">
                  <c:v>544.58558100000005</c:v>
                </c:pt>
                <c:pt idx="311">
                  <c:v>710.29129980000005</c:v>
                </c:pt>
                <c:pt idx="312">
                  <c:v>661.29557039999997</c:v>
                </c:pt>
                <c:pt idx="313">
                  <c:v>810.73625970000001</c:v>
                </c:pt>
                <c:pt idx="314">
                  <c:v>810.9069508</c:v>
                </c:pt>
                <c:pt idx="315">
                  <c:v>812.56654879999996</c:v>
                </c:pt>
                <c:pt idx="316">
                  <c:v>552.60372989999996</c:v>
                </c:pt>
                <c:pt idx="317">
                  <c:v>541.70416969999997</c:v>
                </c:pt>
                <c:pt idx="318">
                  <c:v>600.77754589999995</c:v>
                </c:pt>
                <c:pt idx="319">
                  <c:v>509.91302969999998</c:v>
                </c:pt>
                <c:pt idx="320">
                  <c:v>749.04657680000003</c:v>
                </c:pt>
                <c:pt idx="321">
                  <c:v>570.79409029999999</c:v>
                </c:pt>
                <c:pt idx="322">
                  <c:v>663.18840250000005</c:v>
                </c:pt>
                <c:pt idx="323">
                  <c:v>679.52642479999997</c:v>
                </c:pt>
                <c:pt idx="324">
                  <c:v>609.02792739999995</c:v>
                </c:pt>
                <c:pt idx="325">
                  <c:v>787.55174899999997</c:v>
                </c:pt>
                <c:pt idx="326">
                  <c:v>636.5218903</c:v>
                </c:pt>
                <c:pt idx="327">
                  <c:v>554.37063969999997</c:v>
                </c:pt>
                <c:pt idx="328">
                  <c:v>629.20459419999997</c:v>
                </c:pt>
                <c:pt idx="329">
                  <c:v>685.19738070000005</c:v>
                </c:pt>
                <c:pt idx="330">
                  <c:v>806.75007040000003</c:v>
                </c:pt>
                <c:pt idx="331">
                  <c:v>800.34800140000004</c:v>
                </c:pt>
                <c:pt idx="332">
                  <c:v>627.32853480000006</c:v>
                </c:pt>
                <c:pt idx="333">
                  <c:v>584.63283879999994</c:v>
                </c:pt>
                <c:pt idx="334">
                  <c:v>583.50517549999995</c:v>
                </c:pt>
                <c:pt idx="335">
                  <c:v>789.12994419999995</c:v>
                </c:pt>
                <c:pt idx="336">
                  <c:v>765.63920659999997</c:v>
                </c:pt>
                <c:pt idx="337">
                  <c:v>579.63978580000003</c:v>
                </c:pt>
                <c:pt idx="338">
                  <c:v>791.53793829999995</c:v>
                </c:pt>
                <c:pt idx="339">
                  <c:v>811.6474614</c:v>
                </c:pt>
                <c:pt idx="340">
                  <c:v>806.66866760000005</c:v>
                </c:pt>
                <c:pt idx="341">
                  <c:v>694.93062129999998</c:v>
                </c:pt>
                <c:pt idx="342">
                  <c:v>691.98918049999997</c:v>
                </c:pt>
                <c:pt idx="343">
                  <c:v>807.72793869999998</c:v>
                </c:pt>
                <c:pt idx="344">
                  <c:v>743.68439469999998</c:v>
                </c:pt>
                <c:pt idx="345">
                  <c:v>653.45825049999996</c:v>
                </c:pt>
                <c:pt idx="346">
                  <c:v>832.09225660000004</c:v>
                </c:pt>
                <c:pt idx="347">
                  <c:v>802.60107549999998</c:v>
                </c:pt>
                <c:pt idx="348">
                  <c:v>642.60781050000003</c:v>
                </c:pt>
                <c:pt idx="349">
                  <c:v>510.41859540000002</c:v>
                </c:pt>
                <c:pt idx="350">
                  <c:v>598.08819900000003</c:v>
                </c:pt>
                <c:pt idx="351">
                  <c:v>814.64104620000001</c:v>
                </c:pt>
                <c:pt idx="352">
                  <c:v>712.64866189999998</c:v>
                </c:pt>
                <c:pt idx="353">
                  <c:v>807.91336609999996</c:v>
                </c:pt>
                <c:pt idx="354">
                  <c:v>740.03807570000004</c:v>
                </c:pt>
                <c:pt idx="355">
                  <c:v>758.74009479999995</c:v>
                </c:pt>
                <c:pt idx="356">
                  <c:v>581.14295179999999</c:v>
                </c:pt>
                <c:pt idx="357">
                  <c:v>721.33380420000003</c:v>
                </c:pt>
                <c:pt idx="358">
                  <c:v>719.83701189999999</c:v>
                </c:pt>
                <c:pt idx="359">
                  <c:v>801.92619660000003</c:v>
                </c:pt>
                <c:pt idx="360">
                  <c:v>807.99476890000005</c:v>
                </c:pt>
                <c:pt idx="361">
                  <c:v>505.51331879999998</c:v>
                </c:pt>
                <c:pt idx="362">
                  <c:v>806.33517089999998</c:v>
                </c:pt>
                <c:pt idx="363">
                  <c:v>603.44703140000001</c:v>
                </c:pt>
                <c:pt idx="364">
                  <c:v>543.38527499999998</c:v>
                </c:pt>
                <c:pt idx="365">
                  <c:v>506.80878339999998</c:v>
                </c:pt>
                <c:pt idx="366">
                  <c:v>491.07595190000001</c:v>
                </c:pt>
                <c:pt idx="367">
                  <c:v>521.79170680000004</c:v>
                </c:pt>
                <c:pt idx="368">
                  <c:v>797.94789279999998</c:v>
                </c:pt>
                <c:pt idx="369">
                  <c:v>678.75514350000003</c:v>
                </c:pt>
                <c:pt idx="370">
                  <c:v>496.28697840000001</c:v>
                </c:pt>
                <c:pt idx="371">
                  <c:v>728.48578129999999</c:v>
                </c:pt>
                <c:pt idx="372">
                  <c:v>818.37514160000001</c:v>
                </c:pt>
                <c:pt idx="373">
                  <c:v>753.88393840000003</c:v>
                </c:pt>
                <c:pt idx="374">
                  <c:v>813.7219589</c:v>
                </c:pt>
                <c:pt idx="375">
                  <c:v>846.89660330000004</c:v>
                </c:pt>
                <c:pt idx="376">
                  <c:v>855.03329940000003</c:v>
                </c:pt>
                <c:pt idx="377">
                  <c:v>573.80528389999995</c:v>
                </c:pt>
                <c:pt idx="378">
                  <c:v>579.22823600000004</c:v>
                </c:pt>
                <c:pt idx="379">
                  <c:v>520.67904309999994</c:v>
                </c:pt>
                <c:pt idx="380">
                  <c:v>596.07221919999995</c:v>
                </c:pt>
                <c:pt idx="381">
                  <c:v>528.95717160000004</c:v>
                </c:pt>
                <c:pt idx="382">
                  <c:v>641.25107260000004</c:v>
                </c:pt>
                <c:pt idx="383">
                  <c:v>509.1660114</c:v>
                </c:pt>
                <c:pt idx="384">
                  <c:v>571.72138900000004</c:v>
                </c:pt>
                <c:pt idx="385">
                  <c:v>565.6179558</c:v>
                </c:pt>
                <c:pt idx="386">
                  <c:v>465.39341830000001</c:v>
                </c:pt>
                <c:pt idx="387">
                  <c:v>538.86701700000003</c:v>
                </c:pt>
                <c:pt idx="388">
                  <c:v>727.73587320000001</c:v>
                </c:pt>
                <c:pt idx="389">
                  <c:v>748.084743</c:v>
                </c:pt>
                <c:pt idx="390">
                  <c:v>612.76550669999995</c:v>
                </c:pt>
                <c:pt idx="391">
                  <c:v>560.67328239999995</c:v>
                </c:pt>
                <c:pt idx="392">
                  <c:v>542.97963890000005</c:v>
                </c:pt>
                <c:pt idx="393">
                  <c:v>568.13812340000004</c:v>
                </c:pt>
                <c:pt idx="394">
                  <c:v>797.95577839999999</c:v>
                </c:pt>
                <c:pt idx="395">
                  <c:v>805.79487359999996</c:v>
                </c:pt>
                <c:pt idx="396">
                  <c:v>764.95872550000001</c:v>
                </c:pt>
                <c:pt idx="397">
                  <c:v>796.70319440000003</c:v>
                </c:pt>
                <c:pt idx="398">
                  <c:v>509.22043880000001</c:v>
                </c:pt>
                <c:pt idx="399">
                  <c:v>508.78976820000003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6E-4555-98C6-320C70A8C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993592"/>
        <c:axId val="413993264"/>
      </c:lineChart>
      <c:catAx>
        <c:axId val="413993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93264"/>
        <c:crosses val="autoZero"/>
        <c:auto val="1"/>
        <c:lblAlgn val="ctr"/>
        <c:lblOffset val="100"/>
        <c:noMultiLvlLbl val="0"/>
      </c:catAx>
      <c:valAx>
        <c:axId val="4139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9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5C859-9920-4961-A054-5293D1A0BB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0B0FDB-3211-4530-B3F4-23EF6030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wresearch.org/staff/jeffrey-s-passe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ewhispanic.org/author/rsur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Educational Performance prediction by using Linear </a:t>
            </a:r>
            <a:r>
              <a:rPr lang="en-US" dirty="0"/>
              <a:t>Regressions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California (U.S.A)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948" y="483672"/>
            <a:ext cx="511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 Achieving the final model where all variances</a:t>
            </a:r>
          </a:p>
          <a:p>
            <a:r>
              <a:rPr lang="en-US" dirty="0" smtClean="0"/>
              <a:t>Are below than 1.7 and P-values below 0.05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802" y="1227434"/>
            <a:ext cx="2457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Rsq</a:t>
            </a:r>
            <a:r>
              <a:rPr lang="en-US" b="1" dirty="0" smtClean="0"/>
              <a:t>                = 0.80</a:t>
            </a:r>
          </a:p>
          <a:p>
            <a:r>
              <a:rPr lang="en-US" b="1" dirty="0" err="1" smtClean="0"/>
              <a:t>Adj</a:t>
            </a:r>
            <a:r>
              <a:rPr lang="en-US" b="1" dirty="0" smtClean="0"/>
              <a:t> </a:t>
            </a:r>
            <a:r>
              <a:rPr lang="en-US" b="1" dirty="0" err="1" smtClean="0"/>
              <a:t>Rsq</a:t>
            </a:r>
            <a:r>
              <a:rPr lang="en-US" b="1" dirty="0" smtClean="0"/>
              <a:t>        = 0.80</a:t>
            </a:r>
          </a:p>
          <a:p>
            <a:r>
              <a:rPr lang="en-US" b="1" dirty="0" err="1" smtClean="0"/>
              <a:t>ChaiSq</a:t>
            </a:r>
            <a:r>
              <a:rPr lang="en-US" b="1" dirty="0" smtClean="0"/>
              <a:t>         = 0.097</a:t>
            </a:r>
          </a:p>
          <a:p>
            <a:r>
              <a:rPr lang="en-US" b="1" dirty="0" smtClean="0"/>
              <a:t>Mean Error = 8.25 (abs)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35948" y="4465984"/>
            <a:ext cx="1069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Since from the starting we have found that Meal is the most important variable which is influencing</a:t>
            </a:r>
          </a:p>
          <a:p>
            <a:r>
              <a:rPr lang="en-US" sz="2000" dirty="0" smtClean="0"/>
              <a:t>the academic performance on large scale, we tried to keep it in our model till the end and keep other </a:t>
            </a:r>
          </a:p>
          <a:p>
            <a:r>
              <a:rPr lang="en-US" sz="2000" dirty="0" smtClean="0"/>
              <a:t>Correlated variables keeps on eliminated till we achieve </a:t>
            </a:r>
            <a:r>
              <a:rPr lang="en-US" sz="2000" b="1" i="1" dirty="0" smtClean="0"/>
              <a:t>VIF of MEAL = 1.69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498777"/>
              </p:ext>
            </p:extLst>
          </p:nvPr>
        </p:nvGraphicFramePr>
        <p:xfrm>
          <a:off x="6016487" y="204874"/>
          <a:ext cx="6082748" cy="426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1437" y="2429560"/>
            <a:ext cx="5864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Rsq</a:t>
            </a:r>
            <a:r>
              <a:rPr lang="en-US" dirty="0" smtClean="0"/>
              <a:t>  derived here means the model is excellent and 80%</a:t>
            </a:r>
          </a:p>
          <a:p>
            <a:r>
              <a:rPr lang="en-US" dirty="0" smtClean="0"/>
              <a:t>Of the variations in independent variables can be </a:t>
            </a:r>
          </a:p>
          <a:p>
            <a:r>
              <a:rPr lang="en-US" dirty="0" smtClean="0"/>
              <a:t>explained by our model.</a:t>
            </a:r>
          </a:p>
          <a:p>
            <a:r>
              <a:rPr lang="en-US" dirty="0" smtClean="0"/>
              <a:t>Secondly high </a:t>
            </a:r>
            <a:r>
              <a:rPr lang="en-US" dirty="0" err="1" smtClean="0"/>
              <a:t>ChaiSq</a:t>
            </a:r>
            <a:r>
              <a:rPr lang="en-US" dirty="0" smtClean="0"/>
              <a:t> here indicates that there  is</a:t>
            </a:r>
          </a:p>
          <a:p>
            <a:r>
              <a:rPr lang="en-US" dirty="0" smtClean="0"/>
              <a:t>Significantly</a:t>
            </a:r>
            <a:r>
              <a:rPr lang="en-US" dirty="0"/>
              <a:t> </a:t>
            </a:r>
            <a:r>
              <a:rPr lang="en-US" dirty="0" smtClean="0"/>
              <a:t>Low problem of multi collinearity in our model</a:t>
            </a:r>
          </a:p>
          <a:p>
            <a:r>
              <a:rPr lang="en-US" dirty="0" smtClean="0"/>
              <a:t>With max possibility of error = 8.25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7052" y="5596070"/>
            <a:ext cx="1027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Meal was the important factor from the starting, and when we tried to remove it to see the impact  , we noticed that </a:t>
            </a:r>
            <a:r>
              <a:rPr lang="en-US" dirty="0" err="1" smtClean="0"/>
              <a:t>Rsq</a:t>
            </a:r>
            <a:r>
              <a:rPr lang="en-US" dirty="0" smtClean="0"/>
              <a:t> dropped out significantly , which obviously we don want to maintain the predictive power</a:t>
            </a:r>
          </a:p>
          <a:p>
            <a:r>
              <a:rPr lang="en-US" dirty="0" smtClean="0"/>
              <a:t>           of our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4594"/>
              </p:ext>
            </p:extLst>
          </p:nvPr>
        </p:nvGraphicFramePr>
        <p:xfrm>
          <a:off x="1260764" y="1898073"/>
          <a:ext cx="10673888" cy="4959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662546" y="234223"/>
            <a:ext cx="102721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Line graph for Api00 &amp; Predicted Performance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46" y="1096925"/>
            <a:ext cx="838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We can see here that our predicted performance is in total sync with the variable Api00</a:t>
            </a:r>
          </a:p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Thus proving our model fit and Sound.</a:t>
            </a:r>
            <a:endParaRPr lang="en-US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9634" y="2569769"/>
            <a:ext cx="52346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You.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32570"/>
              </p:ext>
            </p:extLst>
          </p:nvPr>
        </p:nvGraphicFramePr>
        <p:xfrm>
          <a:off x="2809461" y="927647"/>
          <a:ext cx="6109252" cy="569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328">
                  <a:extLst>
                    <a:ext uri="{9D8B030D-6E8A-4147-A177-3AD203B41FA5}">
                      <a16:colId xmlns:a16="http://schemas.microsoft.com/office/drawing/2014/main" val="1287598440"/>
                    </a:ext>
                  </a:extLst>
                </a:gridCol>
                <a:gridCol w="4526924">
                  <a:extLst>
                    <a:ext uri="{9D8B030D-6E8A-4147-A177-3AD203B41FA5}">
                      <a16:colId xmlns:a16="http://schemas.microsoft.com/office/drawing/2014/main" val="913731372"/>
                    </a:ext>
                  </a:extLst>
                </a:gridCol>
              </a:tblGrid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Label  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645011778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acs_46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class size class size grades 4-6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173628224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acs_k3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class size kg-3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346081762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api00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Academic Performance Indicator 2000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354929543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api99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Academic Performance Indicator 1999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234338018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avg_ed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number of Years of High school parent education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781214821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col_grad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Parents who are college grad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70867051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dnum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district number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479351932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Students who are English language learners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42054794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part Time Teachers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34053399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enroll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students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579861485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full Time Teachers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09197932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grad_sch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Parents who are attended grad school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369538936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growth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growth 1999 to 2000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80712233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hsg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Parents who are high school graduate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064779154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mealcat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free meals in 3 categories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303933649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meals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Students who opt for free meals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076671699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mobility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Dropout Rate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3859110831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not_hsg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Parents who are not high school graduate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722572047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snum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school number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446506771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some_col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of Parents who are attended some college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199895507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yr_rnd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year round school – School open through the year or not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17" marR="50517" marT="0" marB="0" anchor="ctr"/>
                </a:tc>
                <a:extLst>
                  <a:ext uri="{0D108BD9-81ED-4DB2-BD59-A6C34878D82A}">
                    <a16:rowId xmlns:a16="http://schemas.microsoft.com/office/drawing/2014/main" val="22176678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9461" y="265043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Variables insight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28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473" y="289629"/>
            <a:ext cx="974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By examining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 variables using PROC CONTENTS feature in SAS  We get to know that all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variables are in numerical format even the two variables named: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9" y="928773"/>
            <a:ext cx="469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Mealcat</a:t>
            </a:r>
            <a:r>
              <a:rPr lang="en-US" dirty="0" smtClean="0"/>
              <a:t> (meals category divided in to 3 parts)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309" y="1354572"/>
            <a:ext cx="473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Year round school ( divided in to 2 categories 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1309" y="1780371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categorical in nature and may have a high influence over other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0473" y="2457380"/>
            <a:ext cx="94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We found out some anomalies in the data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usig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Proc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 Univariate feature of SAS listed below: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309" y="2883179"/>
            <a:ext cx="99520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Growth  variable consist some –</a:t>
            </a:r>
            <a:r>
              <a:rPr lang="en-US" dirty="0" err="1" smtClean="0"/>
              <a:t>ive</a:t>
            </a:r>
            <a:r>
              <a:rPr lang="en-US" dirty="0" smtClean="0"/>
              <a:t> values , our assumption is that this variable is in  %age form and </a:t>
            </a:r>
          </a:p>
          <a:p>
            <a:r>
              <a:rPr lang="en-US" dirty="0" smtClean="0"/>
              <a:t>cant be in –values that has to be made positive.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Percentage free meal consisted 85 missing values that is to be replaced by the respective mean of </a:t>
            </a:r>
          </a:p>
          <a:p>
            <a:r>
              <a:rPr lang="en-US" dirty="0" smtClean="0"/>
              <a:t>three categories in </a:t>
            </a:r>
            <a:r>
              <a:rPr lang="en-US" dirty="0" err="1" smtClean="0"/>
              <a:t>Mealcat</a:t>
            </a:r>
            <a:r>
              <a:rPr lang="en-US" dirty="0" smtClean="0"/>
              <a:t> variable.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err="1" smtClean="0"/>
              <a:t>Pct</a:t>
            </a:r>
            <a:r>
              <a:rPr lang="en-US" dirty="0" smtClean="0"/>
              <a:t> 1 </a:t>
            </a:r>
            <a:r>
              <a:rPr lang="en-US" dirty="0" err="1" smtClean="0"/>
              <a:t>yr</a:t>
            </a:r>
            <a:r>
              <a:rPr lang="en-US" dirty="0" smtClean="0"/>
              <a:t> in school </a:t>
            </a:r>
            <a:r>
              <a:rPr lang="en-US" dirty="0"/>
              <a:t>,</a:t>
            </a:r>
            <a:r>
              <a:rPr lang="en-US" dirty="0" smtClean="0"/>
              <a:t> acs_k3, acs_46 , mobility consisted some missing value that’s to be replaced by</a:t>
            </a:r>
          </a:p>
          <a:p>
            <a:r>
              <a:rPr lang="en-US" dirty="0" smtClean="0"/>
              <a:t> mean.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err="1" smtClean="0"/>
              <a:t>Avg</a:t>
            </a:r>
            <a:r>
              <a:rPr lang="en-US" dirty="0" smtClean="0"/>
              <a:t> parent </a:t>
            </a:r>
            <a:r>
              <a:rPr lang="en-US" dirty="0" err="1" smtClean="0"/>
              <a:t>edu</a:t>
            </a:r>
            <a:r>
              <a:rPr lang="en-US" dirty="0" smtClean="0"/>
              <a:t> contained 19 missing values to be replaced by zero as there is sound possibility that </a:t>
            </a:r>
          </a:p>
          <a:p>
            <a:r>
              <a:rPr lang="en-US" dirty="0" smtClean="0"/>
              <a:t>there might be some parents who are not educated at all.</a:t>
            </a:r>
          </a:p>
          <a:p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Values which are less than 1 in full time teacher came out 19 values are to be converted in  to</a:t>
            </a:r>
          </a:p>
          <a:p>
            <a:r>
              <a:rPr lang="en-US" dirty="0"/>
              <a:t> </a:t>
            </a:r>
            <a:r>
              <a:rPr lang="en-US" dirty="0" smtClean="0"/>
              <a:t>       percentages.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33391" y="3048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7127" y="70793"/>
            <a:ext cx="102523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Here the correlation of Api2000 is  shown with the other variables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295545"/>
              </p:ext>
            </p:extLst>
          </p:nvPr>
        </p:nvGraphicFramePr>
        <p:xfrm>
          <a:off x="1482436" y="70793"/>
          <a:ext cx="10709564" cy="678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4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4156" y="0"/>
            <a:ext cx="9401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Iterations on significantly correlated variables: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2524" y="743313"/>
            <a:ext cx="107294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MEALS + </a:t>
            </a:r>
            <a:r>
              <a:rPr lang="en-US" sz="2000" b="1" dirty="0" err="1" smtClean="0"/>
              <a:t>Yr_rnd</a:t>
            </a:r>
            <a:r>
              <a:rPr lang="en-US" sz="2000" b="1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The negative correlation of  Variable Meals is 0.88 which signifies that when more free meals opting </a:t>
            </a:r>
          </a:p>
          <a:p>
            <a:r>
              <a:rPr lang="en-US" sz="2000" dirty="0" smtClean="0"/>
              <a:t>Students are there in schools the academic performance goes down at high rate, it can be due </a:t>
            </a:r>
          </a:p>
          <a:p>
            <a:r>
              <a:rPr lang="en-US" sz="2000" dirty="0" smtClean="0"/>
              <a:t>to following reasons: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More free meals opting students means more poor students who may come to school just for </a:t>
            </a:r>
          </a:p>
          <a:p>
            <a:r>
              <a:rPr lang="en-US" sz="2000" dirty="0" smtClean="0"/>
              <a:t>The sake of meals, they don’t have proper resources to study well 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A strong possibility is there that this population of free meal </a:t>
            </a:r>
            <a:r>
              <a:rPr lang="en-US" sz="2000" dirty="0" err="1" smtClean="0"/>
              <a:t>opters</a:t>
            </a:r>
            <a:r>
              <a:rPr lang="en-US" sz="2000" dirty="0" smtClean="0"/>
              <a:t> contributes to full time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chools which is also negatively co-related 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62524" y="3503828"/>
            <a:ext cx="569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ELL: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Refers to English language learners .</a:t>
            </a:r>
          </a:p>
          <a:p>
            <a:r>
              <a:rPr lang="en-US" sz="2000" dirty="0" smtClean="0"/>
              <a:t>Since the medium  of education in USA is mostly </a:t>
            </a:r>
          </a:p>
          <a:p>
            <a:r>
              <a:rPr lang="en-US" sz="2000" dirty="0" smtClean="0"/>
              <a:t>English, there are high possibilities that the students</a:t>
            </a:r>
          </a:p>
          <a:p>
            <a:r>
              <a:rPr lang="en-US" sz="2000" dirty="0" smtClean="0"/>
              <a:t>who don’t know English well cant perform good in studies.</a:t>
            </a:r>
          </a:p>
          <a:p>
            <a:pPr marL="342900" indent="-342900">
              <a:buAutoNum type="arabicPeriod" startAt="2"/>
            </a:pPr>
            <a:r>
              <a:rPr lang="en-US" sz="2000" dirty="0" smtClean="0"/>
              <a:t>Also year 1999-2000 was recorded as the year when the immigration was at peak in USA, mostly from Vietnam  which is a under developed nation.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8" y="3394840"/>
            <a:ext cx="4845580" cy="3170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2522" y="6598876"/>
            <a:ext cx="4439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cap="all" dirty="0" smtClean="0"/>
              <a:t>Overview BY</a:t>
            </a:r>
            <a:r>
              <a:rPr lang="en-US" sz="800" b="1" cap="all" dirty="0"/>
              <a:t> </a:t>
            </a:r>
            <a:r>
              <a:rPr lang="en-US" sz="800" b="1" cap="all" dirty="0">
                <a:hlinkClick r:id="rId3" tooltip="View the profile of Jeffrey S. Passel"/>
              </a:rPr>
              <a:t>JEFFREY S. PASSEL</a:t>
            </a:r>
            <a:r>
              <a:rPr lang="en-US" sz="800" b="1" cap="all" dirty="0"/>
              <a:t> AND </a:t>
            </a:r>
            <a:r>
              <a:rPr lang="en-US" sz="800" b="1" cap="all" dirty="0">
                <a:hlinkClick r:id="rId4" tooltip="View posts by Roberto Suro"/>
              </a:rPr>
              <a:t>ROBERTO </a:t>
            </a:r>
            <a:r>
              <a:rPr lang="en-US" sz="800" b="1" cap="all" dirty="0" smtClean="0">
                <a:hlinkClick r:id="rId4" tooltip="View posts by Roberto Suro"/>
              </a:rPr>
              <a:t>SURO</a:t>
            </a:r>
            <a:r>
              <a:rPr lang="en-US" sz="800" b="1" cap="all" dirty="0" smtClean="0"/>
              <a:t>  http://www.pewhispanic.org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5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7019" y="490330"/>
            <a:ext cx="55279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Yr_rnd</a:t>
            </a:r>
            <a:r>
              <a:rPr lang="en-US" sz="2000" b="1" dirty="0" smtClean="0"/>
              <a:t> + Full (Full time teachers) + emmer (part time teachers</a:t>
            </a:r>
          </a:p>
          <a:p>
            <a:r>
              <a:rPr lang="en-US" sz="2000" dirty="0" smtClean="0"/>
              <a:t>The –</a:t>
            </a:r>
            <a:r>
              <a:rPr lang="en-US" sz="2000" dirty="0" err="1" smtClean="0"/>
              <a:t>ive</a:t>
            </a:r>
            <a:r>
              <a:rPr lang="en-US" sz="2000" dirty="0" smtClean="0"/>
              <a:t> correlation in this variable indicated that  Year Round Schools gives less academic performance </a:t>
            </a:r>
            <a:r>
              <a:rPr lang="en-US" sz="2000" dirty="0"/>
              <a:t>t</a:t>
            </a:r>
            <a:r>
              <a:rPr lang="en-US" sz="2000" dirty="0" smtClean="0"/>
              <a:t>han those of part time schools, reason can be 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Free meal opting students who like to come school daily, but cant afford to study well.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%age of full time dedicated teachers is less in year round schools.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May be because of extreme weather conditions good students prefer to study from home.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07409"/>
              </p:ext>
            </p:extLst>
          </p:nvPr>
        </p:nvGraphicFramePr>
        <p:xfrm>
          <a:off x="7107382" y="490330"/>
          <a:ext cx="4959926" cy="3231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095">
                  <a:extLst>
                    <a:ext uri="{9D8B030D-6E8A-4147-A177-3AD203B41FA5}">
                      <a16:colId xmlns:a16="http://schemas.microsoft.com/office/drawing/2014/main" val="2977134110"/>
                    </a:ext>
                  </a:extLst>
                </a:gridCol>
                <a:gridCol w="995095">
                  <a:extLst>
                    <a:ext uri="{9D8B030D-6E8A-4147-A177-3AD203B41FA5}">
                      <a16:colId xmlns:a16="http://schemas.microsoft.com/office/drawing/2014/main" val="1976445787"/>
                    </a:ext>
                  </a:extLst>
                </a:gridCol>
                <a:gridCol w="979546">
                  <a:extLst>
                    <a:ext uri="{9D8B030D-6E8A-4147-A177-3AD203B41FA5}">
                      <a16:colId xmlns:a16="http://schemas.microsoft.com/office/drawing/2014/main" val="960219889"/>
                    </a:ext>
                  </a:extLst>
                </a:gridCol>
                <a:gridCol w="995095">
                  <a:extLst>
                    <a:ext uri="{9D8B030D-6E8A-4147-A177-3AD203B41FA5}">
                      <a16:colId xmlns:a16="http://schemas.microsoft.com/office/drawing/2014/main" val="722556353"/>
                    </a:ext>
                  </a:extLst>
                </a:gridCol>
                <a:gridCol w="995095">
                  <a:extLst>
                    <a:ext uri="{9D8B030D-6E8A-4147-A177-3AD203B41FA5}">
                      <a16:colId xmlns:a16="http://schemas.microsoft.com/office/drawing/2014/main" val="27796748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checking year round schools with full time teachers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34408"/>
                  </a:ext>
                </a:extLst>
              </a:tr>
              <a:tr h="49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year round school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 Obs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Variable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Label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8538122"/>
                  </a:ext>
                </a:extLst>
              </a:tr>
              <a:tr h="3394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u="none" strike="noStrike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308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u="none" strike="noStrike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api00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u="none" strike="noStrike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api 2000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684.539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6910106"/>
                  </a:ext>
                </a:extLst>
              </a:tr>
              <a:tr h="675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full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%age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of full time teachers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87.79545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7282992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92</a:t>
                      </a:r>
                      <a:endParaRPr lang="en-US" sz="16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api00</a:t>
                      </a:r>
                      <a:endParaRPr lang="en-US" sz="16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api 2000</a:t>
                      </a:r>
                      <a:endParaRPr lang="en-US" sz="16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524.0326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7277665"/>
                  </a:ext>
                </a:extLst>
              </a:tr>
              <a:tr h="675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full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%age of full time teachers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73.68478</a:t>
                      </a:r>
                      <a:endParaRPr lang="en-US" sz="16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9673942"/>
                  </a:ext>
                </a:extLst>
              </a:tr>
              <a:tr h="3394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16469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7019" y="4488874"/>
            <a:ext cx="5323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Not_hsg</a:t>
            </a:r>
            <a:endParaRPr lang="en-US" sz="2000" b="1" dirty="0" smtClean="0"/>
          </a:p>
          <a:p>
            <a:r>
              <a:rPr lang="en-US" sz="2000" dirty="0" smtClean="0"/>
              <a:t>Parents who are not high school graduates </a:t>
            </a:r>
          </a:p>
          <a:p>
            <a:r>
              <a:rPr lang="en-US" sz="2000" dirty="0" smtClean="0"/>
              <a:t>obviously cant </a:t>
            </a:r>
            <a:r>
              <a:rPr lang="en-US" sz="2000" dirty="0" err="1" smtClean="0"/>
              <a:t>treach</a:t>
            </a:r>
            <a:r>
              <a:rPr lang="en-US" sz="2000" dirty="0" smtClean="0"/>
              <a:t> their children well, leading </a:t>
            </a:r>
          </a:p>
          <a:p>
            <a:r>
              <a:rPr lang="en-US" sz="2000" dirty="0" smtClean="0"/>
              <a:t>to –</a:t>
            </a:r>
            <a:r>
              <a:rPr lang="en-US" sz="2000" dirty="0" err="1" smtClean="0"/>
              <a:t>ive</a:t>
            </a:r>
            <a:r>
              <a:rPr lang="en-US" sz="2000" dirty="0" smtClean="0"/>
              <a:t> correlation and lowering the</a:t>
            </a:r>
          </a:p>
          <a:p>
            <a:r>
              <a:rPr lang="en-US" sz="2000" dirty="0" smtClean="0"/>
              <a:t> academic performance.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48505"/>
              </p:ext>
            </p:extLst>
          </p:nvPr>
        </p:nvGraphicFramePr>
        <p:xfrm>
          <a:off x="6835166" y="3948545"/>
          <a:ext cx="5232142" cy="273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278" y="973357"/>
            <a:ext cx="3951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Some_coll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coll_grad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Grad_sch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avg_edu</a:t>
            </a:r>
            <a:endParaRPr lang="en-US" sz="2000" b="1" dirty="0" smtClean="0"/>
          </a:p>
          <a:p>
            <a:r>
              <a:rPr lang="en-US" sz="2000" dirty="0" smtClean="0"/>
              <a:t>Since there is +</a:t>
            </a:r>
            <a:r>
              <a:rPr lang="en-US" sz="2000" dirty="0" err="1" smtClean="0"/>
              <a:t>ive</a:t>
            </a:r>
            <a:r>
              <a:rPr lang="en-US" sz="2000" dirty="0" smtClean="0"/>
              <a:t> correlation between these variables ,all these education factor of parents indicates that more the parents are educated , better the academic performance kids deliver in education.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498242"/>
            <a:ext cx="5500400" cy="3337437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49140" y="6276109"/>
            <a:ext cx="243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doni MT Black" panose="02070A03080606020203" pitchFamily="18" charset="0"/>
              </a:rPr>
              <a:t>End of Iterations</a:t>
            </a:r>
            <a:endParaRPr lang="en-US" sz="2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24530"/>
              </p:ext>
            </p:extLst>
          </p:nvPr>
        </p:nvGraphicFramePr>
        <p:xfrm>
          <a:off x="5269925" y="646331"/>
          <a:ext cx="6922075" cy="507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504748" y="0"/>
            <a:ext cx="4710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First Regression model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5835" y="1367135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from here onwards we </a:t>
            </a:r>
          </a:p>
          <a:p>
            <a:r>
              <a:rPr lang="en-US" sz="2000" dirty="0" smtClean="0"/>
              <a:t>eliminated the variables one by one</a:t>
            </a:r>
          </a:p>
          <a:p>
            <a:r>
              <a:rPr lang="en-US" sz="2000" dirty="0" smtClean="0"/>
              <a:t> till we achieved a model With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VIF not more than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P-statistics less than 95% of</a:t>
            </a:r>
          </a:p>
          <a:p>
            <a:r>
              <a:rPr lang="en-US" sz="2000" dirty="0" smtClean="0"/>
              <a:t> confidence level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5835" y="5633363"/>
            <a:ext cx="663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first we have to remove </a:t>
            </a:r>
            <a:r>
              <a:rPr lang="en-US" dirty="0" err="1" smtClean="0"/>
              <a:t>Avg_Edu</a:t>
            </a:r>
            <a:r>
              <a:rPr lang="en-US" dirty="0" smtClean="0"/>
              <a:t> variable because of high VIF.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748" y="3498357"/>
            <a:ext cx="576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P-</a:t>
            </a:r>
            <a:r>
              <a:rPr lang="en-US" b="1" dirty="0" err="1" smtClean="0"/>
              <a:t>val</a:t>
            </a:r>
            <a:r>
              <a:rPr lang="en-US" b="1" dirty="0" smtClean="0"/>
              <a:t>     &lt;0.0001</a:t>
            </a:r>
          </a:p>
          <a:p>
            <a:r>
              <a:rPr lang="en-US" b="1" dirty="0" err="1" smtClean="0"/>
              <a:t>Rsq</a:t>
            </a:r>
            <a:r>
              <a:rPr lang="en-US" b="1" dirty="0" smtClean="0"/>
              <a:t>         0.8491</a:t>
            </a:r>
          </a:p>
          <a:p>
            <a:r>
              <a:rPr lang="en-US" b="1" dirty="0" err="1" smtClean="0"/>
              <a:t>AdjRsq</a:t>
            </a:r>
            <a:r>
              <a:rPr lang="en-US" b="1" dirty="0" smtClean="0"/>
              <a:t>  0.8428</a:t>
            </a:r>
          </a:p>
          <a:p>
            <a:endParaRPr lang="en-US" dirty="0"/>
          </a:p>
          <a:p>
            <a:r>
              <a:rPr lang="en-US" dirty="0" err="1" smtClean="0"/>
              <a:t>Rsq</a:t>
            </a:r>
            <a:r>
              <a:rPr lang="en-US" dirty="0" smtClean="0"/>
              <a:t> , </a:t>
            </a:r>
            <a:r>
              <a:rPr lang="en-US" dirty="0" err="1" smtClean="0"/>
              <a:t>Adj</a:t>
            </a:r>
            <a:r>
              <a:rPr lang="en-US" dirty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we got here in 1st model significantly ok</a:t>
            </a:r>
          </a:p>
          <a:p>
            <a:r>
              <a:rPr lang="en-US" dirty="0"/>
              <a:t>b</a:t>
            </a:r>
            <a:r>
              <a:rPr lang="en-US" dirty="0" smtClean="0"/>
              <a:t>ut difference in </a:t>
            </a:r>
            <a:r>
              <a:rPr lang="en-US" dirty="0" err="1" smtClean="0"/>
              <a:t>Rsq</a:t>
            </a:r>
            <a:r>
              <a:rPr lang="en-US" dirty="0" smtClean="0"/>
              <a:t> and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Rsq</a:t>
            </a:r>
            <a:r>
              <a:rPr lang="en-US" dirty="0" smtClean="0"/>
              <a:t> indicates the presence of </a:t>
            </a:r>
          </a:p>
          <a:p>
            <a:r>
              <a:rPr lang="en-US" dirty="0" smtClean="0"/>
              <a:t>irrelevant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698547"/>
              </p:ext>
            </p:extLst>
          </p:nvPr>
        </p:nvGraphicFramePr>
        <p:xfrm>
          <a:off x="5835166" y="66261"/>
          <a:ext cx="6356834" cy="3897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948" y="976310"/>
            <a:ext cx="4208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see high variance in variables </a:t>
            </a:r>
          </a:p>
          <a:p>
            <a:r>
              <a:rPr lang="en-US" dirty="0" smtClean="0"/>
              <a:t>Meals &amp; </a:t>
            </a:r>
            <a:r>
              <a:rPr lang="en-US" dirty="0" err="1" smtClean="0"/>
              <a:t>Mealcat</a:t>
            </a:r>
            <a:r>
              <a:rPr lang="en-US" dirty="0" smtClean="0"/>
              <a:t> which are to be removed </a:t>
            </a:r>
          </a:p>
          <a:p>
            <a:r>
              <a:rPr lang="en-US" dirty="0" smtClean="0"/>
              <a:t>Sequentially because of high VIF.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982" y="2582647"/>
            <a:ext cx="4554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see this high multi collinearity, </a:t>
            </a:r>
          </a:p>
          <a:p>
            <a:r>
              <a:rPr lang="en-US" dirty="0"/>
              <a:t>t</a:t>
            </a:r>
            <a:r>
              <a:rPr lang="en-US" dirty="0" smtClean="0"/>
              <a:t>o take the decision of which variable </a:t>
            </a:r>
          </a:p>
          <a:p>
            <a:r>
              <a:rPr lang="en-US" dirty="0" smtClean="0"/>
              <a:t>is to be removed so that variance get reduce </a:t>
            </a:r>
          </a:p>
          <a:p>
            <a:r>
              <a:rPr lang="en-US" dirty="0" smtClean="0"/>
              <a:t>of other variables , we refer to </a:t>
            </a:r>
          </a:p>
          <a:p>
            <a:r>
              <a:rPr lang="en-US" b="1" dirty="0" smtClean="0"/>
              <a:t>Collinearity Diagnostics table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13906"/>
              </p:ext>
            </p:extLst>
          </p:nvPr>
        </p:nvGraphicFramePr>
        <p:xfrm>
          <a:off x="5835165" y="4369692"/>
          <a:ext cx="6356835" cy="2314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789">
                  <a:extLst>
                    <a:ext uri="{9D8B030D-6E8A-4147-A177-3AD203B41FA5}">
                      <a16:colId xmlns:a16="http://schemas.microsoft.com/office/drawing/2014/main" val="507005340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2642133940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3610492306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192927468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430588723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2816508837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797147962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606925917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3097326732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2477872153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170533282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1967221548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3484572333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2992935330"/>
                    </a:ext>
                  </a:extLst>
                </a:gridCol>
                <a:gridCol w="423789">
                  <a:extLst>
                    <a:ext uri="{9D8B030D-6E8A-4147-A177-3AD203B41FA5}">
                      <a16:colId xmlns:a16="http://schemas.microsoft.com/office/drawing/2014/main" val="2605246031"/>
                    </a:ext>
                  </a:extLst>
                </a:gridCol>
              </a:tblGrid>
              <a:tr h="456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yr_rnd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acs_k3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acs_46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not_hsg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some_col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col_grad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grad_sch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mealcat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4463060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7749624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3918023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2501356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1422264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0129809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9388726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6395278"/>
                  </a:ext>
                </a:extLst>
              </a:tr>
              <a:tr h="232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0.02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0.01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0.01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0.05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0.01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6085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5948" y="4581080"/>
            <a:ext cx="4399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remove the variable which has more</a:t>
            </a:r>
          </a:p>
          <a:p>
            <a:r>
              <a:rPr lang="en-US" sz="2000" dirty="0" smtClean="0"/>
              <a:t>value here which is </a:t>
            </a:r>
            <a:r>
              <a:rPr lang="en-US" sz="2000" dirty="0" err="1" smtClean="0"/>
              <a:t>MealCat</a:t>
            </a:r>
            <a:r>
              <a:rPr lang="en-US" sz="2000" dirty="0" smtClean="0"/>
              <a:t> </a:t>
            </a:r>
            <a:r>
              <a:rPr lang="en-US" sz="2000" dirty="0"/>
              <a:t>h</a:t>
            </a:r>
            <a:r>
              <a:rPr lang="en-US" sz="2000" dirty="0" smtClean="0"/>
              <a:t>aving </a:t>
            </a:r>
          </a:p>
          <a:p>
            <a:r>
              <a:rPr lang="en-US" sz="2000" dirty="0" smtClean="0"/>
              <a:t>value of 0.90</a:t>
            </a:r>
          </a:p>
          <a:p>
            <a:r>
              <a:rPr lang="en-US" sz="2000" dirty="0" smtClean="0"/>
              <a:t>   same kind of Treatment is to be </a:t>
            </a:r>
          </a:p>
          <a:p>
            <a:r>
              <a:rPr lang="en-US" sz="2000" dirty="0" smtClean="0"/>
              <a:t>          done with rest of the variables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till we achieve a perfect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1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1269</TotalTime>
  <Words>1292</Words>
  <Application>Microsoft Office PowerPoint</Application>
  <PresentationFormat>Widescreen</PresentationFormat>
  <Paragraphs>314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 Black</vt:lpstr>
      <vt:lpstr>Britannic Bold</vt:lpstr>
      <vt:lpstr>Calibri</vt:lpstr>
      <vt:lpstr>Corbel</vt:lpstr>
      <vt:lpstr>Times New Roman</vt:lpstr>
      <vt:lpstr>Parallax</vt:lpstr>
      <vt:lpstr>Educational Performance prediction by using Linear Regressions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Performance prediction by using Linear Regressions</dc:title>
  <dc:creator>aakash sacheti</dc:creator>
  <cp:lastModifiedBy>aakash sacheti</cp:lastModifiedBy>
  <cp:revision>36</cp:revision>
  <dcterms:created xsi:type="dcterms:W3CDTF">2018-05-20T05:01:58Z</dcterms:created>
  <dcterms:modified xsi:type="dcterms:W3CDTF">2018-05-22T11:23:28Z</dcterms:modified>
</cp:coreProperties>
</file>