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esktop\Ts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esktop\Ts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esktop\Ts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esktop\Ts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esktop\Ts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esktop\TsF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esktop\TsF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esktop\TsF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esktop\TsF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'Visual Data interpretation'!$C$23</c:f>
              <c:strCache>
                <c:ptCount val="1"/>
                <c:pt idx="0">
                  <c:v>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'Visual Data interpretation'!$B$24:$B$167</c:f>
              <c:numCache>
                <c:formatCode>mmm\-yy</c:formatCode>
                <c:ptCount val="144"/>
                <c:pt idx="0">
                  <c:v>17899</c:v>
                </c:pt>
                <c:pt idx="1">
                  <c:v>17930</c:v>
                </c:pt>
                <c:pt idx="2">
                  <c:v>17958</c:v>
                </c:pt>
                <c:pt idx="3">
                  <c:v>17989</c:v>
                </c:pt>
                <c:pt idx="4">
                  <c:v>18019</c:v>
                </c:pt>
                <c:pt idx="5">
                  <c:v>18050</c:v>
                </c:pt>
                <c:pt idx="6">
                  <c:v>18080</c:v>
                </c:pt>
                <c:pt idx="7">
                  <c:v>18111</c:v>
                </c:pt>
                <c:pt idx="8">
                  <c:v>18142</c:v>
                </c:pt>
                <c:pt idx="9">
                  <c:v>18172</c:v>
                </c:pt>
                <c:pt idx="10">
                  <c:v>18203</c:v>
                </c:pt>
                <c:pt idx="11">
                  <c:v>18233</c:v>
                </c:pt>
                <c:pt idx="12">
                  <c:v>18264</c:v>
                </c:pt>
                <c:pt idx="13">
                  <c:v>18295</c:v>
                </c:pt>
                <c:pt idx="14">
                  <c:v>18323</c:v>
                </c:pt>
                <c:pt idx="15">
                  <c:v>18354</c:v>
                </c:pt>
                <c:pt idx="16">
                  <c:v>18384</c:v>
                </c:pt>
                <c:pt idx="17">
                  <c:v>18415</c:v>
                </c:pt>
                <c:pt idx="18">
                  <c:v>18445</c:v>
                </c:pt>
                <c:pt idx="19">
                  <c:v>18476</c:v>
                </c:pt>
                <c:pt idx="20">
                  <c:v>18507</c:v>
                </c:pt>
                <c:pt idx="21">
                  <c:v>18537</c:v>
                </c:pt>
                <c:pt idx="22">
                  <c:v>18568</c:v>
                </c:pt>
                <c:pt idx="23">
                  <c:v>18598</c:v>
                </c:pt>
                <c:pt idx="24">
                  <c:v>18629</c:v>
                </c:pt>
                <c:pt idx="25">
                  <c:v>18660</c:v>
                </c:pt>
                <c:pt idx="26">
                  <c:v>18688</c:v>
                </c:pt>
                <c:pt idx="27">
                  <c:v>18719</c:v>
                </c:pt>
                <c:pt idx="28">
                  <c:v>18749</c:v>
                </c:pt>
                <c:pt idx="29">
                  <c:v>18780</c:v>
                </c:pt>
                <c:pt idx="30">
                  <c:v>18810</c:v>
                </c:pt>
                <c:pt idx="31">
                  <c:v>18841</c:v>
                </c:pt>
                <c:pt idx="32">
                  <c:v>18872</c:v>
                </c:pt>
                <c:pt idx="33">
                  <c:v>18902</c:v>
                </c:pt>
                <c:pt idx="34">
                  <c:v>18933</c:v>
                </c:pt>
                <c:pt idx="35">
                  <c:v>18963</c:v>
                </c:pt>
                <c:pt idx="36">
                  <c:v>18994</c:v>
                </c:pt>
                <c:pt idx="37">
                  <c:v>19025</c:v>
                </c:pt>
                <c:pt idx="38">
                  <c:v>19054</c:v>
                </c:pt>
                <c:pt idx="39">
                  <c:v>19085</c:v>
                </c:pt>
                <c:pt idx="40">
                  <c:v>19115</c:v>
                </c:pt>
                <c:pt idx="41">
                  <c:v>19146</c:v>
                </c:pt>
                <c:pt idx="42">
                  <c:v>19176</c:v>
                </c:pt>
                <c:pt idx="43">
                  <c:v>19207</c:v>
                </c:pt>
                <c:pt idx="44">
                  <c:v>19238</c:v>
                </c:pt>
                <c:pt idx="45">
                  <c:v>19268</c:v>
                </c:pt>
                <c:pt idx="46">
                  <c:v>19299</c:v>
                </c:pt>
                <c:pt idx="47">
                  <c:v>19329</c:v>
                </c:pt>
                <c:pt idx="48">
                  <c:v>19360</c:v>
                </c:pt>
                <c:pt idx="49">
                  <c:v>19391</c:v>
                </c:pt>
                <c:pt idx="50">
                  <c:v>19419</c:v>
                </c:pt>
                <c:pt idx="51">
                  <c:v>19450</c:v>
                </c:pt>
                <c:pt idx="52">
                  <c:v>19480</c:v>
                </c:pt>
                <c:pt idx="53">
                  <c:v>19511</c:v>
                </c:pt>
                <c:pt idx="54">
                  <c:v>19541</c:v>
                </c:pt>
                <c:pt idx="55">
                  <c:v>19572</c:v>
                </c:pt>
                <c:pt idx="56">
                  <c:v>19603</c:v>
                </c:pt>
                <c:pt idx="57">
                  <c:v>19633</c:v>
                </c:pt>
                <c:pt idx="58">
                  <c:v>19664</c:v>
                </c:pt>
                <c:pt idx="59">
                  <c:v>19694</c:v>
                </c:pt>
                <c:pt idx="60">
                  <c:v>19725</c:v>
                </c:pt>
                <c:pt idx="61">
                  <c:v>19756</c:v>
                </c:pt>
                <c:pt idx="62">
                  <c:v>19784</c:v>
                </c:pt>
                <c:pt idx="63">
                  <c:v>19815</c:v>
                </c:pt>
                <c:pt idx="64">
                  <c:v>19845</c:v>
                </c:pt>
                <c:pt idx="65">
                  <c:v>19876</c:v>
                </c:pt>
                <c:pt idx="66">
                  <c:v>19906</c:v>
                </c:pt>
                <c:pt idx="67">
                  <c:v>19937</c:v>
                </c:pt>
                <c:pt idx="68">
                  <c:v>19968</c:v>
                </c:pt>
                <c:pt idx="69">
                  <c:v>19998</c:v>
                </c:pt>
                <c:pt idx="70">
                  <c:v>20029</c:v>
                </c:pt>
                <c:pt idx="71">
                  <c:v>20059</c:v>
                </c:pt>
                <c:pt idx="72">
                  <c:v>20090</c:v>
                </c:pt>
                <c:pt idx="73">
                  <c:v>20121</c:v>
                </c:pt>
                <c:pt idx="74">
                  <c:v>20149</c:v>
                </c:pt>
                <c:pt idx="75">
                  <c:v>20180</c:v>
                </c:pt>
                <c:pt idx="76">
                  <c:v>20210</c:v>
                </c:pt>
                <c:pt idx="77">
                  <c:v>20241</c:v>
                </c:pt>
                <c:pt idx="78">
                  <c:v>20271</c:v>
                </c:pt>
                <c:pt idx="79">
                  <c:v>20302</c:v>
                </c:pt>
                <c:pt idx="80">
                  <c:v>20333</c:v>
                </c:pt>
                <c:pt idx="81">
                  <c:v>20363</c:v>
                </c:pt>
                <c:pt idx="82">
                  <c:v>20394</c:v>
                </c:pt>
                <c:pt idx="83">
                  <c:v>20424</c:v>
                </c:pt>
                <c:pt idx="84">
                  <c:v>20455</c:v>
                </c:pt>
                <c:pt idx="85">
                  <c:v>20486</c:v>
                </c:pt>
                <c:pt idx="86">
                  <c:v>20515</c:v>
                </c:pt>
                <c:pt idx="87">
                  <c:v>20546</c:v>
                </c:pt>
                <c:pt idx="88">
                  <c:v>20576</c:v>
                </c:pt>
                <c:pt idx="89">
                  <c:v>20607</c:v>
                </c:pt>
                <c:pt idx="90">
                  <c:v>20637</c:v>
                </c:pt>
                <c:pt idx="91">
                  <c:v>20668</c:v>
                </c:pt>
                <c:pt idx="92">
                  <c:v>20699</c:v>
                </c:pt>
                <c:pt idx="93">
                  <c:v>20729</c:v>
                </c:pt>
                <c:pt idx="94">
                  <c:v>20760</c:v>
                </c:pt>
                <c:pt idx="95">
                  <c:v>20790</c:v>
                </c:pt>
                <c:pt idx="96">
                  <c:v>20821</c:v>
                </c:pt>
                <c:pt idx="97">
                  <c:v>20852</c:v>
                </c:pt>
                <c:pt idx="98">
                  <c:v>20880</c:v>
                </c:pt>
                <c:pt idx="99">
                  <c:v>20911</c:v>
                </c:pt>
                <c:pt idx="100">
                  <c:v>20941</c:v>
                </c:pt>
                <c:pt idx="101">
                  <c:v>20972</c:v>
                </c:pt>
                <c:pt idx="102">
                  <c:v>21002</c:v>
                </c:pt>
                <c:pt idx="103">
                  <c:v>21033</c:v>
                </c:pt>
                <c:pt idx="104">
                  <c:v>21064</c:v>
                </c:pt>
                <c:pt idx="105">
                  <c:v>21094</c:v>
                </c:pt>
                <c:pt idx="106">
                  <c:v>21125</c:v>
                </c:pt>
                <c:pt idx="107">
                  <c:v>21155</c:v>
                </c:pt>
                <c:pt idx="108">
                  <c:v>21186</c:v>
                </c:pt>
                <c:pt idx="109">
                  <c:v>21217</c:v>
                </c:pt>
                <c:pt idx="110">
                  <c:v>21245</c:v>
                </c:pt>
                <c:pt idx="111">
                  <c:v>21276</c:v>
                </c:pt>
                <c:pt idx="112">
                  <c:v>21306</c:v>
                </c:pt>
                <c:pt idx="113">
                  <c:v>21337</c:v>
                </c:pt>
                <c:pt idx="114">
                  <c:v>21367</c:v>
                </c:pt>
                <c:pt idx="115">
                  <c:v>21398</c:v>
                </c:pt>
                <c:pt idx="116">
                  <c:v>21429</c:v>
                </c:pt>
                <c:pt idx="117">
                  <c:v>21459</c:v>
                </c:pt>
                <c:pt idx="118">
                  <c:v>21490</c:v>
                </c:pt>
                <c:pt idx="119">
                  <c:v>21520</c:v>
                </c:pt>
                <c:pt idx="120">
                  <c:v>21551</c:v>
                </c:pt>
                <c:pt idx="121">
                  <c:v>21582</c:v>
                </c:pt>
                <c:pt idx="122">
                  <c:v>21610</c:v>
                </c:pt>
                <c:pt idx="123">
                  <c:v>21641</c:v>
                </c:pt>
                <c:pt idx="124">
                  <c:v>21671</c:v>
                </c:pt>
                <c:pt idx="125">
                  <c:v>21702</c:v>
                </c:pt>
                <c:pt idx="126">
                  <c:v>21732</c:v>
                </c:pt>
                <c:pt idx="127">
                  <c:v>21763</c:v>
                </c:pt>
                <c:pt idx="128">
                  <c:v>21794</c:v>
                </c:pt>
                <c:pt idx="129">
                  <c:v>21824</c:v>
                </c:pt>
                <c:pt idx="130">
                  <c:v>21855</c:v>
                </c:pt>
                <c:pt idx="131">
                  <c:v>21885</c:v>
                </c:pt>
                <c:pt idx="132">
                  <c:v>21916</c:v>
                </c:pt>
                <c:pt idx="133">
                  <c:v>21947</c:v>
                </c:pt>
                <c:pt idx="134">
                  <c:v>21976</c:v>
                </c:pt>
                <c:pt idx="135">
                  <c:v>22007</c:v>
                </c:pt>
                <c:pt idx="136">
                  <c:v>22037</c:v>
                </c:pt>
                <c:pt idx="137">
                  <c:v>22068</c:v>
                </c:pt>
                <c:pt idx="138">
                  <c:v>22098</c:v>
                </c:pt>
                <c:pt idx="139">
                  <c:v>22129</c:v>
                </c:pt>
                <c:pt idx="140">
                  <c:v>22160</c:v>
                </c:pt>
                <c:pt idx="141">
                  <c:v>22190</c:v>
                </c:pt>
                <c:pt idx="142">
                  <c:v>22221</c:v>
                </c:pt>
                <c:pt idx="143">
                  <c:v>22251</c:v>
                </c:pt>
              </c:numCache>
            </c:numRef>
          </c:cat>
          <c:val>
            <c:numRef>
              <c:f>'Visual Data interpretation'!$C$24:$C$167</c:f>
              <c:numCache>
                <c:formatCode>General</c:formatCode>
                <c:ptCount val="144"/>
                <c:pt idx="0">
                  <c:v>112</c:v>
                </c:pt>
                <c:pt idx="1">
                  <c:v>118</c:v>
                </c:pt>
                <c:pt idx="2">
                  <c:v>132</c:v>
                </c:pt>
                <c:pt idx="3">
                  <c:v>129</c:v>
                </c:pt>
                <c:pt idx="4">
                  <c:v>121</c:v>
                </c:pt>
                <c:pt idx="5">
                  <c:v>135</c:v>
                </c:pt>
                <c:pt idx="6">
                  <c:v>148</c:v>
                </c:pt>
                <c:pt idx="7">
                  <c:v>148</c:v>
                </c:pt>
                <c:pt idx="8">
                  <c:v>136</c:v>
                </c:pt>
                <c:pt idx="9">
                  <c:v>119</c:v>
                </c:pt>
                <c:pt idx="10">
                  <c:v>104</c:v>
                </c:pt>
                <c:pt idx="11">
                  <c:v>118</c:v>
                </c:pt>
                <c:pt idx="12">
                  <c:v>115</c:v>
                </c:pt>
                <c:pt idx="13">
                  <c:v>126</c:v>
                </c:pt>
                <c:pt idx="14">
                  <c:v>141</c:v>
                </c:pt>
                <c:pt idx="15">
                  <c:v>135</c:v>
                </c:pt>
                <c:pt idx="16">
                  <c:v>125</c:v>
                </c:pt>
                <c:pt idx="17">
                  <c:v>149</c:v>
                </c:pt>
                <c:pt idx="18">
                  <c:v>170</c:v>
                </c:pt>
                <c:pt idx="19">
                  <c:v>170</c:v>
                </c:pt>
                <c:pt idx="20">
                  <c:v>158</c:v>
                </c:pt>
                <c:pt idx="21">
                  <c:v>133</c:v>
                </c:pt>
                <c:pt idx="22">
                  <c:v>114</c:v>
                </c:pt>
                <c:pt idx="23">
                  <c:v>140</c:v>
                </c:pt>
                <c:pt idx="24">
                  <c:v>145</c:v>
                </c:pt>
                <c:pt idx="25">
                  <c:v>150</c:v>
                </c:pt>
                <c:pt idx="26">
                  <c:v>178</c:v>
                </c:pt>
                <c:pt idx="27">
                  <c:v>163</c:v>
                </c:pt>
                <c:pt idx="28">
                  <c:v>172</c:v>
                </c:pt>
                <c:pt idx="29">
                  <c:v>178</c:v>
                </c:pt>
                <c:pt idx="30">
                  <c:v>199</c:v>
                </c:pt>
                <c:pt idx="31">
                  <c:v>199</c:v>
                </c:pt>
                <c:pt idx="32">
                  <c:v>184</c:v>
                </c:pt>
                <c:pt idx="33">
                  <c:v>162</c:v>
                </c:pt>
                <c:pt idx="34">
                  <c:v>146</c:v>
                </c:pt>
                <c:pt idx="35">
                  <c:v>166</c:v>
                </c:pt>
                <c:pt idx="36">
                  <c:v>171</c:v>
                </c:pt>
                <c:pt idx="37">
                  <c:v>180</c:v>
                </c:pt>
                <c:pt idx="38">
                  <c:v>193</c:v>
                </c:pt>
                <c:pt idx="39">
                  <c:v>181</c:v>
                </c:pt>
                <c:pt idx="40">
                  <c:v>183</c:v>
                </c:pt>
                <c:pt idx="41">
                  <c:v>218</c:v>
                </c:pt>
                <c:pt idx="42">
                  <c:v>230</c:v>
                </c:pt>
                <c:pt idx="43">
                  <c:v>242</c:v>
                </c:pt>
                <c:pt idx="44">
                  <c:v>209</c:v>
                </c:pt>
                <c:pt idx="45">
                  <c:v>191</c:v>
                </c:pt>
                <c:pt idx="46">
                  <c:v>172</c:v>
                </c:pt>
                <c:pt idx="47">
                  <c:v>194</c:v>
                </c:pt>
                <c:pt idx="48">
                  <c:v>196</c:v>
                </c:pt>
                <c:pt idx="49">
                  <c:v>196</c:v>
                </c:pt>
                <c:pt idx="50">
                  <c:v>236</c:v>
                </c:pt>
                <c:pt idx="51">
                  <c:v>235</c:v>
                </c:pt>
                <c:pt idx="52">
                  <c:v>229</c:v>
                </c:pt>
                <c:pt idx="53">
                  <c:v>243</c:v>
                </c:pt>
                <c:pt idx="54">
                  <c:v>264</c:v>
                </c:pt>
                <c:pt idx="55">
                  <c:v>272</c:v>
                </c:pt>
                <c:pt idx="56">
                  <c:v>237</c:v>
                </c:pt>
                <c:pt idx="57">
                  <c:v>211</c:v>
                </c:pt>
                <c:pt idx="58">
                  <c:v>180</c:v>
                </c:pt>
                <c:pt idx="59">
                  <c:v>201</c:v>
                </c:pt>
                <c:pt idx="60">
                  <c:v>204</c:v>
                </c:pt>
                <c:pt idx="61">
                  <c:v>188</c:v>
                </c:pt>
                <c:pt idx="62">
                  <c:v>235</c:v>
                </c:pt>
                <c:pt idx="63">
                  <c:v>227</c:v>
                </c:pt>
                <c:pt idx="64">
                  <c:v>234</c:v>
                </c:pt>
                <c:pt idx="65">
                  <c:v>264</c:v>
                </c:pt>
                <c:pt idx="66">
                  <c:v>302</c:v>
                </c:pt>
                <c:pt idx="67">
                  <c:v>293</c:v>
                </c:pt>
                <c:pt idx="68">
                  <c:v>259</c:v>
                </c:pt>
                <c:pt idx="69">
                  <c:v>229</c:v>
                </c:pt>
                <c:pt idx="70">
                  <c:v>203</c:v>
                </c:pt>
                <c:pt idx="71">
                  <c:v>229</c:v>
                </c:pt>
                <c:pt idx="72">
                  <c:v>242</c:v>
                </c:pt>
                <c:pt idx="73">
                  <c:v>233</c:v>
                </c:pt>
                <c:pt idx="74">
                  <c:v>267</c:v>
                </c:pt>
                <c:pt idx="75">
                  <c:v>269</c:v>
                </c:pt>
                <c:pt idx="76">
                  <c:v>270</c:v>
                </c:pt>
                <c:pt idx="77">
                  <c:v>315</c:v>
                </c:pt>
                <c:pt idx="78">
                  <c:v>364</c:v>
                </c:pt>
                <c:pt idx="79">
                  <c:v>347</c:v>
                </c:pt>
                <c:pt idx="80">
                  <c:v>312</c:v>
                </c:pt>
                <c:pt idx="81">
                  <c:v>274</c:v>
                </c:pt>
                <c:pt idx="82">
                  <c:v>237</c:v>
                </c:pt>
                <c:pt idx="83">
                  <c:v>278</c:v>
                </c:pt>
                <c:pt idx="84">
                  <c:v>284</c:v>
                </c:pt>
                <c:pt idx="85">
                  <c:v>277</c:v>
                </c:pt>
                <c:pt idx="86">
                  <c:v>317</c:v>
                </c:pt>
                <c:pt idx="87">
                  <c:v>313</c:v>
                </c:pt>
                <c:pt idx="88">
                  <c:v>318</c:v>
                </c:pt>
                <c:pt idx="89">
                  <c:v>374</c:v>
                </c:pt>
                <c:pt idx="90">
                  <c:v>413</c:v>
                </c:pt>
                <c:pt idx="91">
                  <c:v>405</c:v>
                </c:pt>
                <c:pt idx="92">
                  <c:v>355</c:v>
                </c:pt>
                <c:pt idx="93">
                  <c:v>306</c:v>
                </c:pt>
                <c:pt idx="94">
                  <c:v>271</c:v>
                </c:pt>
                <c:pt idx="95">
                  <c:v>306</c:v>
                </c:pt>
                <c:pt idx="96">
                  <c:v>315</c:v>
                </c:pt>
                <c:pt idx="97">
                  <c:v>301</c:v>
                </c:pt>
                <c:pt idx="98">
                  <c:v>356</c:v>
                </c:pt>
                <c:pt idx="99">
                  <c:v>348</c:v>
                </c:pt>
                <c:pt idx="100">
                  <c:v>355</c:v>
                </c:pt>
                <c:pt idx="101">
                  <c:v>422</c:v>
                </c:pt>
                <c:pt idx="102">
                  <c:v>465</c:v>
                </c:pt>
                <c:pt idx="103">
                  <c:v>467</c:v>
                </c:pt>
                <c:pt idx="104">
                  <c:v>404</c:v>
                </c:pt>
                <c:pt idx="105">
                  <c:v>347</c:v>
                </c:pt>
                <c:pt idx="106">
                  <c:v>305</c:v>
                </c:pt>
                <c:pt idx="107">
                  <c:v>336</c:v>
                </c:pt>
                <c:pt idx="108">
                  <c:v>340</c:v>
                </c:pt>
                <c:pt idx="109">
                  <c:v>318</c:v>
                </c:pt>
                <c:pt idx="110">
                  <c:v>362</c:v>
                </c:pt>
                <c:pt idx="111">
                  <c:v>348</c:v>
                </c:pt>
                <c:pt idx="112">
                  <c:v>363</c:v>
                </c:pt>
                <c:pt idx="113">
                  <c:v>435</c:v>
                </c:pt>
                <c:pt idx="114">
                  <c:v>491</c:v>
                </c:pt>
                <c:pt idx="115">
                  <c:v>505</c:v>
                </c:pt>
                <c:pt idx="116">
                  <c:v>404</c:v>
                </c:pt>
                <c:pt idx="117">
                  <c:v>359</c:v>
                </c:pt>
                <c:pt idx="118">
                  <c:v>310</c:v>
                </c:pt>
                <c:pt idx="119">
                  <c:v>337</c:v>
                </c:pt>
                <c:pt idx="120">
                  <c:v>360</c:v>
                </c:pt>
                <c:pt idx="121">
                  <c:v>342</c:v>
                </c:pt>
                <c:pt idx="122">
                  <c:v>406</c:v>
                </c:pt>
                <c:pt idx="123">
                  <c:v>396</c:v>
                </c:pt>
                <c:pt idx="124">
                  <c:v>420</c:v>
                </c:pt>
                <c:pt idx="125">
                  <c:v>472</c:v>
                </c:pt>
                <c:pt idx="126">
                  <c:v>548</c:v>
                </c:pt>
                <c:pt idx="127">
                  <c:v>559</c:v>
                </c:pt>
                <c:pt idx="128">
                  <c:v>463</c:v>
                </c:pt>
                <c:pt idx="129">
                  <c:v>407</c:v>
                </c:pt>
                <c:pt idx="130">
                  <c:v>362</c:v>
                </c:pt>
                <c:pt idx="131">
                  <c:v>405</c:v>
                </c:pt>
                <c:pt idx="132">
                  <c:v>417</c:v>
                </c:pt>
                <c:pt idx="133">
                  <c:v>391</c:v>
                </c:pt>
                <c:pt idx="134">
                  <c:v>419</c:v>
                </c:pt>
                <c:pt idx="135">
                  <c:v>461</c:v>
                </c:pt>
                <c:pt idx="136">
                  <c:v>472</c:v>
                </c:pt>
                <c:pt idx="137">
                  <c:v>535</c:v>
                </c:pt>
                <c:pt idx="138">
                  <c:v>622</c:v>
                </c:pt>
                <c:pt idx="139">
                  <c:v>606</c:v>
                </c:pt>
                <c:pt idx="140">
                  <c:v>508</c:v>
                </c:pt>
                <c:pt idx="141">
                  <c:v>461</c:v>
                </c:pt>
                <c:pt idx="142">
                  <c:v>390</c:v>
                </c:pt>
                <c:pt idx="143">
                  <c:v>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B1-4C70-8904-4D2EA36CF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164072"/>
        <c:axId val="320164728"/>
      </c:lineChart>
      <c:dateAx>
        <c:axId val="3201640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64728"/>
        <c:crosses val="autoZero"/>
        <c:auto val="1"/>
        <c:lblOffset val="100"/>
        <c:baseTimeUnit val="months"/>
      </c:dateAx>
      <c:valAx>
        <c:axId val="32016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164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'Visual Data interpretation'!$D$23</c:f>
              <c:strCache>
                <c:ptCount val="1"/>
                <c:pt idx="0">
                  <c:v>LOG_AIR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'Visual Data interpretation'!$B$24:$B$167</c:f>
              <c:numCache>
                <c:formatCode>mmm\-yy</c:formatCode>
                <c:ptCount val="144"/>
                <c:pt idx="0">
                  <c:v>17899</c:v>
                </c:pt>
                <c:pt idx="1">
                  <c:v>17930</c:v>
                </c:pt>
                <c:pt idx="2">
                  <c:v>17958</c:v>
                </c:pt>
                <c:pt idx="3">
                  <c:v>17989</c:v>
                </c:pt>
                <c:pt idx="4">
                  <c:v>18019</c:v>
                </c:pt>
                <c:pt idx="5">
                  <c:v>18050</c:v>
                </c:pt>
                <c:pt idx="6">
                  <c:v>18080</c:v>
                </c:pt>
                <c:pt idx="7">
                  <c:v>18111</c:v>
                </c:pt>
                <c:pt idx="8">
                  <c:v>18142</c:v>
                </c:pt>
                <c:pt idx="9">
                  <c:v>18172</c:v>
                </c:pt>
                <c:pt idx="10">
                  <c:v>18203</c:v>
                </c:pt>
                <c:pt idx="11">
                  <c:v>18233</c:v>
                </c:pt>
                <c:pt idx="12">
                  <c:v>18264</c:v>
                </c:pt>
                <c:pt idx="13">
                  <c:v>18295</c:v>
                </c:pt>
                <c:pt idx="14">
                  <c:v>18323</c:v>
                </c:pt>
                <c:pt idx="15">
                  <c:v>18354</c:v>
                </c:pt>
                <c:pt idx="16">
                  <c:v>18384</c:v>
                </c:pt>
                <c:pt idx="17">
                  <c:v>18415</c:v>
                </c:pt>
                <c:pt idx="18">
                  <c:v>18445</c:v>
                </c:pt>
                <c:pt idx="19">
                  <c:v>18476</c:v>
                </c:pt>
                <c:pt idx="20">
                  <c:v>18507</c:v>
                </c:pt>
                <c:pt idx="21">
                  <c:v>18537</c:v>
                </c:pt>
                <c:pt idx="22">
                  <c:v>18568</c:v>
                </c:pt>
                <c:pt idx="23">
                  <c:v>18598</c:v>
                </c:pt>
                <c:pt idx="24">
                  <c:v>18629</c:v>
                </c:pt>
                <c:pt idx="25">
                  <c:v>18660</c:v>
                </c:pt>
                <c:pt idx="26">
                  <c:v>18688</c:v>
                </c:pt>
                <c:pt idx="27">
                  <c:v>18719</c:v>
                </c:pt>
                <c:pt idx="28">
                  <c:v>18749</c:v>
                </c:pt>
                <c:pt idx="29">
                  <c:v>18780</c:v>
                </c:pt>
                <c:pt idx="30">
                  <c:v>18810</c:v>
                </c:pt>
                <c:pt idx="31">
                  <c:v>18841</c:v>
                </c:pt>
                <c:pt idx="32">
                  <c:v>18872</c:v>
                </c:pt>
                <c:pt idx="33">
                  <c:v>18902</c:v>
                </c:pt>
                <c:pt idx="34">
                  <c:v>18933</c:v>
                </c:pt>
                <c:pt idx="35">
                  <c:v>18963</c:v>
                </c:pt>
                <c:pt idx="36">
                  <c:v>18994</c:v>
                </c:pt>
                <c:pt idx="37">
                  <c:v>19025</c:v>
                </c:pt>
                <c:pt idx="38">
                  <c:v>19054</c:v>
                </c:pt>
                <c:pt idx="39">
                  <c:v>19085</c:v>
                </c:pt>
                <c:pt idx="40">
                  <c:v>19115</c:v>
                </c:pt>
                <c:pt idx="41">
                  <c:v>19146</c:v>
                </c:pt>
                <c:pt idx="42">
                  <c:v>19176</c:v>
                </c:pt>
                <c:pt idx="43">
                  <c:v>19207</c:v>
                </c:pt>
                <c:pt idx="44">
                  <c:v>19238</c:v>
                </c:pt>
                <c:pt idx="45">
                  <c:v>19268</c:v>
                </c:pt>
                <c:pt idx="46">
                  <c:v>19299</c:v>
                </c:pt>
                <c:pt idx="47">
                  <c:v>19329</c:v>
                </c:pt>
                <c:pt idx="48">
                  <c:v>19360</c:v>
                </c:pt>
                <c:pt idx="49">
                  <c:v>19391</c:v>
                </c:pt>
                <c:pt idx="50">
                  <c:v>19419</c:v>
                </c:pt>
                <c:pt idx="51">
                  <c:v>19450</c:v>
                </c:pt>
                <c:pt idx="52">
                  <c:v>19480</c:v>
                </c:pt>
                <c:pt idx="53">
                  <c:v>19511</c:v>
                </c:pt>
                <c:pt idx="54">
                  <c:v>19541</c:v>
                </c:pt>
                <c:pt idx="55">
                  <c:v>19572</c:v>
                </c:pt>
                <c:pt idx="56">
                  <c:v>19603</c:v>
                </c:pt>
                <c:pt idx="57">
                  <c:v>19633</c:v>
                </c:pt>
                <c:pt idx="58">
                  <c:v>19664</c:v>
                </c:pt>
                <c:pt idx="59">
                  <c:v>19694</c:v>
                </c:pt>
                <c:pt idx="60">
                  <c:v>19725</c:v>
                </c:pt>
                <c:pt idx="61">
                  <c:v>19756</c:v>
                </c:pt>
                <c:pt idx="62">
                  <c:v>19784</c:v>
                </c:pt>
                <c:pt idx="63">
                  <c:v>19815</c:v>
                </c:pt>
                <c:pt idx="64">
                  <c:v>19845</c:v>
                </c:pt>
                <c:pt idx="65">
                  <c:v>19876</c:v>
                </c:pt>
                <c:pt idx="66">
                  <c:v>19906</c:v>
                </c:pt>
                <c:pt idx="67">
                  <c:v>19937</c:v>
                </c:pt>
                <c:pt idx="68">
                  <c:v>19968</c:v>
                </c:pt>
                <c:pt idx="69">
                  <c:v>19998</c:v>
                </c:pt>
                <c:pt idx="70">
                  <c:v>20029</c:v>
                </c:pt>
                <c:pt idx="71">
                  <c:v>20059</c:v>
                </c:pt>
                <c:pt idx="72">
                  <c:v>20090</c:v>
                </c:pt>
                <c:pt idx="73">
                  <c:v>20121</c:v>
                </c:pt>
                <c:pt idx="74">
                  <c:v>20149</c:v>
                </c:pt>
                <c:pt idx="75">
                  <c:v>20180</c:v>
                </c:pt>
                <c:pt idx="76">
                  <c:v>20210</c:v>
                </c:pt>
                <c:pt idx="77">
                  <c:v>20241</c:v>
                </c:pt>
                <c:pt idx="78">
                  <c:v>20271</c:v>
                </c:pt>
                <c:pt idx="79">
                  <c:v>20302</c:v>
                </c:pt>
                <c:pt idx="80">
                  <c:v>20333</c:v>
                </c:pt>
                <c:pt idx="81">
                  <c:v>20363</c:v>
                </c:pt>
                <c:pt idx="82">
                  <c:v>20394</c:v>
                </c:pt>
                <c:pt idx="83">
                  <c:v>20424</c:v>
                </c:pt>
                <c:pt idx="84">
                  <c:v>20455</c:v>
                </c:pt>
                <c:pt idx="85">
                  <c:v>20486</c:v>
                </c:pt>
                <c:pt idx="86">
                  <c:v>20515</c:v>
                </c:pt>
                <c:pt idx="87">
                  <c:v>20546</c:v>
                </c:pt>
                <c:pt idx="88">
                  <c:v>20576</c:v>
                </c:pt>
                <c:pt idx="89">
                  <c:v>20607</c:v>
                </c:pt>
                <c:pt idx="90">
                  <c:v>20637</c:v>
                </c:pt>
                <c:pt idx="91">
                  <c:v>20668</c:v>
                </c:pt>
                <c:pt idx="92">
                  <c:v>20699</c:v>
                </c:pt>
                <c:pt idx="93">
                  <c:v>20729</c:v>
                </c:pt>
                <c:pt idx="94">
                  <c:v>20760</c:v>
                </c:pt>
                <c:pt idx="95">
                  <c:v>20790</c:v>
                </c:pt>
                <c:pt idx="96">
                  <c:v>20821</c:v>
                </c:pt>
                <c:pt idx="97">
                  <c:v>20852</c:v>
                </c:pt>
                <c:pt idx="98">
                  <c:v>20880</c:v>
                </c:pt>
                <c:pt idx="99">
                  <c:v>20911</c:v>
                </c:pt>
                <c:pt idx="100">
                  <c:v>20941</c:v>
                </c:pt>
                <c:pt idx="101">
                  <c:v>20972</c:v>
                </c:pt>
                <c:pt idx="102">
                  <c:v>21002</c:v>
                </c:pt>
                <c:pt idx="103">
                  <c:v>21033</c:v>
                </c:pt>
                <c:pt idx="104">
                  <c:v>21064</c:v>
                </c:pt>
                <c:pt idx="105">
                  <c:v>21094</c:v>
                </c:pt>
                <c:pt idx="106">
                  <c:v>21125</c:v>
                </c:pt>
                <c:pt idx="107">
                  <c:v>21155</c:v>
                </c:pt>
                <c:pt idx="108">
                  <c:v>21186</c:v>
                </c:pt>
                <c:pt idx="109">
                  <c:v>21217</c:v>
                </c:pt>
                <c:pt idx="110">
                  <c:v>21245</c:v>
                </c:pt>
                <c:pt idx="111">
                  <c:v>21276</c:v>
                </c:pt>
                <c:pt idx="112">
                  <c:v>21306</c:v>
                </c:pt>
                <c:pt idx="113">
                  <c:v>21337</c:v>
                </c:pt>
                <c:pt idx="114">
                  <c:v>21367</c:v>
                </c:pt>
                <c:pt idx="115">
                  <c:v>21398</c:v>
                </c:pt>
                <c:pt idx="116">
                  <c:v>21429</c:v>
                </c:pt>
                <c:pt idx="117">
                  <c:v>21459</c:v>
                </c:pt>
                <c:pt idx="118">
                  <c:v>21490</c:v>
                </c:pt>
                <c:pt idx="119">
                  <c:v>21520</c:v>
                </c:pt>
                <c:pt idx="120">
                  <c:v>21551</c:v>
                </c:pt>
                <c:pt idx="121">
                  <c:v>21582</c:v>
                </c:pt>
                <c:pt idx="122">
                  <c:v>21610</c:v>
                </c:pt>
                <c:pt idx="123">
                  <c:v>21641</c:v>
                </c:pt>
                <c:pt idx="124">
                  <c:v>21671</c:v>
                </c:pt>
                <c:pt idx="125">
                  <c:v>21702</c:v>
                </c:pt>
                <c:pt idx="126">
                  <c:v>21732</c:v>
                </c:pt>
                <c:pt idx="127">
                  <c:v>21763</c:v>
                </c:pt>
                <c:pt idx="128">
                  <c:v>21794</c:v>
                </c:pt>
                <c:pt idx="129">
                  <c:v>21824</c:v>
                </c:pt>
                <c:pt idx="130">
                  <c:v>21855</c:v>
                </c:pt>
                <c:pt idx="131">
                  <c:v>21885</c:v>
                </c:pt>
                <c:pt idx="132">
                  <c:v>21916</c:v>
                </c:pt>
                <c:pt idx="133">
                  <c:v>21947</c:v>
                </c:pt>
                <c:pt idx="134">
                  <c:v>21976</c:v>
                </c:pt>
                <c:pt idx="135">
                  <c:v>22007</c:v>
                </c:pt>
                <c:pt idx="136">
                  <c:v>22037</c:v>
                </c:pt>
                <c:pt idx="137">
                  <c:v>22068</c:v>
                </c:pt>
                <c:pt idx="138">
                  <c:v>22098</c:v>
                </c:pt>
                <c:pt idx="139">
                  <c:v>22129</c:v>
                </c:pt>
                <c:pt idx="140">
                  <c:v>22160</c:v>
                </c:pt>
                <c:pt idx="141">
                  <c:v>22190</c:v>
                </c:pt>
                <c:pt idx="142">
                  <c:v>22221</c:v>
                </c:pt>
                <c:pt idx="143">
                  <c:v>22251</c:v>
                </c:pt>
              </c:numCache>
            </c:numRef>
          </c:cat>
          <c:val>
            <c:numRef>
              <c:f>'Visual Data interpretation'!$D$24:$D$167</c:f>
              <c:numCache>
                <c:formatCode>General</c:formatCode>
                <c:ptCount val="144"/>
                <c:pt idx="0">
                  <c:v>4.7184999999999997</c:v>
                </c:pt>
                <c:pt idx="1">
                  <c:v>4.7706799999999996</c:v>
                </c:pt>
                <c:pt idx="2">
                  <c:v>4.8827999999999996</c:v>
                </c:pt>
                <c:pt idx="3">
                  <c:v>4.8598100000000004</c:v>
                </c:pt>
                <c:pt idx="4">
                  <c:v>4.7957900000000002</c:v>
                </c:pt>
                <c:pt idx="5">
                  <c:v>4.9052699999999998</c:v>
                </c:pt>
                <c:pt idx="6">
                  <c:v>4.9972099999999999</c:v>
                </c:pt>
                <c:pt idx="7">
                  <c:v>4.9972099999999999</c:v>
                </c:pt>
                <c:pt idx="8">
                  <c:v>4.9126500000000002</c:v>
                </c:pt>
                <c:pt idx="9">
                  <c:v>4.7791199999999998</c:v>
                </c:pt>
                <c:pt idx="10">
                  <c:v>4.6443899999999996</c:v>
                </c:pt>
                <c:pt idx="11">
                  <c:v>4.7706799999999996</c:v>
                </c:pt>
                <c:pt idx="12">
                  <c:v>4.7449300000000001</c:v>
                </c:pt>
                <c:pt idx="13">
                  <c:v>4.8362800000000004</c:v>
                </c:pt>
                <c:pt idx="14">
                  <c:v>4.94876</c:v>
                </c:pt>
                <c:pt idx="15">
                  <c:v>4.9052699999999998</c:v>
                </c:pt>
                <c:pt idx="16">
                  <c:v>4.8283100000000001</c:v>
                </c:pt>
                <c:pt idx="17">
                  <c:v>5.0039499999999997</c:v>
                </c:pt>
                <c:pt idx="18">
                  <c:v>5.1357999999999997</c:v>
                </c:pt>
                <c:pt idx="19">
                  <c:v>5.1357999999999997</c:v>
                </c:pt>
                <c:pt idx="20">
                  <c:v>5.0625999999999998</c:v>
                </c:pt>
                <c:pt idx="21">
                  <c:v>4.8903499999999998</c:v>
                </c:pt>
                <c:pt idx="22">
                  <c:v>4.7362000000000002</c:v>
                </c:pt>
                <c:pt idx="23">
                  <c:v>4.9416399999999996</c:v>
                </c:pt>
                <c:pt idx="24">
                  <c:v>4.9767299999999999</c:v>
                </c:pt>
                <c:pt idx="25">
                  <c:v>5.0106400000000004</c:v>
                </c:pt>
                <c:pt idx="26">
                  <c:v>5.1817799999999998</c:v>
                </c:pt>
                <c:pt idx="27">
                  <c:v>5.09375</c:v>
                </c:pt>
                <c:pt idx="28">
                  <c:v>5.1474900000000003</c:v>
                </c:pt>
                <c:pt idx="29">
                  <c:v>5.1817799999999998</c:v>
                </c:pt>
                <c:pt idx="30">
                  <c:v>5.2933000000000003</c:v>
                </c:pt>
                <c:pt idx="31">
                  <c:v>5.2933000000000003</c:v>
                </c:pt>
                <c:pt idx="32">
                  <c:v>5.2149400000000004</c:v>
                </c:pt>
                <c:pt idx="33">
                  <c:v>5.0876000000000001</c:v>
                </c:pt>
                <c:pt idx="34">
                  <c:v>4.9836099999999997</c:v>
                </c:pt>
                <c:pt idx="35">
                  <c:v>5.1119899999999996</c:v>
                </c:pt>
                <c:pt idx="36">
                  <c:v>5.1416599999999999</c:v>
                </c:pt>
                <c:pt idx="37">
                  <c:v>5.1929600000000002</c:v>
                </c:pt>
                <c:pt idx="38">
                  <c:v>5.2626900000000001</c:v>
                </c:pt>
                <c:pt idx="39">
                  <c:v>5.1985000000000001</c:v>
                </c:pt>
                <c:pt idx="40">
                  <c:v>5.2094899999999997</c:v>
                </c:pt>
                <c:pt idx="41">
                  <c:v>5.3845000000000001</c:v>
                </c:pt>
                <c:pt idx="42">
                  <c:v>5.4380800000000002</c:v>
                </c:pt>
                <c:pt idx="43">
                  <c:v>5.4889400000000004</c:v>
                </c:pt>
                <c:pt idx="44">
                  <c:v>5.3423299999999996</c:v>
                </c:pt>
                <c:pt idx="45">
                  <c:v>5.2522700000000002</c:v>
                </c:pt>
                <c:pt idx="46">
                  <c:v>5.1474900000000003</c:v>
                </c:pt>
                <c:pt idx="47">
                  <c:v>5.2678599999999998</c:v>
                </c:pt>
                <c:pt idx="48">
                  <c:v>5.2781099999999999</c:v>
                </c:pt>
                <c:pt idx="49">
                  <c:v>5.2781099999999999</c:v>
                </c:pt>
                <c:pt idx="50">
                  <c:v>5.4638299999999997</c:v>
                </c:pt>
                <c:pt idx="51">
                  <c:v>5.4595900000000004</c:v>
                </c:pt>
                <c:pt idx="52">
                  <c:v>5.4337200000000001</c:v>
                </c:pt>
                <c:pt idx="53">
                  <c:v>5.4930599999999998</c:v>
                </c:pt>
                <c:pt idx="54">
                  <c:v>5.5759499999999997</c:v>
                </c:pt>
                <c:pt idx="55">
                  <c:v>5.6058000000000003</c:v>
                </c:pt>
                <c:pt idx="56">
                  <c:v>5.4680600000000004</c:v>
                </c:pt>
                <c:pt idx="57">
                  <c:v>5.3518600000000003</c:v>
                </c:pt>
                <c:pt idx="58">
                  <c:v>5.1929600000000002</c:v>
                </c:pt>
                <c:pt idx="59">
                  <c:v>5.3033000000000001</c:v>
                </c:pt>
                <c:pt idx="60">
                  <c:v>5.3181200000000004</c:v>
                </c:pt>
                <c:pt idx="61">
                  <c:v>5.23644</c:v>
                </c:pt>
                <c:pt idx="62">
                  <c:v>5.4595900000000004</c:v>
                </c:pt>
                <c:pt idx="63">
                  <c:v>5.4249499999999999</c:v>
                </c:pt>
                <c:pt idx="64">
                  <c:v>5.4553200000000004</c:v>
                </c:pt>
                <c:pt idx="65">
                  <c:v>5.5759499999999997</c:v>
                </c:pt>
                <c:pt idx="66">
                  <c:v>5.7104299999999997</c:v>
                </c:pt>
                <c:pt idx="67">
                  <c:v>5.6801700000000004</c:v>
                </c:pt>
                <c:pt idx="68">
                  <c:v>5.5568299999999997</c:v>
                </c:pt>
                <c:pt idx="69">
                  <c:v>5.4337200000000001</c:v>
                </c:pt>
                <c:pt idx="70">
                  <c:v>5.3132099999999998</c:v>
                </c:pt>
                <c:pt idx="71">
                  <c:v>5.4337200000000001</c:v>
                </c:pt>
                <c:pt idx="72">
                  <c:v>5.4889400000000004</c:v>
                </c:pt>
                <c:pt idx="73">
                  <c:v>5.4510399999999999</c:v>
                </c:pt>
                <c:pt idx="74">
                  <c:v>5.58725</c:v>
                </c:pt>
                <c:pt idx="75">
                  <c:v>5.5947100000000001</c:v>
                </c:pt>
                <c:pt idx="76">
                  <c:v>5.59842</c:v>
                </c:pt>
                <c:pt idx="77">
                  <c:v>5.7525700000000004</c:v>
                </c:pt>
                <c:pt idx="78">
                  <c:v>5.8971499999999999</c:v>
                </c:pt>
                <c:pt idx="79">
                  <c:v>5.8493199999999996</c:v>
                </c:pt>
                <c:pt idx="80">
                  <c:v>5.7430000000000003</c:v>
                </c:pt>
                <c:pt idx="81">
                  <c:v>5.61313</c:v>
                </c:pt>
                <c:pt idx="82">
                  <c:v>5.4680600000000004</c:v>
                </c:pt>
                <c:pt idx="83">
                  <c:v>5.6276200000000003</c:v>
                </c:pt>
                <c:pt idx="84">
                  <c:v>5.6489700000000003</c:v>
                </c:pt>
                <c:pt idx="85">
                  <c:v>5.6240199999999998</c:v>
                </c:pt>
                <c:pt idx="86">
                  <c:v>5.7588999999999997</c:v>
                </c:pt>
                <c:pt idx="87">
                  <c:v>5.7462</c:v>
                </c:pt>
                <c:pt idx="88">
                  <c:v>5.7620500000000003</c:v>
                </c:pt>
                <c:pt idx="89">
                  <c:v>5.9242600000000003</c:v>
                </c:pt>
                <c:pt idx="90">
                  <c:v>6.0234500000000004</c:v>
                </c:pt>
                <c:pt idx="91">
                  <c:v>6.0038900000000002</c:v>
                </c:pt>
                <c:pt idx="92">
                  <c:v>5.8721199999999998</c:v>
                </c:pt>
                <c:pt idx="93">
                  <c:v>5.7235899999999997</c:v>
                </c:pt>
                <c:pt idx="94">
                  <c:v>5.6021200000000002</c:v>
                </c:pt>
                <c:pt idx="95">
                  <c:v>5.7235899999999997</c:v>
                </c:pt>
                <c:pt idx="96">
                  <c:v>5.7525700000000004</c:v>
                </c:pt>
                <c:pt idx="97">
                  <c:v>5.7071100000000001</c:v>
                </c:pt>
                <c:pt idx="98">
                  <c:v>5.87493</c:v>
                </c:pt>
                <c:pt idx="99">
                  <c:v>5.8521999999999998</c:v>
                </c:pt>
                <c:pt idx="100">
                  <c:v>5.8721199999999998</c:v>
                </c:pt>
                <c:pt idx="101">
                  <c:v>6.0450100000000004</c:v>
                </c:pt>
                <c:pt idx="102">
                  <c:v>6.1420399999999997</c:v>
                </c:pt>
                <c:pt idx="103">
                  <c:v>6.1463299999999998</c:v>
                </c:pt>
                <c:pt idx="104">
                  <c:v>6.0014099999999999</c:v>
                </c:pt>
                <c:pt idx="105">
                  <c:v>5.8493199999999996</c:v>
                </c:pt>
                <c:pt idx="106">
                  <c:v>5.7203099999999996</c:v>
                </c:pt>
                <c:pt idx="107">
                  <c:v>5.8171099999999996</c:v>
                </c:pt>
                <c:pt idx="108">
                  <c:v>5.8289499999999999</c:v>
                </c:pt>
                <c:pt idx="109">
                  <c:v>5.7620500000000003</c:v>
                </c:pt>
                <c:pt idx="110">
                  <c:v>5.8916399999999998</c:v>
                </c:pt>
                <c:pt idx="111">
                  <c:v>5.8521999999999998</c:v>
                </c:pt>
                <c:pt idx="112">
                  <c:v>5.8944000000000001</c:v>
                </c:pt>
                <c:pt idx="113">
                  <c:v>6.0753500000000003</c:v>
                </c:pt>
                <c:pt idx="114">
                  <c:v>6.1964399999999999</c:v>
                </c:pt>
                <c:pt idx="115">
                  <c:v>6.2245600000000003</c:v>
                </c:pt>
                <c:pt idx="116">
                  <c:v>6.0014099999999999</c:v>
                </c:pt>
                <c:pt idx="117">
                  <c:v>5.8833200000000003</c:v>
                </c:pt>
                <c:pt idx="118">
                  <c:v>5.7365700000000004</c:v>
                </c:pt>
                <c:pt idx="119">
                  <c:v>5.8200799999999999</c:v>
                </c:pt>
                <c:pt idx="120">
                  <c:v>5.8860999999999999</c:v>
                </c:pt>
                <c:pt idx="121">
                  <c:v>5.8348100000000001</c:v>
                </c:pt>
                <c:pt idx="122">
                  <c:v>6.0063500000000003</c:v>
                </c:pt>
                <c:pt idx="123">
                  <c:v>5.9814100000000003</c:v>
                </c:pt>
                <c:pt idx="124">
                  <c:v>6.0402500000000003</c:v>
                </c:pt>
                <c:pt idx="125">
                  <c:v>6.1569799999999999</c:v>
                </c:pt>
                <c:pt idx="126">
                  <c:v>6.3062800000000001</c:v>
                </c:pt>
                <c:pt idx="127">
                  <c:v>6.3261500000000002</c:v>
                </c:pt>
                <c:pt idx="128">
                  <c:v>6.1377300000000004</c:v>
                </c:pt>
                <c:pt idx="129">
                  <c:v>6.0088100000000004</c:v>
                </c:pt>
                <c:pt idx="130">
                  <c:v>5.8916399999999998</c:v>
                </c:pt>
                <c:pt idx="131">
                  <c:v>6.0038900000000002</c:v>
                </c:pt>
                <c:pt idx="132">
                  <c:v>6.0330899999999996</c:v>
                </c:pt>
                <c:pt idx="133">
                  <c:v>5.9687099999999997</c:v>
                </c:pt>
                <c:pt idx="134">
                  <c:v>6.0378699999999998</c:v>
                </c:pt>
                <c:pt idx="135">
                  <c:v>6.1334</c:v>
                </c:pt>
                <c:pt idx="136">
                  <c:v>6.1569799999999999</c:v>
                </c:pt>
                <c:pt idx="137">
                  <c:v>6.2822699999999996</c:v>
                </c:pt>
                <c:pt idx="138">
                  <c:v>6.4329400000000003</c:v>
                </c:pt>
                <c:pt idx="139">
                  <c:v>6.4068800000000001</c:v>
                </c:pt>
                <c:pt idx="140">
                  <c:v>6.23048</c:v>
                </c:pt>
                <c:pt idx="141">
                  <c:v>6.1334</c:v>
                </c:pt>
                <c:pt idx="142">
                  <c:v>5.9661499999999998</c:v>
                </c:pt>
                <c:pt idx="143">
                  <c:v>6.0684300000000002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A-4C2E-8CB2-C8F9DD425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574672"/>
        <c:axId val="324577296"/>
      </c:lineChart>
      <c:dateAx>
        <c:axId val="324574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77296"/>
        <c:crosses val="autoZero"/>
        <c:auto val="1"/>
        <c:lblOffset val="100"/>
        <c:baseTimeUnit val="months"/>
      </c:dateAx>
      <c:valAx>
        <c:axId val="32457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7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'Visual Data interpretation'!$E$23</c:f>
              <c:strCache>
                <c:ptCount val="1"/>
                <c:pt idx="0">
                  <c:v>SQRT_AIR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'Visual Data interpretation'!$B$24:$B$167</c:f>
              <c:numCache>
                <c:formatCode>mmm\-yy</c:formatCode>
                <c:ptCount val="144"/>
                <c:pt idx="0">
                  <c:v>17899</c:v>
                </c:pt>
                <c:pt idx="1">
                  <c:v>17930</c:v>
                </c:pt>
                <c:pt idx="2">
                  <c:v>17958</c:v>
                </c:pt>
                <c:pt idx="3">
                  <c:v>17989</c:v>
                </c:pt>
                <c:pt idx="4">
                  <c:v>18019</c:v>
                </c:pt>
                <c:pt idx="5">
                  <c:v>18050</c:v>
                </c:pt>
                <c:pt idx="6">
                  <c:v>18080</c:v>
                </c:pt>
                <c:pt idx="7">
                  <c:v>18111</c:v>
                </c:pt>
                <c:pt idx="8">
                  <c:v>18142</c:v>
                </c:pt>
                <c:pt idx="9">
                  <c:v>18172</c:v>
                </c:pt>
                <c:pt idx="10">
                  <c:v>18203</c:v>
                </c:pt>
                <c:pt idx="11">
                  <c:v>18233</c:v>
                </c:pt>
                <c:pt idx="12">
                  <c:v>18264</c:v>
                </c:pt>
                <c:pt idx="13">
                  <c:v>18295</c:v>
                </c:pt>
                <c:pt idx="14">
                  <c:v>18323</c:v>
                </c:pt>
                <c:pt idx="15">
                  <c:v>18354</c:v>
                </c:pt>
                <c:pt idx="16">
                  <c:v>18384</c:v>
                </c:pt>
                <c:pt idx="17">
                  <c:v>18415</c:v>
                </c:pt>
                <c:pt idx="18">
                  <c:v>18445</c:v>
                </c:pt>
                <c:pt idx="19">
                  <c:v>18476</c:v>
                </c:pt>
                <c:pt idx="20">
                  <c:v>18507</c:v>
                </c:pt>
                <c:pt idx="21">
                  <c:v>18537</c:v>
                </c:pt>
                <c:pt idx="22">
                  <c:v>18568</c:v>
                </c:pt>
                <c:pt idx="23">
                  <c:v>18598</c:v>
                </c:pt>
                <c:pt idx="24">
                  <c:v>18629</c:v>
                </c:pt>
                <c:pt idx="25">
                  <c:v>18660</c:v>
                </c:pt>
                <c:pt idx="26">
                  <c:v>18688</c:v>
                </c:pt>
                <c:pt idx="27">
                  <c:v>18719</c:v>
                </c:pt>
                <c:pt idx="28">
                  <c:v>18749</c:v>
                </c:pt>
                <c:pt idx="29">
                  <c:v>18780</c:v>
                </c:pt>
                <c:pt idx="30">
                  <c:v>18810</c:v>
                </c:pt>
                <c:pt idx="31">
                  <c:v>18841</c:v>
                </c:pt>
                <c:pt idx="32">
                  <c:v>18872</c:v>
                </c:pt>
                <c:pt idx="33">
                  <c:v>18902</c:v>
                </c:pt>
                <c:pt idx="34">
                  <c:v>18933</c:v>
                </c:pt>
                <c:pt idx="35">
                  <c:v>18963</c:v>
                </c:pt>
                <c:pt idx="36">
                  <c:v>18994</c:v>
                </c:pt>
                <c:pt idx="37">
                  <c:v>19025</c:v>
                </c:pt>
                <c:pt idx="38">
                  <c:v>19054</c:v>
                </c:pt>
                <c:pt idx="39">
                  <c:v>19085</c:v>
                </c:pt>
                <c:pt idx="40">
                  <c:v>19115</c:v>
                </c:pt>
                <c:pt idx="41">
                  <c:v>19146</c:v>
                </c:pt>
                <c:pt idx="42">
                  <c:v>19176</c:v>
                </c:pt>
                <c:pt idx="43">
                  <c:v>19207</c:v>
                </c:pt>
                <c:pt idx="44">
                  <c:v>19238</c:v>
                </c:pt>
                <c:pt idx="45">
                  <c:v>19268</c:v>
                </c:pt>
                <c:pt idx="46">
                  <c:v>19299</c:v>
                </c:pt>
                <c:pt idx="47">
                  <c:v>19329</c:v>
                </c:pt>
                <c:pt idx="48">
                  <c:v>19360</c:v>
                </c:pt>
                <c:pt idx="49">
                  <c:v>19391</c:v>
                </c:pt>
                <c:pt idx="50">
                  <c:v>19419</c:v>
                </c:pt>
                <c:pt idx="51">
                  <c:v>19450</c:v>
                </c:pt>
                <c:pt idx="52">
                  <c:v>19480</c:v>
                </c:pt>
                <c:pt idx="53">
                  <c:v>19511</c:v>
                </c:pt>
                <c:pt idx="54">
                  <c:v>19541</c:v>
                </c:pt>
                <c:pt idx="55">
                  <c:v>19572</c:v>
                </c:pt>
                <c:pt idx="56">
                  <c:v>19603</c:v>
                </c:pt>
                <c:pt idx="57">
                  <c:v>19633</c:v>
                </c:pt>
                <c:pt idx="58">
                  <c:v>19664</c:v>
                </c:pt>
                <c:pt idx="59">
                  <c:v>19694</c:v>
                </c:pt>
                <c:pt idx="60">
                  <c:v>19725</c:v>
                </c:pt>
                <c:pt idx="61">
                  <c:v>19756</c:v>
                </c:pt>
                <c:pt idx="62">
                  <c:v>19784</c:v>
                </c:pt>
                <c:pt idx="63">
                  <c:v>19815</c:v>
                </c:pt>
                <c:pt idx="64">
                  <c:v>19845</c:v>
                </c:pt>
                <c:pt idx="65">
                  <c:v>19876</c:v>
                </c:pt>
                <c:pt idx="66">
                  <c:v>19906</c:v>
                </c:pt>
                <c:pt idx="67">
                  <c:v>19937</c:v>
                </c:pt>
                <c:pt idx="68">
                  <c:v>19968</c:v>
                </c:pt>
                <c:pt idx="69">
                  <c:v>19998</c:v>
                </c:pt>
                <c:pt idx="70">
                  <c:v>20029</c:v>
                </c:pt>
                <c:pt idx="71">
                  <c:v>20059</c:v>
                </c:pt>
                <c:pt idx="72">
                  <c:v>20090</c:v>
                </c:pt>
                <c:pt idx="73">
                  <c:v>20121</c:v>
                </c:pt>
                <c:pt idx="74">
                  <c:v>20149</c:v>
                </c:pt>
                <c:pt idx="75">
                  <c:v>20180</c:v>
                </c:pt>
                <c:pt idx="76">
                  <c:v>20210</c:v>
                </c:pt>
                <c:pt idx="77">
                  <c:v>20241</c:v>
                </c:pt>
                <c:pt idx="78">
                  <c:v>20271</c:v>
                </c:pt>
                <c:pt idx="79">
                  <c:v>20302</c:v>
                </c:pt>
                <c:pt idx="80">
                  <c:v>20333</c:v>
                </c:pt>
                <c:pt idx="81">
                  <c:v>20363</c:v>
                </c:pt>
                <c:pt idx="82">
                  <c:v>20394</c:v>
                </c:pt>
                <c:pt idx="83">
                  <c:v>20424</c:v>
                </c:pt>
                <c:pt idx="84">
                  <c:v>20455</c:v>
                </c:pt>
                <c:pt idx="85">
                  <c:v>20486</c:v>
                </c:pt>
                <c:pt idx="86">
                  <c:v>20515</c:v>
                </c:pt>
                <c:pt idx="87">
                  <c:v>20546</c:v>
                </c:pt>
                <c:pt idx="88">
                  <c:v>20576</c:v>
                </c:pt>
                <c:pt idx="89">
                  <c:v>20607</c:v>
                </c:pt>
                <c:pt idx="90">
                  <c:v>20637</c:v>
                </c:pt>
                <c:pt idx="91">
                  <c:v>20668</c:v>
                </c:pt>
                <c:pt idx="92">
                  <c:v>20699</c:v>
                </c:pt>
                <c:pt idx="93">
                  <c:v>20729</c:v>
                </c:pt>
                <c:pt idx="94">
                  <c:v>20760</c:v>
                </c:pt>
                <c:pt idx="95">
                  <c:v>20790</c:v>
                </c:pt>
                <c:pt idx="96">
                  <c:v>20821</c:v>
                </c:pt>
                <c:pt idx="97">
                  <c:v>20852</c:v>
                </c:pt>
                <c:pt idx="98">
                  <c:v>20880</c:v>
                </c:pt>
                <c:pt idx="99">
                  <c:v>20911</c:v>
                </c:pt>
                <c:pt idx="100">
                  <c:v>20941</c:v>
                </c:pt>
                <c:pt idx="101">
                  <c:v>20972</c:v>
                </c:pt>
                <c:pt idx="102">
                  <c:v>21002</c:v>
                </c:pt>
                <c:pt idx="103">
                  <c:v>21033</c:v>
                </c:pt>
                <c:pt idx="104">
                  <c:v>21064</c:v>
                </c:pt>
                <c:pt idx="105">
                  <c:v>21094</c:v>
                </c:pt>
                <c:pt idx="106">
                  <c:v>21125</c:v>
                </c:pt>
                <c:pt idx="107">
                  <c:v>21155</c:v>
                </c:pt>
                <c:pt idx="108">
                  <c:v>21186</c:v>
                </c:pt>
                <c:pt idx="109">
                  <c:v>21217</c:v>
                </c:pt>
                <c:pt idx="110">
                  <c:v>21245</c:v>
                </c:pt>
                <c:pt idx="111">
                  <c:v>21276</c:v>
                </c:pt>
                <c:pt idx="112">
                  <c:v>21306</c:v>
                </c:pt>
                <c:pt idx="113">
                  <c:v>21337</c:v>
                </c:pt>
                <c:pt idx="114">
                  <c:v>21367</c:v>
                </c:pt>
                <c:pt idx="115">
                  <c:v>21398</c:v>
                </c:pt>
                <c:pt idx="116">
                  <c:v>21429</c:v>
                </c:pt>
                <c:pt idx="117">
                  <c:v>21459</c:v>
                </c:pt>
                <c:pt idx="118">
                  <c:v>21490</c:v>
                </c:pt>
                <c:pt idx="119">
                  <c:v>21520</c:v>
                </c:pt>
                <c:pt idx="120">
                  <c:v>21551</c:v>
                </c:pt>
                <c:pt idx="121">
                  <c:v>21582</c:v>
                </c:pt>
                <c:pt idx="122">
                  <c:v>21610</c:v>
                </c:pt>
                <c:pt idx="123">
                  <c:v>21641</c:v>
                </c:pt>
                <c:pt idx="124">
                  <c:v>21671</c:v>
                </c:pt>
                <c:pt idx="125">
                  <c:v>21702</c:v>
                </c:pt>
                <c:pt idx="126">
                  <c:v>21732</c:v>
                </c:pt>
                <c:pt idx="127">
                  <c:v>21763</c:v>
                </c:pt>
                <c:pt idx="128">
                  <c:v>21794</c:v>
                </c:pt>
                <c:pt idx="129">
                  <c:v>21824</c:v>
                </c:pt>
                <c:pt idx="130">
                  <c:v>21855</c:v>
                </c:pt>
                <c:pt idx="131">
                  <c:v>21885</c:v>
                </c:pt>
                <c:pt idx="132">
                  <c:v>21916</c:v>
                </c:pt>
                <c:pt idx="133">
                  <c:v>21947</c:v>
                </c:pt>
                <c:pt idx="134">
                  <c:v>21976</c:v>
                </c:pt>
                <c:pt idx="135">
                  <c:v>22007</c:v>
                </c:pt>
                <c:pt idx="136">
                  <c:v>22037</c:v>
                </c:pt>
                <c:pt idx="137">
                  <c:v>22068</c:v>
                </c:pt>
                <c:pt idx="138">
                  <c:v>22098</c:v>
                </c:pt>
                <c:pt idx="139">
                  <c:v>22129</c:v>
                </c:pt>
                <c:pt idx="140">
                  <c:v>22160</c:v>
                </c:pt>
                <c:pt idx="141">
                  <c:v>22190</c:v>
                </c:pt>
                <c:pt idx="142">
                  <c:v>22221</c:v>
                </c:pt>
                <c:pt idx="143">
                  <c:v>22251</c:v>
                </c:pt>
              </c:numCache>
            </c:numRef>
          </c:cat>
          <c:val>
            <c:numRef>
              <c:f>'Visual Data interpretation'!$E$24:$E$167</c:f>
              <c:numCache>
                <c:formatCode>General</c:formatCode>
                <c:ptCount val="144"/>
                <c:pt idx="0">
                  <c:v>10.583</c:v>
                </c:pt>
                <c:pt idx="1">
                  <c:v>10.8628</c:v>
                </c:pt>
                <c:pt idx="2">
                  <c:v>11.489100000000001</c:v>
                </c:pt>
                <c:pt idx="3">
                  <c:v>11.357799999999999</c:v>
                </c:pt>
                <c:pt idx="4">
                  <c:v>11</c:v>
                </c:pt>
                <c:pt idx="5">
                  <c:v>11.619</c:v>
                </c:pt>
                <c:pt idx="6">
                  <c:v>12.1655</c:v>
                </c:pt>
                <c:pt idx="7">
                  <c:v>12.1655</c:v>
                </c:pt>
                <c:pt idx="8">
                  <c:v>11.661899999999999</c:v>
                </c:pt>
                <c:pt idx="9">
                  <c:v>10.9087</c:v>
                </c:pt>
                <c:pt idx="10">
                  <c:v>10.198</c:v>
                </c:pt>
                <c:pt idx="11">
                  <c:v>10.8628</c:v>
                </c:pt>
                <c:pt idx="12">
                  <c:v>10.723800000000001</c:v>
                </c:pt>
                <c:pt idx="13">
                  <c:v>11.225</c:v>
                </c:pt>
                <c:pt idx="14">
                  <c:v>11.8743</c:v>
                </c:pt>
                <c:pt idx="15">
                  <c:v>11.619</c:v>
                </c:pt>
                <c:pt idx="16">
                  <c:v>11.180300000000001</c:v>
                </c:pt>
                <c:pt idx="17">
                  <c:v>12.2066</c:v>
                </c:pt>
                <c:pt idx="18">
                  <c:v>13.038399999999999</c:v>
                </c:pt>
                <c:pt idx="19">
                  <c:v>13.038399999999999</c:v>
                </c:pt>
                <c:pt idx="20">
                  <c:v>12.569800000000001</c:v>
                </c:pt>
                <c:pt idx="21">
                  <c:v>11.5326</c:v>
                </c:pt>
                <c:pt idx="22">
                  <c:v>10.677099999999999</c:v>
                </c:pt>
                <c:pt idx="23">
                  <c:v>11.8322</c:v>
                </c:pt>
                <c:pt idx="24">
                  <c:v>12.041600000000001</c:v>
                </c:pt>
                <c:pt idx="25">
                  <c:v>12.247400000000001</c:v>
                </c:pt>
                <c:pt idx="26">
                  <c:v>13.341699999999999</c:v>
                </c:pt>
                <c:pt idx="27">
                  <c:v>12.767099999999999</c:v>
                </c:pt>
                <c:pt idx="28">
                  <c:v>13.1149</c:v>
                </c:pt>
                <c:pt idx="29">
                  <c:v>13.341699999999999</c:v>
                </c:pt>
                <c:pt idx="30">
                  <c:v>14.1067</c:v>
                </c:pt>
                <c:pt idx="31">
                  <c:v>14.1067</c:v>
                </c:pt>
                <c:pt idx="32">
                  <c:v>13.5647</c:v>
                </c:pt>
                <c:pt idx="33">
                  <c:v>12.7279</c:v>
                </c:pt>
                <c:pt idx="34">
                  <c:v>12.083</c:v>
                </c:pt>
                <c:pt idx="35">
                  <c:v>12.8841</c:v>
                </c:pt>
                <c:pt idx="36">
                  <c:v>13.076700000000001</c:v>
                </c:pt>
                <c:pt idx="37">
                  <c:v>13.416399999999999</c:v>
                </c:pt>
                <c:pt idx="38">
                  <c:v>13.8924</c:v>
                </c:pt>
                <c:pt idx="39">
                  <c:v>13.4536</c:v>
                </c:pt>
                <c:pt idx="40">
                  <c:v>13.527699999999999</c:v>
                </c:pt>
                <c:pt idx="41">
                  <c:v>14.764799999999999</c:v>
                </c:pt>
                <c:pt idx="42">
                  <c:v>15.165800000000001</c:v>
                </c:pt>
                <c:pt idx="43">
                  <c:v>15.5563</c:v>
                </c:pt>
                <c:pt idx="44">
                  <c:v>14.456799999999999</c:v>
                </c:pt>
                <c:pt idx="45">
                  <c:v>13.8203</c:v>
                </c:pt>
                <c:pt idx="46">
                  <c:v>13.1149</c:v>
                </c:pt>
                <c:pt idx="47">
                  <c:v>13.9284</c:v>
                </c:pt>
                <c:pt idx="48">
                  <c:v>14</c:v>
                </c:pt>
                <c:pt idx="49">
                  <c:v>14</c:v>
                </c:pt>
                <c:pt idx="50">
                  <c:v>15.362299999999999</c:v>
                </c:pt>
                <c:pt idx="51">
                  <c:v>15.329700000000001</c:v>
                </c:pt>
                <c:pt idx="52">
                  <c:v>15.1327</c:v>
                </c:pt>
                <c:pt idx="53">
                  <c:v>15.5885</c:v>
                </c:pt>
                <c:pt idx="54">
                  <c:v>16.248100000000001</c:v>
                </c:pt>
                <c:pt idx="55">
                  <c:v>16.4924</c:v>
                </c:pt>
                <c:pt idx="56">
                  <c:v>15.3948</c:v>
                </c:pt>
                <c:pt idx="57">
                  <c:v>14.5258</c:v>
                </c:pt>
                <c:pt idx="58">
                  <c:v>13.416399999999999</c:v>
                </c:pt>
                <c:pt idx="59">
                  <c:v>14.1774</c:v>
                </c:pt>
                <c:pt idx="60">
                  <c:v>14.2829</c:v>
                </c:pt>
                <c:pt idx="61">
                  <c:v>13.7113</c:v>
                </c:pt>
                <c:pt idx="62">
                  <c:v>15.329700000000001</c:v>
                </c:pt>
                <c:pt idx="63">
                  <c:v>15.0665</c:v>
                </c:pt>
                <c:pt idx="64">
                  <c:v>15.2971</c:v>
                </c:pt>
                <c:pt idx="65">
                  <c:v>16.248100000000001</c:v>
                </c:pt>
                <c:pt idx="66">
                  <c:v>17.3781</c:v>
                </c:pt>
                <c:pt idx="67">
                  <c:v>17.1172</c:v>
                </c:pt>
                <c:pt idx="68">
                  <c:v>16.093499999999999</c:v>
                </c:pt>
                <c:pt idx="69">
                  <c:v>15.1327</c:v>
                </c:pt>
                <c:pt idx="70">
                  <c:v>14.2478</c:v>
                </c:pt>
                <c:pt idx="71">
                  <c:v>15.1327</c:v>
                </c:pt>
                <c:pt idx="72">
                  <c:v>15.5563</c:v>
                </c:pt>
                <c:pt idx="73">
                  <c:v>15.2643</c:v>
                </c:pt>
                <c:pt idx="74">
                  <c:v>16.3401</c:v>
                </c:pt>
                <c:pt idx="75">
                  <c:v>16.401199999999999</c:v>
                </c:pt>
                <c:pt idx="76">
                  <c:v>16.431699999999999</c:v>
                </c:pt>
                <c:pt idx="77">
                  <c:v>17.748200000000001</c:v>
                </c:pt>
                <c:pt idx="78">
                  <c:v>19.078800000000001</c:v>
                </c:pt>
                <c:pt idx="79">
                  <c:v>18.6279</c:v>
                </c:pt>
                <c:pt idx="80">
                  <c:v>17.663499999999999</c:v>
                </c:pt>
                <c:pt idx="81">
                  <c:v>16.552900000000001</c:v>
                </c:pt>
                <c:pt idx="82">
                  <c:v>15.3948</c:v>
                </c:pt>
                <c:pt idx="83">
                  <c:v>16.673300000000001</c:v>
                </c:pt>
                <c:pt idx="84">
                  <c:v>16.8523</c:v>
                </c:pt>
                <c:pt idx="85">
                  <c:v>16.6433</c:v>
                </c:pt>
                <c:pt idx="86">
                  <c:v>17.804500000000001</c:v>
                </c:pt>
                <c:pt idx="87">
                  <c:v>17.691800000000001</c:v>
                </c:pt>
                <c:pt idx="88">
                  <c:v>17.832599999999999</c:v>
                </c:pt>
                <c:pt idx="89">
                  <c:v>19.339099999999998</c:v>
                </c:pt>
                <c:pt idx="90">
                  <c:v>20.322399999999998</c:v>
                </c:pt>
                <c:pt idx="91">
                  <c:v>20.124600000000001</c:v>
                </c:pt>
                <c:pt idx="92">
                  <c:v>18.8414</c:v>
                </c:pt>
                <c:pt idx="93">
                  <c:v>17.492899999999999</c:v>
                </c:pt>
                <c:pt idx="94">
                  <c:v>16.4621</c:v>
                </c:pt>
                <c:pt idx="95">
                  <c:v>17.492899999999999</c:v>
                </c:pt>
                <c:pt idx="96">
                  <c:v>17.748200000000001</c:v>
                </c:pt>
                <c:pt idx="97">
                  <c:v>17.349399999999999</c:v>
                </c:pt>
                <c:pt idx="98">
                  <c:v>18.867999999999999</c:v>
                </c:pt>
                <c:pt idx="99">
                  <c:v>18.654800000000002</c:v>
                </c:pt>
                <c:pt idx="100">
                  <c:v>18.8414</c:v>
                </c:pt>
                <c:pt idx="101">
                  <c:v>20.5426</c:v>
                </c:pt>
                <c:pt idx="102">
                  <c:v>21.5639</c:v>
                </c:pt>
                <c:pt idx="103">
                  <c:v>21.610199999999999</c:v>
                </c:pt>
                <c:pt idx="104">
                  <c:v>20.099799999999998</c:v>
                </c:pt>
                <c:pt idx="105">
                  <c:v>18.6279</c:v>
                </c:pt>
                <c:pt idx="106">
                  <c:v>17.464200000000002</c:v>
                </c:pt>
                <c:pt idx="107">
                  <c:v>18.330300000000001</c:v>
                </c:pt>
                <c:pt idx="108">
                  <c:v>18.4391</c:v>
                </c:pt>
                <c:pt idx="109">
                  <c:v>17.832599999999999</c:v>
                </c:pt>
                <c:pt idx="110">
                  <c:v>19.026299999999999</c:v>
                </c:pt>
                <c:pt idx="111">
                  <c:v>18.654800000000002</c:v>
                </c:pt>
                <c:pt idx="112">
                  <c:v>19.052600000000002</c:v>
                </c:pt>
                <c:pt idx="113">
                  <c:v>20.8567</c:v>
                </c:pt>
                <c:pt idx="114">
                  <c:v>22.1585</c:v>
                </c:pt>
                <c:pt idx="115">
                  <c:v>22.472200000000001</c:v>
                </c:pt>
                <c:pt idx="116">
                  <c:v>20.099799999999998</c:v>
                </c:pt>
                <c:pt idx="117">
                  <c:v>18.947299999999998</c:v>
                </c:pt>
                <c:pt idx="118">
                  <c:v>17.6068</c:v>
                </c:pt>
                <c:pt idx="119">
                  <c:v>18.357600000000001</c:v>
                </c:pt>
                <c:pt idx="120">
                  <c:v>18.973700000000001</c:v>
                </c:pt>
                <c:pt idx="121">
                  <c:v>18.493200000000002</c:v>
                </c:pt>
                <c:pt idx="122">
                  <c:v>20.1494</c:v>
                </c:pt>
                <c:pt idx="123">
                  <c:v>19.899699999999999</c:v>
                </c:pt>
                <c:pt idx="124">
                  <c:v>20.4939</c:v>
                </c:pt>
                <c:pt idx="125">
                  <c:v>21.7256</c:v>
                </c:pt>
                <c:pt idx="126">
                  <c:v>23.409400000000002</c:v>
                </c:pt>
                <c:pt idx="127">
                  <c:v>23.6432</c:v>
                </c:pt>
                <c:pt idx="128">
                  <c:v>21.517399999999999</c:v>
                </c:pt>
                <c:pt idx="129">
                  <c:v>20.174199999999999</c:v>
                </c:pt>
                <c:pt idx="130">
                  <c:v>19.026299999999999</c:v>
                </c:pt>
                <c:pt idx="131">
                  <c:v>20.124600000000001</c:v>
                </c:pt>
                <c:pt idx="132">
                  <c:v>20.4206</c:v>
                </c:pt>
                <c:pt idx="133">
                  <c:v>19.773700000000002</c:v>
                </c:pt>
                <c:pt idx="134">
                  <c:v>20.4695</c:v>
                </c:pt>
                <c:pt idx="135">
                  <c:v>21.4709</c:v>
                </c:pt>
                <c:pt idx="136">
                  <c:v>21.7256</c:v>
                </c:pt>
                <c:pt idx="137">
                  <c:v>23.130099999999999</c:v>
                </c:pt>
                <c:pt idx="138">
                  <c:v>24.939900000000002</c:v>
                </c:pt>
                <c:pt idx="139">
                  <c:v>24.617100000000001</c:v>
                </c:pt>
                <c:pt idx="140">
                  <c:v>22.538900000000002</c:v>
                </c:pt>
                <c:pt idx="141">
                  <c:v>21.4709</c:v>
                </c:pt>
                <c:pt idx="142">
                  <c:v>19.7484</c:v>
                </c:pt>
                <c:pt idx="143">
                  <c:v>20.784600000000001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1E-48C1-A568-6F9E96BDF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542464"/>
        <c:axId val="457544760"/>
      </c:lineChart>
      <c:dateAx>
        <c:axId val="4575424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544760"/>
        <c:crosses val="autoZero"/>
        <c:auto val="1"/>
        <c:lblOffset val="100"/>
        <c:baseTimeUnit val="months"/>
      </c:dateAx>
      <c:valAx>
        <c:axId val="457544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54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'Visual Data interpretation'!$F$23:$F$24</c:f>
              <c:strCache>
                <c:ptCount val="2"/>
                <c:pt idx="0">
                  <c:v>DIF_LOG_AIR</c:v>
                </c:pt>
                <c:pt idx="1">
                  <c:v>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'Visual Data interpretation'!$B$25:$B$167</c:f>
              <c:numCache>
                <c:formatCode>mmm\-yy</c:formatCode>
                <c:ptCount val="143"/>
                <c:pt idx="0">
                  <c:v>17930</c:v>
                </c:pt>
                <c:pt idx="1">
                  <c:v>17958</c:v>
                </c:pt>
                <c:pt idx="2">
                  <c:v>17989</c:v>
                </c:pt>
                <c:pt idx="3">
                  <c:v>18019</c:v>
                </c:pt>
                <c:pt idx="4">
                  <c:v>18050</c:v>
                </c:pt>
                <c:pt idx="5">
                  <c:v>18080</c:v>
                </c:pt>
                <c:pt idx="6">
                  <c:v>18111</c:v>
                </c:pt>
                <c:pt idx="7">
                  <c:v>18142</c:v>
                </c:pt>
                <c:pt idx="8">
                  <c:v>18172</c:v>
                </c:pt>
                <c:pt idx="9">
                  <c:v>18203</c:v>
                </c:pt>
                <c:pt idx="10">
                  <c:v>18233</c:v>
                </c:pt>
                <c:pt idx="11">
                  <c:v>18264</c:v>
                </c:pt>
                <c:pt idx="12">
                  <c:v>18295</c:v>
                </c:pt>
                <c:pt idx="13">
                  <c:v>18323</c:v>
                </c:pt>
                <c:pt idx="14">
                  <c:v>18354</c:v>
                </c:pt>
                <c:pt idx="15">
                  <c:v>18384</c:v>
                </c:pt>
                <c:pt idx="16">
                  <c:v>18415</c:v>
                </c:pt>
                <c:pt idx="17">
                  <c:v>18445</c:v>
                </c:pt>
                <c:pt idx="18">
                  <c:v>18476</c:v>
                </c:pt>
                <c:pt idx="19">
                  <c:v>18507</c:v>
                </c:pt>
                <c:pt idx="20">
                  <c:v>18537</c:v>
                </c:pt>
                <c:pt idx="21">
                  <c:v>18568</c:v>
                </c:pt>
                <c:pt idx="22">
                  <c:v>18598</c:v>
                </c:pt>
                <c:pt idx="23">
                  <c:v>18629</c:v>
                </c:pt>
                <c:pt idx="24">
                  <c:v>18660</c:v>
                </c:pt>
                <c:pt idx="25">
                  <c:v>18688</c:v>
                </c:pt>
                <c:pt idx="26">
                  <c:v>18719</c:v>
                </c:pt>
                <c:pt idx="27">
                  <c:v>18749</c:v>
                </c:pt>
                <c:pt idx="28">
                  <c:v>18780</c:v>
                </c:pt>
                <c:pt idx="29">
                  <c:v>18810</c:v>
                </c:pt>
                <c:pt idx="30">
                  <c:v>18841</c:v>
                </c:pt>
                <c:pt idx="31">
                  <c:v>18872</c:v>
                </c:pt>
                <c:pt idx="32">
                  <c:v>18902</c:v>
                </c:pt>
                <c:pt idx="33">
                  <c:v>18933</c:v>
                </c:pt>
                <c:pt idx="34">
                  <c:v>18963</c:v>
                </c:pt>
                <c:pt idx="35">
                  <c:v>18994</c:v>
                </c:pt>
                <c:pt idx="36">
                  <c:v>19025</c:v>
                </c:pt>
                <c:pt idx="37">
                  <c:v>19054</c:v>
                </c:pt>
                <c:pt idx="38">
                  <c:v>19085</c:v>
                </c:pt>
                <c:pt idx="39">
                  <c:v>19115</c:v>
                </c:pt>
                <c:pt idx="40">
                  <c:v>19146</c:v>
                </c:pt>
                <c:pt idx="41">
                  <c:v>19176</c:v>
                </c:pt>
                <c:pt idx="42">
                  <c:v>19207</c:v>
                </c:pt>
                <c:pt idx="43">
                  <c:v>19238</c:v>
                </c:pt>
                <c:pt idx="44">
                  <c:v>19268</c:v>
                </c:pt>
                <c:pt idx="45">
                  <c:v>19299</c:v>
                </c:pt>
                <c:pt idx="46">
                  <c:v>19329</c:v>
                </c:pt>
                <c:pt idx="47">
                  <c:v>19360</c:v>
                </c:pt>
                <c:pt idx="48">
                  <c:v>19391</c:v>
                </c:pt>
                <c:pt idx="49">
                  <c:v>19419</c:v>
                </c:pt>
                <c:pt idx="50">
                  <c:v>19450</c:v>
                </c:pt>
                <c:pt idx="51">
                  <c:v>19480</c:v>
                </c:pt>
                <c:pt idx="52">
                  <c:v>19511</c:v>
                </c:pt>
                <c:pt idx="53">
                  <c:v>19541</c:v>
                </c:pt>
                <c:pt idx="54">
                  <c:v>19572</c:v>
                </c:pt>
                <c:pt idx="55">
                  <c:v>19603</c:v>
                </c:pt>
                <c:pt idx="56">
                  <c:v>19633</c:v>
                </c:pt>
                <c:pt idx="57">
                  <c:v>19664</c:v>
                </c:pt>
                <c:pt idx="58">
                  <c:v>19694</c:v>
                </c:pt>
                <c:pt idx="59">
                  <c:v>19725</c:v>
                </c:pt>
                <c:pt idx="60">
                  <c:v>19756</c:v>
                </c:pt>
                <c:pt idx="61">
                  <c:v>19784</c:v>
                </c:pt>
                <c:pt idx="62">
                  <c:v>19815</c:v>
                </c:pt>
                <c:pt idx="63">
                  <c:v>19845</c:v>
                </c:pt>
                <c:pt idx="64">
                  <c:v>19876</c:v>
                </c:pt>
                <c:pt idx="65">
                  <c:v>19906</c:v>
                </c:pt>
                <c:pt idx="66">
                  <c:v>19937</c:v>
                </c:pt>
                <c:pt idx="67">
                  <c:v>19968</c:v>
                </c:pt>
                <c:pt idx="68">
                  <c:v>19998</c:v>
                </c:pt>
                <c:pt idx="69">
                  <c:v>20029</c:v>
                </c:pt>
                <c:pt idx="70">
                  <c:v>20059</c:v>
                </c:pt>
                <c:pt idx="71">
                  <c:v>20090</c:v>
                </c:pt>
                <c:pt idx="72">
                  <c:v>20121</c:v>
                </c:pt>
                <c:pt idx="73">
                  <c:v>20149</c:v>
                </c:pt>
                <c:pt idx="74">
                  <c:v>20180</c:v>
                </c:pt>
                <c:pt idx="75">
                  <c:v>20210</c:v>
                </c:pt>
                <c:pt idx="76">
                  <c:v>20241</c:v>
                </c:pt>
                <c:pt idx="77">
                  <c:v>20271</c:v>
                </c:pt>
                <c:pt idx="78">
                  <c:v>20302</c:v>
                </c:pt>
                <c:pt idx="79">
                  <c:v>20333</c:v>
                </c:pt>
                <c:pt idx="80">
                  <c:v>20363</c:v>
                </c:pt>
                <c:pt idx="81">
                  <c:v>20394</c:v>
                </c:pt>
                <c:pt idx="82">
                  <c:v>20424</c:v>
                </c:pt>
                <c:pt idx="83">
                  <c:v>20455</c:v>
                </c:pt>
                <c:pt idx="84">
                  <c:v>20486</c:v>
                </c:pt>
                <c:pt idx="85">
                  <c:v>20515</c:v>
                </c:pt>
                <c:pt idx="86">
                  <c:v>20546</c:v>
                </c:pt>
                <c:pt idx="87">
                  <c:v>20576</c:v>
                </c:pt>
                <c:pt idx="88">
                  <c:v>20607</c:v>
                </c:pt>
                <c:pt idx="89">
                  <c:v>20637</c:v>
                </c:pt>
                <c:pt idx="90">
                  <c:v>20668</c:v>
                </c:pt>
                <c:pt idx="91">
                  <c:v>20699</c:v>
                </c:pt>
                <c:pt idx="92">
                  <c:v>20729</c:v>
                </c:pt>
                <c:pt idx="93">
                  <c:v>20760</c:v>
                </c:pt>
                <c:pt idx="94">
                  <c:v>20790</c:v>
                </c:pt>
                <c:pt idx="95">
                  <c:v>20821</c:v>
                </c:pt>
                <c:pt idx="96">
                  <c:v>20852</c:v>
                </c:pt>
                <c:pt idx="97">
                  <c:v>20880</c:v>
                </c:pt>
                <c:pt idx="98">
                  <c:v>20911</c:v>
                </c:pt>
                <c:pt idx="99">
                  <c:v>20941</c:v>
                </c:pt>
                <c:pt idx="100">
                  <c:v>20972</c:v>
                </c:pt>
                <c:pt idx="101">
                  <c:v>21002</c:v>
                </c:pt>
                <c:pt idx="102">
                  <c:v>21033</c:v>
                </c:pt>
                <c:pt idx="103">
                  <c:v>21064</c:v>
                </c:pt>
                <c:pt idx="104">
                  <c:v>21094</c:v>
                </c:pt>
                <c:pt idx="105">
                  <c:v>21125</c:v>
                </c:pt>
                <c:pt idx="106">
                  <c:v>21155</c:v>
                </c:pt>
                <c:pt idx="107">
                  <c:v>21186</c:v>
                </c:pt>
                <c:pt idx="108">
                  <c:v>21217</c:v>
                </c:pt>
                <c:pt idx="109">
                  <c:v>21245</c:v>
                </c:pt>
                <c:pt idx="110">
                  <c:v>21276</c:v>
                </c:pt>
                <c:pt idx="111">
                  <c:v>21306</c:v>
                </c:pt>
                <c:pt idx="112">
                  <c:v>21337</c:v>
                </c:pt>
                <c:pt idx="113">
                  <c:v>21367</c:v>
                </c:pt>
                <c:pt idx="114">
                  <c:v>21398</c:v>
                </c:pt>
                <c:pt idx="115">
                  <c:v>21429</c:v>
                </c:pt>
                <c:pt idx="116">
                  <c:v>21459</c:v>
                </c:pt>
                <c:pt idx="117">
                  <c:v>21490</c:v>
                </c:pt>
                <c:pt idx="118">
                  <c:v>21520</c:v>
                </c:pt>
                <c:pt idx="119">
                  <c:v>21551</c:v>
                </c:pt>
                <c:pt idx="120">
                  <c:v>21582</c:v>
                </c:pt>
                <c:pt idx="121">
                  <c:v>21610</c:v>
                </c:pt>
                <c:pt idx="122">
                  <c:v>21641</c:v>
                </c:pt>
                <c:pt idx="123">
                  <c:v>21671</c:v>
                </c:pt>
                <c:pt idx="124">
                  <c:v>21702</c:v>
                </c:pt>
                <c:pt idx="125">
                  <c:v>21732</c:v>
                </c:pt>
                <c:pt idx="126">
                  <c:v>21763</c:v>
                </c:pt>
                <c:pt idx="127">
                  <c:v>21794</c:v>
                </c:pt>
                <c:pt idx="128">
                  <c:v>21824</c:v>
                </c:pt>
                <c:pt idx="129">
                  <c:v>21855</c:v>
                </c:pt>
                <c:pt idx="130">
                  <c:v>21885</c:v>
                </c:pt>
                <c:pt idx="131">
                  <c:v>21916</c:v>
                </c:pt>
                <c:pt idx="132">
                  <c:v>21947</c:v>
                </c:pt>
                <c:pt idx="133">
                  <c:v>21976</c:v>
                </c:pt>
                <c:pt idx="134">
                  <c:v>22007</c:v>
                </c:pt>
                <c:pt idx="135">
                  <c:v>22037</c:v>
                </c:pt>
                <c:pt idx="136">
                  <c:v>22068</c:v>
                </c:pt>
                <c:pt idx="137">
                  <c:v>22098</c:v>
                </c:pt>
                <c:pt idx="138">
                  <c:v>22129</c:v>
                </c:pt>
                <c:pt idx="139">
                  <c:v>22160</c:v>
                </c:pt>
                <c:pt idx="140">
                  <c:v>22190</c:v>
                </c:pt>
                <c:pt idx="141">
                  <c:v>22221</c:v>
                </c:pt>
                <c:pt idx="142">
                  <c:v>22251</c:v>
                </c:pt>
              </c:numCache>
            </c:numRef>
          </c:cat>
          <c:val>
            <c:numRef>
              <c:f>'Visual Data interpretation'!$F$25:$F$167</c:f>
              <c:numCache>
                <c:formatCode>General</c:formatCode>
                <c:ptCount val="143"/>
                <c:pt idx="0">
                  <c:v>5.219E-2</c:v>
                </c:pt>
                <c:pt idx="1">
                  <c:v>0.11212</c:v>
                </c:pt>
                <c:pt idx="2">
                  <c:v>-2.299E-2</c:v>
                </c:pt>
                <c:pt idx="3">
                  <c:v>-6.4019999999999994E-2</c:v>
                </c:pt>
                <c:pt idx="4">
                  <c:v>0.10947999999999999</c:v>
                </c:pt>
                <c:pt idx="5">
                  <c:v>9.1939999999999994E-2</c:v>
                </c:pt>
                <c:pt idx="6">
                  <c:v>0</c:v>
                </c:pt>
                <c:pt idx="7">
                  <c:v>-8.4559999999999996E-2</c:v>
                </c:pt>
                <c:pt idx="8">
                  <c:v>-0.13353000000000001</c:v>
                </c:pt>
                <c:pt idx="9">
                  <c:v>-0.13472999999999999</c:v>
                </c:pt>
                <c:pt idx="10">
                  <c:v>0.12629000000000001</c:v>
                </c:pt>
                <c:pt idx="11">
                  <c:v>-2.5749999999999999E-2</c:v>
                </c:pt>
                <c:pt idx="12">
                  <c:v>9.1350000000000001E-2</c:v>
                </c:pt>
                <c:pt idx="13">
                  <c:v>0.11248</c:v>
                </c:pt>
                <c:pt idx="14">
                  <c:v>-4.3490000000000001E-2</c:v>
                </c:pt>
                <c:pt idx="15">
                  <c:v>-7.6960000000000001E-2</c:v>
                </c:pt>
                <c:pt idx="16">
                  <c:v>0.17563000000000001</c:v>
                </c:pt>
                <c:pt idx="17">
                  <c:v>0.13184999999999999</c:v>
                </c:pt>
                <c:pt idx="18">
                  <c:v>0</c:v>
                </c:pt>
                <c:pt idx="19">
                  <c:v>-7.3200000000000001E-2</c:v>
                </c:pt>
                <c:pt idx="20">
                  <c:v>-0.17224999999999999</c:v>
                </c:pt>
                <c:pt idx="21">
                  <c:v>-0.15415000000000001</c:v>
                </c:pt>
                <c:pt idx="22">
                  <c:v>0.20544000000000001</c:v>
                </c:pt>
                <c:pt idx="23">
                  <c:v>3.5090000000000003E-2</c:v>
                </c:pt>
                <c:pt idx="24">
                  <c:v>3.39E-2</c:v>
                </c:pt>
                <c:pt idx="25">
                  <c:v>0.17115</c:v>
                </c:pt>
                <c:pt idx="26">
                  <c:v>-8.8029999999999997E-2</c:v>
                </c:pt>
                <c:pt idx="27">
                  <c:v>5.3740000000000003E-2</c:v>
                </c:pt>
                <c:pt idx="28">
                  <c:v>3.4290000000000001E-2</c:v>
                </c:pt>
                <c:pt idx="29">
                  <c:v>0.11151999999999999</c:v>
                </c:pt>
                <c:pt idx="30">
                  <c:v>0</c:v>
                </c:pt>
                <c:pt idx="31">
                  <c:v>-7.8369999999999995E-2</c:v>
                </c:pt>
                <c:pt idx="32">
                  <c:v>-0.12734000000000001</c:v>
                </c:pt>
                <c:pt idx="33">
                  <c:v>-0.10399</c:v>
                </c:pt>
                <c:pt idx="34">
                  <c:v>0.12837999999999999</c:v>
                </c:pt>
                <c:pt idx="35">
                  <c:v>2.9680000000000002E-2</c:v>
                </c:pt>
                <c:pt idx="36">
                  <c:v>5.1290000000000002E-2</c:v>
                </c:pt>
                <c:pt idx="37">
                  <c:v>6.973E-2</c:v>
                </c:pt>
                <c:pt idx="38">
                  <c:v>-6.4189999999999997E-2</c:v>
                </c:pt>
                <c:pt idx="39">
                  <c:v>1.099E-2</c:v>
                </c:pt>
                <c:pt idx="40">
                  <c:v>0.17501</c:v>
                </c:pt>
                <c:pt idx="41">
                  <c:v>5.3580000000000003E-2</c:v>
                </c:pt>
                <c:pt idx="42">
                  <c:v>5.0860000000000002E-2</c:v>
                </c:pt>
                <c:pt idx="43">
                  <c:v>-0.14660000000000001</c:v>
                </c:pt>
                <c:pt idx="44">
                  <c:v>-9.0060000000000001E-2</c:v>
                </c:pt>
                <c:pt idx="45">
                  <c:v>-0.10478</c:v>
                </c:pt>
                <c:pt idx="46">
                  <c:v>0.12035999999999999</c:v>
                </c:pt>
                <c:pt idx="47">
                  <c:v>1.026E-2</c:v>
                </c:pt>
                <c:pt idx="48">
                  <c:v>0</c:v>
                </c:pt>
                <c:pt idx="49">
                  <c:v>0.18572</c:v>
                </c:pt>
                <c:pt idx="50">
                  <c:v>-4.2500000000000003E-3</c:v>
                </c:pt>
                <c:pt idx="51">
                  <c:v>-2.5860000000000001E-2</c:v>
                </c:pt>
                <c:pt idx="52">
                  <c:v>5.9339999999999997E-2</c:v>
                </c:pt>
                <c:pt idx="53">
                  <c:v>8.2890000000000005E-2</c:v>
                </c:pt>
                <c:pt idx="54">
                  <c:v>2.9850000000000002E-2</c:v>
                </c:pt>
                <c:pt idx="55">
                  <c:v>-0.13774</c:v>
                </c:pt>
                <c:pt idx="56">
                  <c:v>-0.1162</c:v>
                </c:pt>
                <c:pt idx="57">
                  <c:v>-0.15890000000000001</c:v>
                </c:pt>
                <c:pt idx="58">
                  <c:v>0.11035</c:v>
                </c:pt>
                <c:pt idx="59">
                  <c:v>1.482E-2</c:v>
                </c:pt>
                <c:pt idx="60">
                  <c:v>-8.1680000000000003E-2</c:v>
                </c:pt>
                <c:pt idx="61">
                  <c:v>0.22314000000000001</c:v>
                </c:pt>
                <c:pt idx="62">
                  <c:v>-3.4639999999999997E-2</c:v>
                </c:pt>
                <c:pt idx="63">
                  <c:v>3.0370000000000001E-2</c:v>
                </c:pt>
                <c:pt idx="64">
                  <c:v>0.12063</c:v>
                </c:pt>
                <c:pt idx="65">
                  <c:v>0.13447999999999999</c:v>
                </c:pt>
                <c:pt idx="66">
                  <c:v>-3.0249999999999999E-2</c:v>
                </c:pt>
                <c:pt idx="67">
                  <c:v>-0.12334000000000001</c:v>
                </c:pt>
                <c:pt idx="68">
                  <c:v>-0.12311</c:v>
                </c:pt>
                <c:pt idx="69">
                  <c:v>-0.12052</c:v>
                </c:pt>
                <c:pt idx="70">
                  <c:v>0.12052</c:v>
                </c:pt>
                <c:pt idx="71">
                  <c:v>5.5219999999999998E-2</c:v>
                </c:pt>
                <c:pt idx="72">
                  <c:v>-3.7900000000000003E-2</c:v>
                </c:pt>
                <c:pt idx="73">
                  <c:v>0.13621</c:v>
                </c:pt>
                <c:pt idx="74">
                  <c:v>7.4599999999999996E-3</c:v>
                </c:pt>
                <c:pt idx="75">
                  <c:v>3.7100000000000002E-3</c:v>
                </c:pt>
                <c:pt idx="76">
                  <c:v>0.15415000000000001</c:v>
                </c:pt>
                <c:pt idx="77">
                  <c:v>0.14457999999999999</c:v>
                </c:pt>
                <c:pt idx="78">
                  <c:v>-4.7829999999999998E-2</c:v>
                </c:pt>
                <c:pt idx="79">
                  <c:v>-0.10632</c:v>
                </c:pt>
                <c:pt idx="80">
                  <c:v>-0.12988</c:v>
                </c:pt>
                <c:pt idx="81">
                  <c:v>-0.14507</c:v>
                </c:pt>
                <c:pt idx="82">
                  <c:v>0.15956000000000001</c:v>
                </c:pt>
                <c:pt idx="83">
                  <c:v>2.1350000000000001E-2</c:v>
                </c:pt>
                <c:pt idx="84">
                  <c:v>-2.496E-2</c:v>
                </c:pt>
                <c:pt idx="85">
                  <c:v>0.13488</c:v>
                </c:pt>
                <c:pt idx="86">
                  <c:v>-1.2699999999999999E-2</c:v>
                </c:pt>
                <c:pt idx="87">
                  <c:v>1.585E-2</c:v>
                </c:pt>
                <c:pt idx="88">
                  <c:v>0.16220000000000001</c:v>
                </c:pt>
                <c:pt idx="89">
                  <c:v>9.919E-2</c:v>
                </c:pt>
                <c:pt idx="90">
                  <c:v>-1.9560000000000001E-2</c:v>
                </c:pt>
                <c:pt idx="91">
                  <c:v>-0.13177</c:v>
                </c:pt>
                <c:pt idx="92">
                  <c:v>-0.14853</c:v>
                </c:pt>
                <c:pt idx="93">
                  <c:v>-0.12146999999999999</c:v>
                </c:pt>
                <c:pt idx="94">
                  <c:v>0.12146999999999999</c:v>
                </c:pt>
                <c:pt idx="95">
                  <c:v>2.8989999999999998E-2</c:v>
                </c:pt>
                <c:pt idx="96">
                  <c:v>-4.546E-2</c:v>
                </c:pt>
                <c:pt idx="97">
                  <c:v>0.16782</c:v>
                </c:pt>
                <c:pt idx="98">
                  <c:v>-2.273E-2</c:v>
                </c:pt>
                <c:pt idx="99">
                  <c:v>1.992E-2</c:v>
                </c:pt>
                <c:pt idx="100">
                  <c:v>0.17288999999999999</c:v>
                </c:pt>
                <c:pt idx="101">
                  <c:v>9.7030000000000005E-2</c:v>
                </c:pt>
                <c:pt idx="102">
                  <c:v>4.2900000000000004E-3</c:v>
                </c:pt>
                <c:pt idx="103">
                  <c:v>-0.14491000000000001</c:v>
                </c:pt>
                <c:pt idx="104">
                  <c:v>-0.15209</c:v>
                </c:pt>
                <c:pt idx="105">
                  <c:v>-0.12901000000000001</c:v>
                </c:pt>
                <c:pt idx="106">
                  <c:v>9.6799999999999997E-2</c:v>
                </c:pt>
                <c:pt idx="107">
                  <c:v>1.183E-2</c:v>
                </c:pt>
                <c:pt idx="108">
                  <c:v>-6.6890000000000005E-2</c:v>
                </c:pt>
                <c:pt idx="109">
                  <c:v>0.12959000000000001</c:v>
                </c:pt>
                <c:pt idx="110">
                  <c:v>-3.9440000000000003E-2</c:v>
                </c:pt>
                <c:pt idx="111">
                  <c:v>4.2200000000000001E-2</c:v>
                </c:pt>
                <c:pt idx="112">
                  <c:v>0.18093999999999999</c:v>
                </c:pt>
                <c:pt idx="113">
                  <c:v>0.1211</c:v>
                </c:pt>
                <c:pt idx="114">
                  <c:v>2.811E-2</c:v>
                </c:pt>
                <c:pt idx="115">
                  <c:v>-0.22314000000000001</c:v>
                </c:pt>
                <c:pt idx="116">
                  <c:v>-0.11809</c:v>
                </c:pt>
                <c:pt idx="117">
                  <c:v>-0.14674999999999999</c:v>
                </c:pt>
                <c:pt idx="118">
                  <c:v>8.3510000000000001E-2</c:v>
                </c:pt>
                <c:pt idx="119">
                  <c:v>6.6019999999999995E-2</c:v>
                </c:pt>
                <c:pt idx="120">
                  <c:v>-5.1290000000000002E-2</c:v>
                </c:pt>
                <c:pt idx="121">
                  <c:v>0.17154</c:v>
                </c:pt>
                <c:pt idx="122">
                  <c:v>-2.494E-2</c:v>
                </c:pt>
                <c:pt idx="123">
                  <c:v>5.8840000000000003E-2</c:v>
                </c:pt>
                <c:pt idx="124">
                  <c:v>0.11672</c:v>
                </c:pt>
                <c:pt idx="125">
                  <c:v>0.14929999999999999</c:v>
                </c:pt>
                <c:pt idx="126">
                  <c:v>1.9869999999999999E-2</c:v>
                </c:pt>
                <c:pt idx="127">
                  <c:v>-0.18842</c:v>
                </c:pt>
                <c:pt idx="128">
                  <c:v>-0.12891</c:v>
                </c:pt>
                <c:pt idx="129">
                  <c:v>-0.11717</c:v>
                </c:pt>
                <c:pt idx="130">
                  <c:v>0.11224000000000001</c:v>
                </c:pt>
                <c:pt idx="131">
                  <c:v>2.92E-2</c:v>
                </c:pt>
                <c:pt idx="132">
                  <c:v>-6.4380000000000007E-2</c:v>
                </c:pt>
                <c:pt idx="133">
                  <c:v>6.9159999999999999E-2</c:v>
                </c:pt>
                <c:pt idx="134">
                  <c:v>9.5530000000000004E-2</c:v>
                </c:pt>
                <c:pt idx="135">
                  <c:v>2.358E-2</c:v>
                </c:pt>
                <c:pt idx="136">
                  <c:v>0.12529000000000001</c:v>
                </c:pt>
                <c:pt idx="137">
                  <c:v>0.15067</c:v>
                </c:pt>
                <c:pt idx="138">
                  <c:v>-2.606E-2</c:v>
                </c:pt>
                <c:pt idx="139">
                  <c:v>-0.1764</c:v>
                </c:pt>
                <c:pt idx="140">
                  <c:v>-9.708E-2</c:v>
                </c:pt>
                <c:pt idx="141">
                  <c:v>-0.16725000000000001</c:v>
                </c:pt>
                <c:pt idx="142">
                  <c:v>0.10228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EB-4589-9F42-2C93F743F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554992"/>
        <c:axId val="324558600"/>
      </c:lineChart>
      <c:dateAx>
        <c:axId val="3245549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58600"/>
        <c:crosses val="autoZero"/>
        <c:auto val="1"/>
        <c:lblOffset val="100"/>
        <c:baseTimeUnit val="months"/>
      </c:dateAx>
      <c:valAx>
        <c:axId val="32455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5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Rho stats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'ADF Tests'!$B$3</c:f>
              <c:strCache>
                <c:ptCount val="1"/>
                <c:pt idx="0">
                  <c:v>P-LogAir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'ADF Tests'!$B$4:$B$12</c:f>
              <c:numCache>
                <c:formatCode>General</c:formatCode>
                <c:ptCount val="9"/>
                <c:pt idx="0">
                  <c:v>0.73119999999999996</c:v>
                </c:pt>
                <c:pt idx="1">
                  <c:v>0.72660000000000002</c:v>
                </c:pt>
                <c:pt idx="2">
                  <c:v>0.72629999999999995</c:v>
                </c:pt>
                <c:pt idx="3">
                  <c:v>0.40820000000000001</c:v>
                </c:pt>
                <c:pt idx="4">
                  <c:v>0.24740000000000001</c:v>
                </c:pt>
                <c:pt idx="5">
                  <c:v>0.40949999999999998</c:v>
                </c:pt>
                <c:pt idx="6">
                  <c:v>5.0000000000000001E-4</c:v>
                </c:pt>
                <c:pt idx="7">
                  <c:v>1E-4</c:v>
                </c:pt>
                <c:pt idx="8">
                  <c:v>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19-4DBB-87B3-492EDCEED14D}"/>
            </c:ext>
          </c:extLst>
        </c:ser>
        <c:ser>
          <c:idx val="1"/>
          <c:order val="1"/>
          <c:tx>
            <c:strRef>
              <c:f>'ADF Tests'!$C$3</c:f>
              <c:strCache>
                <c:ptCount val="1"/>
                <c:pt idx="0">
                  <c:v>P SQRT Air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'ADF Tests'!$C$4:$C$12</c:f>
              <c:numCache>
                <c:formatCode>General</c:formatCode>
                <c:ptCount val="9"/>
                <c:pt idx="0">
                  <c:v>0.76970000000000005</c:v>
                </c:pt>
                <c:pt idx="1">
                  <c:v>0.7349</c:v>
                </c:pt>
                <c:pt idx="2">
                  <c:v>0.76149999999999995</c:v>
                </c:pt>
                <c:pt idx="3">
                  <c:v>0.40689999999999998</c:v>
                </c:pt>
                <c:pt idx="4">
                  <c:v>0.1794</c:v>
                </c:pt>
                <c:pt idx="5">
                  <c:v>0.34350000000000003</c:v>
                </c:pt>
                <c:pt idx="6">
                  <c:v>5.0000000000000001E-4</c:v>
                </c:pt>
                <c:pt idx="7">
                  <c:v>1E-4</c:v>
                </c:pt>
                <c:pt idx="8">
                  <c:v>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19-4DBB-87B3-492EDCEED14D}"/>
            </c:ext>
          </c:extLst>
        </c:ser>
        <c:ser>
          <c:idx val="2"/>
          <c:order val="2"/>
          <c:tx>
            <c:strRef>
              <c:f>'ADF Tests'!$D$3</c:f>
              <c:strCache>
                <c:ptCount val="1"/>
                <c:pt idx="0">
                  <c:v>P Diff_Log_Air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'ADF Tests'!$D$4:$D$12</c:f>
              <c:numCache>
                <c:formatCode>General</c:formatCode>
                <c:ptCount val="9"/>
                <c:pt idx="0">
                  <c:v>1E-4</c:v>
                </c:pt>
                <c:pt idx="1">
                  <c:v>1E-4</c:v>
                </c:pt>
                <c:pt idx="2">
                  <c:v>1E-4</c:v>
                </c:pt>
                <c:pt idx="3">
                  <c:v>1E-4</c:v>
                </c:pt>
                <c:pt idx="4">
                  <c:v>1E-4</c:v>
                </c:pt>
                <c:pt idx="5">
                  <c:v>1E-4</c:v>
                </c:pt>
                <c:pt idx="6">
                  <c:v>1E-4</c:v>
                </c:pt>
                <c:pt idx="7">
                  <c:v>1E-4</c:v>
                </c:pt>
                <c:pt idx="8">
                  <c:v>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19-4DBB-87B3-492EDCEED14D}"/>
            </c:ext>
          </c:extLst>
        </c:ser>
        <c:ser>
          <c:idx val="3"/>
          <c:order val="3"/>
          <c:tx>
            <c:strRef>
              <c:f>'ADF Tests'!$E$3</c:f>
              <c:strCache>
                <c:ptCount val="1"/>
                <c:pt idx="0">
                  <c:v>P Diff_SQRT_AIR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'ADF Tests'!$E$4:$E$12</c:f>
              <c:numCache>
                <c:formatCode>General</c:formatCode>
                <c:ptCount val="9"/>
                <c:pt idx="0">
                  <c:v>1E-4</c:v>
                </c:pt>
                <c:pt idx="1">
                  <c:v>1E-4</c:v>
                </c:pt>
                <c:pt idx="2">
                  <c:v>1E-4</c:v>
                </c:pt>
                <c:pt idx="3">
                  <c:v>1E-4</c:v>
                </c:pt>
                <c:pt idx="4">
                  <c:v>1E-4</c:v>
                </c:pt>
                <c:pt idx="5">
                  <c:v>1E-4</c:v>
                </c:pt>
                <c:pt idx="6">
                  <c:v>1E-4</c:v>
                </c:pt>
                <c:pt idx="7">
                  <c:v>1E-4</c:v>
                </c:pt>
                <c:pt idx="8">
                  <c:v>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19-4DBB-87B3-492EDCEED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188312"/>
        <c:axId val="481189952"/>
      </c:lineChart>
      <c:catAx>
        <c:axId val="481188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189952"/>
        <c:crosses val="autoZero"/>
        <c:auto val="1"/>
        <c:lblAlgn val="ctr"/>
        <c:lblOffset val="100"/>
        <c:noMultiLvlLbl val="0"/>
      </c:catAx>
      <c:valAx>
        <c:axId val="48118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18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Tao</a:t>
            </a:r>
            <a:r>
              <a:rPr lang="en-US" baseline="0"/>
              <a:t> Stats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'ADF Tests'!$G$3</c:f>
              <c:strCache>
                <c:ptCount val="1"/>
                <c:pt idx="0">
                  <c:v>P-LogAir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'ADF Tests'!$G$4:$G$12</c:f>
              <c:numCache>
                <c:formatCode>General</c:formatCode>
                <c:ptCount val="9"/>
                <c:pt idx="0">
                  <c:v>0.90300000000000002</c:v>
                </c:pt>
                <c:pt idx="1">
                  <c:v>0.86019999999999996</c:v>
                </c:pt>
                <c:pt idx="2">
                  <c:v>0.88339999999999996</c:v>
                </c:pt>
                <c:pt idx="3">
                  <c:v>0.37140000000000001</c:v>
                </c:pt>
                <c:pt idx="4">
                  <c:v>0.27839999999999998</c:v>
                </c:pt>
                <c:pt idx="5">
                  <c:v>0.45450000000000002</c:v>
                </c:pt>
                <c:pt idx="6">
                  <c:v>5.9999999999999995E-4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8D-4B31-915C-CC9440D6CE7C}"/>
            </c:ext>
          </c:extLst>
        </c:ser>
        <c:ser>
          <c:idx val="1"/>
          <c:order val="1"/>
          <c:tx>
            <c:strRef>
              <c:f>'ADF Tests'!$H$3</c:f>
              <c:strCache>
                <c:ptCount val="1"/>
                <c:pt idx="0">
                  <c:v>P SQRT Air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'ADF Tests'!$H$4:$H$12</c:f>
              <c:numCache>
                <c:formatCode>General</c:formatCode>
                <c:ptCount val="9"/>
                <c:pt idx="0">
                  <c:v>0.8347</c:v>
                </c:pt>
                <c:pt idx="1">
                  <c:v>0.76100000000000001</c:v>
                </c:pt>
                <c:pt idx="2">
                  <c:v>0.81399999999999995</c:v>
                </c:pt>
                <c:pt idx="3">
                  <c:v>0.42020000000000002</c:v>
                </c:pt>
                <c:pt idx="4">
                  <c:v>0.24310000000000001</c:v>
                </c:pt>
                <c:pt idx="5">
                  <c:v>0.43309999999999998</c:v>
                </c:pt>
                <c:pt idx="6">
                  <c:v>5.9999999999999995E-4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8D-4B31-915C-CC9440D6CE7C}"/>
            </c:ext>
          </c:extLst>
        </c:ser>
        <c:ser>
          <c:idx val="2"/>
          <c:order val="2"/>
          <c:tx>
            <c:strRef>
              <c:f>'ADF Tests'!$I$3</c:f>
              <c:strCache>
                <c:ptCount val="1"/>
                <c:pt idx="0">
                  <c:v>P Diff_Log_Air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'ADF Tests'!$I$4:$I$12</c:f>
              <c:numCache>
                <c:formatCode>General</c:formatCode>
                <c:ptCount val="9"/>
                <c:pt idx="0">
                  <c:v>1E-4</c:v>
                </c:pt>
                <c:pt idx="1">
                  <c:v>1E-4</c:v>
                </c:pt>
                <c:pt idx="2">
                  <c:v>1E-4</c:v>
                </c:pt>
                <c:pt idx="3">
                  <c:v>1E-4</c:v>
                </c:pt>
                <c:pt idx="4">
                  <c:v>1E-4</c:v>
                </c:pt>
                <c:pt idx="5">
                  <c:v>1E-4</c:v>
                </c:pt>
                <c:pt idx="6">
                  <c:v>1E-4</c:v>
                </c:pt>
                <c:pt idx="7">
                  <c:v>1E-4</c:v>
                </c:pt>
                <c:pt idx="8">
                  <c:v>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8D-4B31-915C-CC9440D6CE7C}"/>
            </c:ext>
          </c:extLst>
        </c:ser>
        <c:ser>
          <c:idx val="3"/>
          <c:order val="3"/>
          <c:tx>
            <c:strRef>
              <c:f>'ADF Tests'!$J$3</c:f>
              <c:strCache>
                <c:ptCount val="1"/>
                <c:pt idx="0">
                  <c:v>P Diff_SQRT_AIR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'ADF Tests'!$J$4:$J$12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8D-4B31-915C-CC9440D6C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195856"/>
        <c:axId val="481186672"/>
      </c:lineChart>
      <c:catAx>
        <c:axId val="481195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186672"/>
        <c:crosses val="autoZero"/>
        <c:auto val="1"/>
        <c:lblAlgn val="ctr"/>
        <c:lblOffset val="100"/>
        <c:noMultiLvlLbl val="0"/>
      </c:catAx>
      <c:valAx>
        <c:axId val="48118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19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Seasonality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'ADF Tests'!$M$3</c:f>
              <c:strCache>
                <c:ptCount val="1"/>
                <c:pt idx="0">
                  <c:v>Correlation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'ADF Tests'!$L$4:$L$28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'ADF Tests'!$M$4:$M$28</c:f>
              <c:numCache>
                <c:formatCode>General</c:formatCode>
                <c:ptCount val="25"/>
                <c:pt idx="0">
                  <c:v>1</c:v>
                </c:pt>
                <c:pt idx="1">
                  <c:v>0.19975000000000001</c:v>
                </c:pt>
                <c:pt idx="2">
                  <c:v>-0.1201</c:v>
                </c:pt>
                <c:pt idx="3">
                  <c:v>-0.15076999999999999</c:v>
                </c:pt>
                <c:pt idx="4">
                  <c:v>-0.32207000000000002</c:v>
                </c:pt>
                <c:pt idx="5">
                  <c:v>-8.3970000000000003E-2</c:v>
                </c:pt>
                <c:pt idx="6">
                  <c:v>2.5780000000000001E-2</c:v>
                </c:pt>
                <c:pt idx="7">
                  <c:v>-0.11096</c:v>
                </c:pt>
                <c:pt idx="8">
                  <c:v>-0.33672000000000002</c:v>
                </c:pt>
                <c:pt idx="9">
                  <c:v>-0.11559</c:v>
                </c:pt>
                <c:pt idx="10">
                  <c:v>-0.10927000000000001</c:v>
                </c:pt>
                <c:pt idx="11">
                  <c:v>0.20585000000000001</c:v>
                </c:pt>
                <c:pt idx="12">
                  <c:v>0.84143000000000001</c:v>
                </c:pt>
                <c:pt idx="13">
                  <c:v>0.21509</c:v>
                </c:pt>
                <c:pt idx="14">
                  <c:v>-0.13955000000000001</c:v>
                </c:pt>
                <c:pt idx="15">
                  <c:v>-0.11600000000000001</c:v>
                </c:pt>
                <c:pt idx="16">
                  <c:v>-0.27894000000000002</c:v>
                </c:pt>
                <c:pt idx="17">
                  <c:v>-5.1709999999999999E-2</c:v>
                </c:pt>
                <c:pt idx="18">
                  <c:v>1.2460000000000001E-2</c:v>
                </c:pt>
                <c:pt idx="19">
                  <c:v>-0.11436</c:v>
                </c:pt>
                <c:pt idx="20">
                  <c:v>-0.33717000000000003</c:v>
                </c:pt>
                <c:pt idx="21">
                  <c:v>-0.10738</c:v>
                </c:pt>
                <c:pt idx="22">
                  <c:v>-7.5209999999999999E-2</c:v>
                </c:pt>
                <c:pt idx="23">
                  <c:v>0.19947999999999999</c:v>
                </c:pt>
                <c:pt idx="24">
                  <c:v>0.73692000000000002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9-49F4-9814-0AAEDA86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7642448"/>
        <c:axId val="317642776"/>
      </c:barChart>
      <c:catAx>
        <c:axId val="31764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42776"/>
        <c:crosses val="autoZero"/>
        <c:auto val="1"/>
        <c:lblAlgn val="ctr"/>
        <c:lblOffset val="100"/>
        <c:noMultiLvlLbl val="0"/>
      </c:catAx>
      <c:valAx>
        <c:axId val="31764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4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Seasonality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'ADF Tests'!$V$4:$V$64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'ADF Tests'!$W$4:$W$64</c:f>
              <c:numCache>
                <c:formatCode>General</c:formatCode>
                <c:ptCount val="61"/>
                <c:pt idx="0">
                  <c:v>1</c:v>
                </c:pt>
                <c:pt idx="1">
                  <c:v>-0.34111999999999998</c:v>
                </c:pt>
                <c:pt idx="2">
                  <c:v>0.10505</c:v>
                </c:pt>
                <c:pt idx="3">
                  <c:v>-0.20213999999999999</c:v>
                </c:pt>
                <c:pt idx="4">
                  <c:v>2.1360000000000001E-2</c:v>
                </c:pt>
                <c:pt idx="5">
                  <c:v>5.5649999999999998E-2</c:v>
                </c:pt>
                <c:pt idx="6">
                  <c:v>3.0800000000000001E-2</c:v>
                </c:pt>
                <c:pt idx="7">
                  <c:v>-5.5579999999999997E-2</c:v>
                </c:pt>
                <c:pt idx="8">
                  <c:v>-7.6000000000000004E-4</c:v>
                </c:pt>
                <c:pt idx="9">
                  <c:v>0.17637</c:v>
                </c:pt>
                <c:pt idx="10">
                  <c:v>-7.6359999999999997E-2</c:v>
                </c:pt>
                <c:pt idx="11">
                  <c:v>6.4380000000000007E-2</c:v>
                </c:pt>
                <c:pt idx="12">
                  <c:v>-0.38661000000000001</c:v>
                </c:pt>
                <c:pt idx="13">
                  <c:v>0.15160000000000001</c:v>
                </c:pt>
                <c:pt idx="14">
                  <c:v>-5.7610000000000001E-2</c:v>
                </c:pt>
                <c:pt idx="15">
                  <c:v>0.14957000000000001</c:v>
                </c:pt>
                <c:pt idx="16">
                  <c:v>-0.13894000000000001</c:v>
                </c:pt>
                <c:pt idx="17">
                  <c:v>7.0480000000000001E-2</c:v>
                </c:pt>
                <c:pt idx="18">
                  <c:v>1.5630000000000002E-2</c:v>
                </c:pt>
                <c:pt idx="19">
                  <c:v>-1.061E-2</c:v>
                </c:pt>
                <c:pt idx="20">
                  <c:v>-0.11673</c:v>
                </c:pt>
                <c:pt idx="21">
                  <c:v>3.8550000000000001E-2</c:v>
                </c:pt>
                <c:pt idx="22">
                  <c:v>-9.1359999999999997E-2</c:v>
                </c:pt>
                <c:pt idx="23">
                  <c:v>0.22327</c:v>
                </c:pt>
                <c:pt idx="24">
                  <c:v>-1.8419999999999999E-2</c:v>
                </c:pt>
                <c:pt idx="25">
                  <c:v>-0.10029</c:v>
                </c:pt>
                <c:pt idx="26">
                  <c:v>4.8570000000000002E-2</c:v>
                </c:pt>
                <c:pt idx="27">
                  <c:v>-3.024E-2</c:v>
                </c:pt>
                <c:pt idx="28">
                  <c:v>4.7129999999999998E-2</c:v>
                </c:pt>
                <c:pt idx="29">
                  <c:v>-1.8030000000000001E-2</c:v>
                </c:pt>
                <c:pt idx="30">
                  <c:v>-5.1069999999999997E-2</c:v>
                </c:pt>
                <c:pt idx="31">
                  <c:v>-5.3769999999999998E-2</c:v>
                </c:pt>
                <c:pt idx="32">
                  <c:v>0.19572999999999999</c:v>
                </c:pt>
                <c:pt idx="33">
                  <c:v>-0.12242</c:v>
                </c:pt>
                <c:pt idx="34">
                  <c:v>7.775E-2</c:v>
                </c:pt>
                <c:pt idx="35">
                  <c:v>-0.15245</c:v>
                </c:pt>
                <c:pt idx="36">
                  <c:v>-0.01</c:v>
                </c:pt>
                <c:pt idx="37">
                  <c:v>4.6920000000000003E-2</c:v>
                </c:pt>
                <c:pt idx="38">
                  <c:v>3.124E-2</c:v>
                </c:pt>
                <c:pt idx="39">
                  <c:v>-1.5089999999999999E-2</c:v>
                </c:pt>
                <c:pt idx="40">
                  <c:v>-3.4130000000000001E-2</c:v>
                </c:pt>
                <c:pt idx="41">
                  <c:v>-6.5589999999999996E-2</c:v>
                </c:pt>
                <c:pt idx="42">
                  <c:v>9.5060000000000006E-2</c:v>
                </c:pt>
                <c:pt idx="43">
                  <c:v>-8.9660000000000004E-2</c:v>
                </c:pt>
                <c:pt idx="44">
                  <c:v>2.8830000000000001E-2</c:v>
                </c:pt>
                <c:pt idx="45">
                  <c:v>-3.6889999999999999E-2</c:v>
                </c:pt>
                <c:pt idx="46">
                  <c:v>-4.2130000000000001E-2</c:v>
                </c:pt>
                <c:pt idx="47">
                  <c:v>0.10818999999999999</c:v>
                </c:pt>
                <c:pt idx="48">
                  <c:v>-5.015E-2</c:v>
                </c:pt>
                <c:pt idx="49">
                  <c:v>0.10501000000000001</c:v>
                </c:pt>
                <c:pt idx="50">
                  <c:v>-1.712E-2</c:v>
                </c:pt>
                <c:pt idx="51">
                  <c:v>-3.1710000000000002E-2</c:v>
                </c:pt>
                <c:pt idx="52">
                  <c:v>7.3880000000000001E-2</c:v>
                </c:pt>
                <c:pt idx="53">
                  <c:v>4.4299999999999999E-2</c:v>
                </c:pt>
                <c:pt idx="54">
                  <c:v>-9.4759999999999997E-2</c:v>
                </c:pt>
                <c:pt idx="55">
                  <c:v>0.15592</c:v>
                </c:pt>
                <c:pt idx="56">
                  <c:v>-0.10575</c:v>
                </c:pt>
                <c:pt idx="57">
                  <c:v>4.8030000000000003E-2</c:v>
                </c:pt>
                <c:pt idx="58">
                  <c:v>0.10409</c:v>
                </c:pt>
                <c:pt idx="59">
                  <c:v>-0.10015</c:v>
                </c:pt>
                <c:pt idx="60">
                  <c:v>7.3400000000000007E-2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EB-4F67-8659-AA7E14628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4489696"/>
        <c:axId val="494491008"/>
      </c:barChart>
      <c:catAx>
        <c:axId val="49448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91008"/>
        <c:crosses val="autoZero"/>
        <c:auto val="1"/>
        <c:lblAlgn val="ctr"/>
        <c:lblOffset val="100"/>
        <c:noMultiLvlLbl val="0"/>
      </c:catAx>
      <c:valAx>
        <c:axId val="49449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8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Predictions!$C$3</c:f>
              <c:strCache>
                <c:ptCount val="1"/>
                <c:pt idx="0">
                  <c:v>PREDICTION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Predictions!$A$4:$A$159</c:f>
              <c:numCache>
                <c:formatCode>mmm\-yy</c:formatCode>
                <c:ptCount val="156"/>
                <c:pt idx="0">
                  <c:v>17899</c:v>
                </c:pt>
                <c:pt idx="1">
                  <c:v>17930</c:v>
                </c:pt>
                <c:pt idx="2">
                  <c:v>17958</c:v>
                </c:pt>
                <c:pt idx="3">
                  <c:v>17989</c:v>
                </c:pt>
                <c:pt idx="4">
                  <c:v>18019</c:v>
                </c:pt>
                <c:pt idx="5">
                  <c:v>18050</c:v>
                </c:pt>
                <c:pt idx="6">
                  <c:v>18080</c:v>
                </c:pt>
                <c:pt idx="7">
                  <c:v>18111</c:v>
                </c:pt>
                <c:pt idx="8">
                  <c:v>18142</c:v>
                </c:pt>
                <c:pt idx="9">
                  <c:v>18172</c:v>
                </c:pt>
                <c:pt idx="10">
                  <c:v>18203</c:v>
                </c:pt>
                <c:pt idx="11">
                  <c:v>18233</c:v>
                </c:pt>
                <c:pt idx="12">
                  <c:v>18264</c:v>
                </c:pt>
                <c:pt idx="13">
                  <c:v>18295</c:v>
                </c:pt>
                <c:pt idx="14">
                  <c:v>18323</c:v>
                </c:pt>
                <c:pt idx="15">
                  <c:v>18354</c:v>
                </c:pt>
                <c:pt idx="16">
                  <c:v>18384</c:v>
                </c:pt>
                <c:pt idx="17">
                  <c:v>18415</c:v>
                </c:pt>
                <c:pt idx="18">
                  <c:v>18445</c:v>
                </c:pt>
                <c:pt idx="19">
                  <c:v>18476</c:v>
                </c:pt>
                <c:pt idx="20">
                  <c:v>18507</c:v>
                </c:pt>
                <c:pt idx="21">
                  <c:v>18537</c:v>
                </c:pt>
                <c:pt idx="22">
                  <c:v>18568</c:v>
                </c:pt>
                <c:pt idx="23">
                  <c:v>18598</c:v>
                </c:pt>
                <c:pt idx="24">
                  <c:v>18629</c:v>
                </c:pt>
                <c:pt idx="25">
                  <c:v>18660</c:v>
                </c:pt>
                <c:pt idx="26">
                  <c:v>18688</c:v>
                </c:pt>
                <c:pt idx="27">
                  <c:v>18719</c:v>
                </c:pt>
                <c:pt idx="28">
                  <c:v>18749</c:v>
                </c:pt>
                <c:pt idx="29">
                  <c:v>18780</c:v>
                </c:pt>
                <c:pt idx="30">
                  <c:v>18810</c:v>
                </c:pt>
                <c:pt idx="31">
                  <c:v>18841</c:v>
                </c:pt>
                <c:pt idx="32">
                  <c:v>18872</c:v>
                </c:pt>
                <c:pt idx="33">
                  <c:v>18902</c:v>
                </c:pt>
                <c:pt idx="34">
                  <c:v>18933</c:v>
                </c:pt>
                <c:pt idx="35">
                  <c:v>18963</c:v>
                </c:pt>
                <c:pt idx="36">
                  <c:v>18994</c:v>
                </c:pt>
                <c:pt idx="37">
                  <c:v>19025</c:v>
                </c:pt>
                <c:pt idx="38">
                  <c:v>19054</c:v>
                </c:pt>
                <c:pt idx="39">
                  <c:v>19085</c:v>
                </c:pt>
                <c:pt idx="40">
                  <c:v>19115</c:v>
                </c:pt>
                <c:pt idx="41">
                  <c:v>19146</c:v>
                </c:pt>
                <c:pt idx="42">
                  <c:v>19176</c:v>
                </c:pt>
                <c:pt idx="43">
                  <c:v>19207</c:v>
                </c:pt>
                <c:pt idx="44">
                  <c:v>19238</c:v>
                </c:pt>
                <c:pt idx="45">
                  <c:v>19268</c:v>
                </c:pt>
                <c:pt idx="46">
                  <c:v>19299</c:v>
                </c:pt>
                <c:pt idx="47">
                  <c:v>19329</c:v>
                </c:pt>
                <c:pt idx="48">
                  <c:v>19360</c:v>
                </c:pt>
                <c:pt idx="49">
                  <c:v>19391</c:v>
                </c:pt>
                <c:pt idx="50">
                  <c:v>19419</c:v>
                </c:pt>
                <c:pt idx="51">
                  <c:v>19450</c:v>
                </c:pt>
                <c:pt idx="52">
                  <c:v>19480</c:v>
                </c:pt>
                <c:pt idx="53">
                  <c:v>19511</c:v>
                </c:pt>
                <c:pt idx="54">
                  <c:v>19541</c:v>
                </c:pt>
                <c:pt idx="55">
                  <c:v>19572</c:v>
                </c:pt>
                <c:pt idx="56">
                  <c:v>19603</c:v>
                </c:pt>
                <c:pt idx="57">
                  <c:v>19633</c:v>
                </c:pt>
                <c:pt idx="58">
                  <c:v>19664</c:v>
                </c:pt>
                <c:pt idx="59">
                  <c:v>19694</c:v>
                </c:pt>
                <c:pt idx="60">
                  <c:v>19725</c:v>
                </c:pt>
                <c:pt idx="61">
                  <c:v>19756</c:v>
                </c:pt>
                <c:pt idx="62">
                  <c:v>19784</c:v>
                </c:pt>
                <c:pt idx="63">
                  <c:v>19815</c:v>
                </c:pt>
                <c:pt idx="64">
                  <c:v>19845</c:v>
                </c:pt>
                <c:pt idx="65">
                  <c:v>19876</c:v>
                </c:pt>
                <c:pt idx="66">
                  <c:v>19906</c:v>
                </c:pt>
                <c:pt idx="67">
                  <c:v>19937</c:v>
                </c:pt>
                <c:pt idx="68">
                  <c:v>19968</c:v>
                </c:pt>
                <c:pt idx="69">
                  <c:v>19998</c:v>
                </c:pt>
                <c:pt idx="70">
                  <c:v>20029</c:v>
                </c:pt>
                <c:pt idx="71">
                  <c:v>20059</c:v>
                </c:pt>
                <c:pt idx="72">
                  <c:v>20090</c:v>
                </c:pt>
                <c:pt idx="73">
                  <c:v>20121</c:v>
                </c:pt>
                <c:pt idx="74">
                  <c:v>20149</c:v>
                </c:pt>
                <c:pt idx="75">
                  <c:v>20180</c:v>
                </c:pt>
                <c:pt idx="76">
                  <c:v>20210</c:v>
                </c:pt>
                <c:pt idx="77">
                  <c:v>20241</c:v>
                </c:pt>
                <c:pt idx="78">
                  <c:v>20271</c:v>
                </c:pt>
                <c:pt idx="79">
                  <c:v>20302</c:v>
                </c:pt>
                <c:pt idx="80">
                  <c:v>20333</c:v>
                </c:pt>
                <c:pt idx="81">
                  <c:v>20363</c:v>
                </c:pt>
                <c:pt idx="82">
                  <c:v>20394</c:v>
                </c:pt>
                <c:pt idx="83">
                  <c:v>20424</c:v>
                </c:pt>
                <c:pt idx="84">
                  <c:v>20455</c:v>
                </c:pt>
                <c:pt idx="85">
                  <c:v>20486</c:v>
                </c:pt>
                <c:pt idx="86">
                  <c:v>20515</c:v>
                </c:pt>
                <c:pt idx="87">
                  <c:v>20546</c:v>
                </c:pt>
                <c:pt idx="88">
                  <c:v>20576</c:v>
                </c:pt>
                <c:pt idx="89">
                  <c:v>20607</c:v>
                </c:pt>
                <c:pt idx="90">
                  <c:v>20637</c:v>
                </c:pt>
                <c:pt idx="91">
                  <c:v>20668</c:v>
                </c:pt>
                <c:pt idx="92">
                  <c:v>20699</c:v>
                </c:pt>
                <c:pt idx="93">
                  <c:v>20729</c:v>
                </c:pt>
                <c:pt idx="94">
                  <c:v>20760</c:v>
                </c:pt>
                <c:pt idx="95">
                  <c:v>20790</c:v>
                </c:pt>
                <c:pt idx="96">
                  <c:v>20821</c:v>
                </c:pt>
                <c:pt idx="97">
                  <c:v>20852</c:v>
                </c:pt>
                <c:pt idx="98">
                  <c:v>20880</c:v>
                </c:pt>
                <c:pt idx="99">
                  <c:v>20911</c:v>
                </c:pt>
                <c:pt idx="100">
                  <c:v>20941</c:v>
                </c:pt>
                <c:pt idx="101">
                  <c:v>20972</c:v>
                </c:pt>
                <c:pt idx="102">
                  <c:v>21002</c:v>
                </c:pt>
                <c:pt idx="103">
                  <c:v>21033</c:v>
                </c:pt>
                <c:pt idx="104">
                  <c:v>21064</c:v>
                </c:pt>
                <c:pt idx="105">
                  <c:v>21094</c:v>
                </c:pt>
                <c:pt idx="106">
                  <c:v>21125</c:v>
                </c:pt>
                <c:pt idx="107">
                  <c:v>21155</c:v>
                </c:pt>
                <c:pt idx="108">
                  <c:v>21186</c:v>
                </c:pt>
                <c:pt idx="109">
                  <c:v>21217</c:v>
                </c:pt>
                <c:pt idx="110">
                  <c:v>21245</c:v>
                </c:pt>
                <c:pt idx="111">
                  <c:v>21276</c:v>
                </c:pt>
                <c:pt idx="112">
                  <c:v>21306</c:v>
                </c:pt>
                <c:pt idx="113">
                  <c:v>21337</c:v>
                </c:pt>
                <c:pt idx="114">
                  <c:v>21367</c:v>
                </c:pt>
                <c:pt idx="115">
                  <c:v>21398</c:v>
                </c:pt>
                <c:pt idx="116">
                  <c:v>21429</c:v>
                </c:pt>
                <c:pt idx="117">
                  <c:v>21459</c:v>
                </c:pt>
                <c:pt idx="118">
                  <c:v>21490</c:v>
                </c:pt>
                <c:pt idx="119">
                  <c:v>21520</c:v>
                </c:pt>
                <c:pt idx="120">
                  <c:v>21551</c:v>
                </c:pt>
                <c:pt idx="121">
                  <c:v>21582</c:v>
                </c:pt>
                <c:pt idx="122">
                  <c:v>21610</c:v>
                </c:pt>
                <c:pt idx="123">
                  <c:v>21641</c:v>
                </c:pt>
                <c:pt idx="124">
                  <c:v>21671</c:v>
                </c:pt>
                <c:pt idx="125">
                  <c:v>21702</c:v>
                </c:pt>
                <c:pt idx="126">
                  <c:v>21732</c:v>
                </c:pt>
                <c:pt idx="127">
                  <c:v>21763</c:v>
                </c:pt>
                <c:pt idx="128">
                  <c:v>21794</c:v>
                </c:pt>
                <c:pt idx="129">
                  <c:v>21824</c:v>
                </c:pt>
                <c:pt idx="130">
                  <c:v>21855</c:v>
                </c:pt>
                <c:pt idx="131">
                  <c:v>21885</c:v>
                </c:pt>
                <c:pt idx="132">
                  <c:v>21916</c:v>
                </c:pt>
                <c:pt idx="133">
                  <c:v>21947</c:v>
                </c:pt>
                <c:pt idx="134">
                  <c:v>21976</c:v>
                </c:pt>
                <c:pt idx="135">
                  <c:v>22007</c:v>
                </c:pt>
                <c:pt idx="136">
                  <c:v>22037</c:v>
                </c:pt>
                <c:pt idx="137">
                  <c:v>22068</c:v>
                </c:pt>
                <c:pt idx="138">
                  <c:v>22098</c:v>
                </c:pt>
                <c:pt idx="139">
                  <c:v>22129</c:v>
                </c:pt>
                <c:pt idx="140">
                  <c:v>22160</c:v>
                </c:pt>
                <c:pt idx="141">
                  <c:v>22190</c:v>
                </c:pt>
                <c:pt idx="142">
                  <c:v>22221</c:v>
                </c:pt>
                <c:pt idx="143">
                  <c:v>22251</c:v>
                </c:pt>
                <c:pt idx="144">
                  <c:v>22282</c:v>
                </c:pt>
                <c:pt idx="145">
                  <c:v>22313</c:v>
                </c:pt>
                <c:pt idx="146">
                  <c:v>22341</c:v>
                </c:pt>
                <c:pt idx="147">
                  <c:v>22372</c:v>
                </c:pt>
                <c:pt idx="148">
                  <c:v>22402</c:v>
                </c:pt>
                <c:pt idx="149">
                  <c:v>22433</c:v>
                </c:pt>
                <c:pt idx="150">
                  <c:v>22463</c:v>
                </c:pt>
                <c:pt idx="151">
                  <c:v>22494</c:v>
                </c:pt>
                <c:pt idx="152">
                  <c:v>22525</c:v>
                </c:pt>
                <c:pt idx="153">
                  <c:v>22555</c:v>
                </c:pt>
                <c:pt idx="154">
                  <c:v>22586</c:v>
                </c:pt>
                <c:pt idx="155">
                  <c:v>22616</c:v>
                </c:pt>
              </c:numCache>
            </c:numRef>
          </c:cat>
          <c:val>
            <c:numRef>
              <c:f>Predictions!$C$4:$C$159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 formatCode="0">
                  <c:v>121.19490078268407</c:v>
                </c:pt>
                <c:pt idx="14" formatCode="0">
                  <c:v>139.08287799279279</c:v>
                </c:pt>
                <c:pt idx="15" formatCode="0">
                  <c:v>137.58061001760774</c:v>
                </c:pt>
                <c:pt idx="16" formatCode="0">
                  <c:v>126.56297368624659</c:v>
                </c:pt>
                <c:pt idx="17" formatCode="0">
                  <c:v>139.49238333197363</c:v>
                </c:pt>
                <c:pt idx="18" formatCode="0">
                  <c:v>160.17388398055749</c:v>
                </c:pt>
                <c:pt idx="19" formatCode="0">
                  <c:v>167.82973779602455</c:v>
                </c:pt>
                <c:pt idx="20" formatCode="0">
                  <c:v>154.03656356818078</c:v>
                </c:pt>
                <c:pt idx="21" formatCode="0">
                  <c:v>135.43204478263669</c:v>
                </c:pt>
                <c:pt idx="22" formatCode="0">
                  <c:v>116.90597742773537</c:v>
                </c:pt>
                <c:pt idx="23" formatCode="0">
                  <c:v>129.62945054989717</c:v>
                </c:pt>
                <c:pt idx="24" formatCode="0">
                  <c:v>133.12120113747463</c:v>
                </c:pt>
                <c:pt idx="25" formatCode="0">
                  <c:v>155.9865834460409</c:v>
                </c:pt>
                <c:pt idx="26" formatCode="0">
                  <c:v>168.48218210211394</c:v>
                </c:pt>
                <c:pt idx="27" formatCode="0">
                  <c:v>163.65490941863104</c:v>
                </c:pt>
                <c:pt idx="28" formatCode="0">
                  <c:v>153.11204903630437</c:v>
                </c:pt>
                <c:pt idx="29" formatCode="0">
                  <c:v>194.4976342995086</c:v>
                </c:pt>
                <c:pt idx="30" formatCode="0">
                  <c:v>211.59202283372554</c:v>
                </c:pt>
                <c:pt idx="31" formatCode="0">
                  <c:v>196.95986952662048</c:v>
                </c:pt>
                <c:pt idx="32" formatCode="0">
                  <c:v>187.05636714181895</c:v>
                </c:pt>
                <c:pt idx="33" formatCode="0">
                  <c:v>158.04503119763652</c:v>
                </c:pt>
                <c:pt idx="34" formatCode="0">
                  <c:v>137.21924841206445</c:v>
                </c:pt>
                <c:pt idx="35" formatCode="0">
                  <c:v>176.45749044008326</c:v>
                </c:pt>
                <c:pt idx="36" formatCode="0">
                  <c:v>175.57740503490629</c:v>
                </c:pt>
                <c:pt idx="37" formatCode="0">
                  <c:v>175.3791146223997</c:v>
                </c:pt>
                <c:pt idx="38" formatCode="0">
                  <c:v>214.12715054434207</c:v>
                </c:pt>
                <c:pt idx="39" formatCode="0">
                  <c:v>184.75488488629784</c:v>
                </c:pt>
                <c:pt idx="40" formatCode="0">
                  <c:v>189.83399884856897</c:v>
                </c:pt>
                <c:pt idx="41" formatCode="0">
                  <c:v>195.96772944771362</c:v>
                </c:pt>
                <c:pt idx="42" formatCode="0">
                  <c:v>235.2573449806539</c:v>
                </c:pt>
                <c:pt idx="43" formatCode="0">
                  <c:v>235.65055298406958</c:v>
                </c:pt>
                <c:pt idx="44" formatCode="0">
                  <c:v>216.29214132373073</c:v>
                </c:pt>
                <c:pt idx="45" formatCode="0">
                  <c:v>187.58273473359958</c:v>
                </c:pt>
                <c:pt idx="46" formatCode="0">
                  <c:v>169.66908818656395</c:v>
                </c:pt>
                <c:pt idx="47" formatCode="0">
                  <c:v>196.41308147687522</c:v>
                </c:pt>
                <c:pt idx="48" formatCode="0">
                  <c:v>200.18661369795481</c:v>
                </c:pt>
                <c:pt idx="49" formatCode="0">
                  <c:v>207.09549181310948</c:v>
                </c:pt>
                <c:pt idx="50" formatCode="0">
                  <c:v>214.53866960526707</c:v>
                </c:pt>
                <c:pt idx="51" formatCode="0">
                  <c:v>214.21067641954122</c:v>
                </c:pt>
                <c:pt idx="52" formatCode="0">
                  <c:v>234.54793954019905</c:v>
                </c:pt>
                <c:pt idx="53" formatCode="0">
                  <c:v>271.42069574447351</c:v>
                </c:pt>
                <c:pt idx="54" formatCode="0">
                  <c:v>260.7755302703244</c:v>
                </c:pt>
                <c:pt idx="55" formatCode="0">
                  <c:v>275.77629177298985</c:v>
                </c:pt>
                <c:pt idx="56" formatCode="0">
                  <c:v>242.09252795446355</c:v>
                </c:pt>
                <c:pt idx="57" formatCode="0">
                  <c:v>217.45675430985591</c:v>
                </c:pt>
                <c:pt idx="58" formatCode="0">
                  <c:v>192.34680140030127</c:v>
                </c:pt>
                <c:pt idx="59" formatCode="0">
                  <c:v>208.33763315514418</c:v>
                </c:pt>
                <c:pt idx="60" formatCode="0">
                  <c:v>206.00696934723638</c:v>
                </c:pt>
                <c:pt idx="61" formatCode="0">
                  <c:v>207.1721313225153</c:v>
                </c:pt>
                <c:pt idx="62" formatCode="0">
                  <c:v>235.9193477984052</c:v>
                </c:pt>
                <c:pt idx="63" formatCode="0">
                  <c:v>233.16351767010448</c:v>
                </c:pt>
                <c:pt idx="64" formatCode="0">
                  <c:v>228.05572340670381</c:v>
                </c:pt>
                <c:pt idx="65" formatCode="0">
                  <c:v>245.8569837492135</c:v>
                </c:pt>
                <c:pt idx="66" formatCode="0">
                  <c:v>282.02056674539966</c:v>
                </c:pt>
                <c:pt idx="67" formatCode="0">
                  <c:v>303.81227675693304</c:v>
                </c:pt>
                <c:pt idx="68" formatCode="0">
                  <c:v>255.98017498091099</c:v>
                </c:pt>
                <c:pt idx="69" formatCode="0">
                  <c:v>225.68720682362485</c:v>
                </c:pt>
                <c:pt idx="70" formatCode="0">
                  <c:v>196.13045018291893</c:v>
                </c:pt>
                <c:pt idx="71" formatCode="0">
                  <c:v>223.70763534772817</c:v>
                </c:pt>
                <c:pt idx="72" formatCode="0">
                  <c:v>230.45831497808095</c:v>
                </c:pt>
                <c:pt idx="73" formatCode="0">
                  <c:v>218.04904182743769</c:v>
                </c:pt>
                <c:pt idx="74" formatCode="0">
                  <c:v>284.25451033552253</c:v>
                </c:pt>
                <c:pt idx="75" formatCode="0">
                  <c:v>262.22948045457201</c:v>
                </c:pt>
                <c:pt idx="76" formatCode="0">
                  <c:v>269.68105959481051</c:v>
                </c:pt>
                <c:pt idx="77" formatCode="0">
                  <c:v>309.35515938943985</c:v>
                </c:pt>
                <c:pt idx="78" formatCode="0">
                  <c:v>356.21696590528165</c:v>
                </c:pt>
                <c:pt idx="79" formatCode="0">
                  <c:v>350.98026611823997</c:v>
                </c:pt>
                <c:pt idx="80" formatCode="0">
                  <c:v>307.34165145683761</c:v>
                </c:pt>
                <c:pt idx="81" formatCode="0">
                  <c:v>272.96402228540296</c:v>
                </c:pt>
                <c:pt idx="82" formatCode="0">
                  <c:v>243.51779014557974</c:v>
                </c:pt>
                <c:pt idx="83" formatCode="0">
                  <c:v>269.17722724343759</c:v>
                </c:pt>
                <c:pt idx="84" formatCode="0">
                  <c:v>289.72726066912355</c:v>
                </c:pt>
                <c:pt idx="85" formatCode="0">
                  <c:v>277.74404829241064</c:v>
                </c:pt>
                <c:pt idx="86" formatCode="0">
                  <c:v>315.10628669742005</c:v>
                </c:pt>
                <c:pt idx="87" formatCode="0">
                  <c:v>320.11810313492964</c:v>
                </c:pt>
                <c:pt idx="88" formatCode="0">
                  <c:v>317.06601455364068</c:v>
                </c:pt>
                <c:pt idx="89" formatCode="0">
                  <c:v>369.60689688626985</c:v>
                </c:pt>
                <c:pt idx="90" formatCode="0">
                  <c:v>432.7239518061092</c:v>
                </c:pt>
                <c:pt idx="91" formatCode="0">
                  <c:v>400.41039153944035</c:v>
                </c:pt>
                <c:pt idx="92" formatCode="0">
                  <c:v>360.58943069151843</c:v>
                </c:pt>
                <c:pt idx="93" formatCode="0">
                  <c:v>317.03430953746266</c:v>
                </c:pt>
                <c:pt idx="94" formatCode="0">
                  <c:v>267.07512877506275</c:v>
                </c:pt>
                <c:pt idx="95" formatCode="0">
                  <c:v>316.5749429099231</c:v>
                </c:pt>
                <c:pt idx="96" formatCode="0">
                  <c:v>319.23579531515736</c:v>
                </c:pt>
                <c:pt idx="97" formatCode="0">
                  <c:v>306.99148160891343</c:v>
                </c:pt>
                <c:pt idx="98" formatCode="0">
                  <c:v>349.16688904114687</c:v>
                </c:pt>
                <c:pt idx="99" formatCode="0">
                  <c:v>349.72250599314464</c:v>
                </c:pt>
                <c:pt idx="100" formatCode="0">
                  <c:v>356.31672062074358</c:v>
                </c:pt>
                <c:pt idx="101" formatCode="0">
                  <c:v>416.2599729305694</c:v>
                </c:pt>
                <c:pt idx="102" formatCode="0">
                  <c:v>464.27637004081464</c:v>
                </c:pt>
                <c:pt idx="103" formatCode="0">
                  <c:v>456.71519914170256</c:v>
                </c:pt>
                <c:pt idx="104" formatCode="0">
                  <c:v>405.11865520000862</c:v>
                </c:pt>
                <c:pt idx="105" formatCode="0">
                  <c:v>349.1424482143529</c:v>
                </c:pt>
                <c:pt idx="106" formatCode="0">
                  <c:v>306.50681805300678</c:v>
                </c:pt>
                <c:pt idx="107" formatCode="0">
                  <c:v>345.12960046052018</c:v>
                </c:pt>
                <c:pt idx="108" formatCode="0">
                  <c:v>349.57914915584712</c:v>
                </c:pt>
                <c:pt idx="109" formatCode="0">
                  <c:v>327.83813640190181</c:v>
                </c:pt>
                <c:pt idx="110" formatCode="0">
                  <c:v>381.66375558388063</c:v>
                </c:pt>
                <c:pt idx="111" formatCode="0">
                  <c:v>361.92970214562911</c:v>
                </c:pt>
                <c:pt idx="112" formatCode="0">
                  <c:v>360.95380999709084</c:v>
                </c:pt>
                <c:pt idx="113" formatCode="0">
                  <c:v>434.47134797021874</c:v>
                </c:pt>
                <c:pt idx="114" formatCode="0">
                  <c:v>483.57189459376076</c:v>
                </c:pt>
                <c:pt idx="115" formatCode="0">
                  <c:v>490.06596279820064</c:v>
                </c:pt>
                <c:pt idx="116" formatCode="0">
                  <c:v>432.81483337821959</c:v>
                </c:pt>
                <c:pt idx="117" formatCode="0">
                  <c:v>355.20319286523136</c:v>
                </c:pt>
                <c:pt idx="118" formatCode="0">
                  <c:v>310.78457895481012</c:v>
                </c:pt>
                <c:pt idx="119" formatCode="0">
                  <c:v>347.35246024051941</c:v>
                </c:pt>
                <c:pt idx="120" formatCode="0">
                  <c:v>343.8756123577607</c:v>
                </c:pt>
                <c:pt idx="121" formatCode="0">
                  <c:v>330.86154671493449</c:v>
                </c:pt>
                <c:pt idx="122" formatCode="0">
                  <c:v>388.83690953028827</c:v>
                </c:pt>
                <c:pt idx="123" formatCode="0">
                  <c:v>381.6904729818695</c:v>
                </c:pt>
                <c:pt idx="124" formatCode="0">
                  <c:v>406.29926744432771</c:v>
                </c:pt>
                <c:pt idx="125" formatCode="0">
                  <c:v>494.35802418469063</c:v>
                </c:pt>
                <c:pt idx="126" formatCode="0">
                  <c:v>538.65214957318938</c:v>
                </c:pt>
                <c:pt idx="127" formatCode="0">
                  <c:v>554.41305745148054</c:v>
                </c:pt>
                <c:pt idx="128" formatCode="0">
                  <c:v>451.14103193070014</c:v>
                </c:pt>
                <c:pt idx="129" formatCode="0">
                  <c:v>406.55125109700384</c:v>
                </c:pt>
                <c:pt idx="130" formatCode="0">
                  <c:v>351.47549734943726</c:v>
                </c:pt>
                <c:pt idx="131" formatCode="0">
                  <c:v>387.43186458349766</c:v>
                </c:pt>
                <c:pt idx="132" formatCode="0">
                  <c:v>426.951319126562</c:v>
                </c:pt>
                <c:pt idx="133" formatCode="0">
                  <c:v>398.32569508706308</c:v>
                </c:pt>
                <c:pt idx="134" formatCode="0">
                  <c:v>462.00698037296945</c:v>
                </c:pt>
                <c:pt idx="135" formatCode="0">
                  <c:v>424.59679459241579</c:v>
                </c:pt>
                <c:pt idx="136" formatCode="0">
                  <c:v>473.58906774752268</c:v>
                </c:pt>
                <c:pt idx="137" formatCode="0">
                  <c:v>546.03332025994337</c:v>
                </c:pt>
                <c:pt idx="138" formatCode="0">
                  <c:v>614.51294826217361</c:v>
                </c:pt>
                <c:pt idx="139" formatCode="0">
                  <c:v>631.46341081930177</c:v>
                </c:pt>
                <c:pt idx="140" formatCode="0">
                  <c:v>512.09492077746779</c:v>
                </c:pt>
                <c:pt idx="141" formatCode="0">
                  <c:v>445.36314252680461</c:v>
                </c:pt>
                <c:pt idx="142" formatCode="0">
                  <c:v>408.61769996145046</c:v>
                </c:pt>
                <c:pt idx="143" formatCode="0">
                  <c:v>445.57251240185866</c:v>
                </c:pt>
                <c:pt idx="144" formatCode="0">
                  <c:v>444.82457902097764</c:v>
                </c:pt>
                <c:pt idx="145" formatCode="0">
                  <c:v>420.47288728094793</c:v>
                </c:pt>
                <c:pt idx="146" formatCode="0">
                  <c:v>453.75617758555336</c:v>
                </c:pt>
                <c:pt idx="147" formatCode="0">
                  <c:v>499.38133385272346</c:v>
                </c:pt>
                <c:pt idx="148" formatCode="0">
                  <c:v>511.43985860809909</c:v>
                </c:pt>
                <c:pt idx="149" formatCode="0">
                  <c:v>579.86771503443833</c:v>
                </c:pt>
                <c:pt idx="150" formatCode="0">
                  <c:v>674.35049634682355</c:v>
                </c:pt>
                <c:pt idx="151" formatCode="0">
                  <c:v>657.1879167246849</c:v>
                </c:pt>
                <c:pt idx="152" formatCode="0">
                  <c:v>551.06898447476658</c:v>
                </c:pt>
                <c:pt idx="153" formatCode="0">
                  <c:v>500.22099961534701</c:v>
                </c:pt>
                <c:pt idx="154" formatCode="0">
                  <c:v>423.29951425215108</c:v>
                </c:pt>
                <c:pt idx="155" formatCode="0">
                  <c:v>469.01746192376027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5C-4997-9B00-6B2587B5A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233664"/>
        <c:axId val="488228088"/>
      </c:lineChart>
      <c:lineChart>
        <c:grouping val="standard"/>
        <c:varyColors val="0"/>
        <c:ser>
          <c:idx val="0"/>
          <c:order val="0"/>
          <c:tx>
            <c:strRef>
              <c:f>Predictions!$B$3</c:f>
              <c:strCache>
                <c:ptCount val="1"/>
                <c:pt idx="0">
                  <c:v>AIR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Predictions!$A$4:$A$159</c:f>
              <c:numCache>
                <c:formatCode>mmm\-yy</c:formatCode>
                <c:ptCount val="156"/>
                <c:pt idx="0">
                  <c:v>17899</c:v>
                </c:pt>
                <c:pt idx="1">
                  <c:v>17930</c:v>
                </c:pt>
                <c:pt idx="2">
                  <c:v>17958</c:v>
                </c:pt>
                <c:pt idx="3">
                  <c:v>17989</c:v>
                </c:pt>
                <c:pt idx="4">
                  <c:v>18019</c:v>
                </c:pt>
                <c:pt idx="5">
                  <c:v>18050</c:v>
                </c:pt>
                <c:pt idx="6">
                  <c:v>18080</c:v>
                </c:pt>
                <c:pt idx="7">
                  <c:v>18111</c:v>
                </c:pt>
                <c:pt idx="8">
                  <c:v>18142</c:v>
                </c:pt>
                <c:pt idx="9">
                  <c:v>18172</c:v>
                </c:pt>
                <c:pt idx="10">
                  <c:v>18203</c:v>
                </c:pt>
                <c:pt idx="11">
                  <c:v>18233</c:v>
                </c:pt>
                <c:pt idx="12">
                  <c:v>18264</c:v>
                </c:pt>
                <c:pt idx="13">
                  <c:v>18295</c:v>
                </c:pt>
                <c:pt idx="14">
                  <c:v>18323</c:v>
                </c:pt>
                <c:pt idx="15">
                  <c:v>18354</c:v>
                </c:pt>
                <c:pt idx="16">
                  <c:v>18384</c:v>
                </c:pt>
                <c:pt idx="17">
                  <c:v>18415</c:v>
                </c:pt>
                <c:pt idx="18">
                  <c:v>18445</c:v>
                </c:pt>
                <c:pt idx="19">
                  <c:v>18476</c:v>
                </c:pt>
                <c:pt idx="20">
                  <c:v>18507</c:v>
                </c:pt>
                <c:pt idx="21">
                  <c:v>18537</c:v>
                </c:pt>
                <c:pt idx="22">
                  <c:v>18568</c:v>
                </c:pt>
                <c:pt idx="23">
                  <c:v>18598</c:v>
                </c:pt>
                <c:pt idx="24">
                  <c:v>18629</c:v>
                </c:pt>
                <c:pt idx="25">
                  <c:v>18660</c:v>
                </c:pt>
                <c:pt idx="26">
                  <c:v>18688</c:v>
                </c:pt>
                <c:pt idx="27">
                  <c:v>18719</c:v>
                </c:pt>
                <c:pt idx="28">
                  <c:v>18749</c:v>
                </c:pt>
                <c:pt idx="29">
                  <c:v>18780</c:v>
                </c:pt>
                <c:pt idx="30">
                  <c:v>18810</c:v>
                </c:pt>
                <c:pt idx="31">
                  <c:v>18841</c:v>
                </c:pt>
                <c:pt idx="32">
                  <c:v>18872</c:v>
                </c:pt>
                <c:pt idx="33">
                  <c:v>18902</c:v>
                </c:pt>
                <c:pt idx="34">
                  <c:v>18933</c:v>
                </c:pt>
                <c:pt idx="35">
                  <c:v>18963</c:v>
                </c:pt>
                <c:pt idx="36">
                  <c:v>18994</c:v>
                </c:pt>
                <c:pt idx="37">
                  <c:v>19025</c:v>
                </c:pt>
                <c:pt idx="38">
                  <c:v>19054</c:v>
                </c:pt>
                <c:pt idx="39">
                  <c:v>19085</c:v>
                </c:pt>
                <c:pt idx="40">
                  <c:v>19115</c:v>
                </c:pt>
                <c:pt idx="41">
                  <c:v>19146</c:v>
                </c:pt>
                <c:pt idx="42">
                  <c:v>19176</c:v>
                </c:pt>
                <c:pt idx="43">
                  <c:v>19207</c:v>
                </c:pt>
                <c:pt idx="44">
                  <c:v>19238</c:v>
                </c:pt>
                <c:pt idx="45">
                  <c:v>19268</c:v>
                </c:pt>
                <c:pt idx="46">
                  <c:v>19299</c:v>
                </c:pt>
                <c:pt idx="47">
                  <c:v>19329</c:v>
                </c:pt>
                <c:pt idx="48">
                  <c:v>19360</c:v>
                </c:pt>
                <c:pt idx="49">
                  <c:v>19391</c:v>
                </c:pt>
                <c:pt idx="50">
                  <c:v>19419</c:v>
                </c:pt>
                <c:pt idx="51">
                  <c:v>19450</c:v>
                </c:pt>
                <c:pt idx="52">
                  <c:v>19480</c:v>
                </c:pt>
                <c:pt idx="53">
                  <c:v>19511</c:v>
                </c:pt>
                <c:pt idx="54">
                  <c:v>19541</c:v>
                </c:pt>
                <c:pt idx="55">
                  <c:v>19572</c:v>
                </c:pt>
                <c:pt idx="56">
                  <c:v>19603</c:v>
                </c:pt>
                <c:pt idx="57">
                  <c:v>19633</c:v>
                </c:pt>
                <c:pt idx="58">
                  <c:v>19664</c:v>
                </c:pt>
                <c:pt idx="59">
                  <c:v>19694</c:v>
                </c:pt>
                <c:pt idx="60">
                  <c:v>19725</c:v>
                </c:pt>
                <c:pt idx="61">
                  <c:v>19756</c:v>
                </c:pt>
                <c:pt idx="62">
                  <c:v>19784</c:v>
                </c:pt>
                <c:pt idx="63">
                  <c:v>19815</c:v>
                </c:pt>
                <c:pt idx="64">
                  <c:v>19845</c:v>
                </c:pt>
                <c:pt idx="65">
                  <c:v>19876</c:v>
                </c:pt>
                <c:pt idx="66">
                  <c:v>19906</c:v>
                </c:pt>
                <c:pt idx="67">
                  <c:v>19937</c:v>
                </c:pt>
                <c:pt idx="68">
                  <c:v>19968</c:v>
                </c:pt>
                <c:pt idx="69">
                  <c:v>19998</c:v>
                </c:pt>
                <c:pt idx="70">
                  <c:v>20029</c:v>
                </c:pt>
                <c:pt idx="71">
                  <c:v>20059</c:v>
                </c:pt>
                <c:pt idx="72">
                  <c:v>20090</c:v>
                </c:pt>
                <c:pt idx="73">
                  <c:v>20121</c:v>
                </c:pt>
                <c:pt idx="74">
                  <c:v>20149</c:v>
                </c:pt>
                <c:pt idx="75">
                  <c:v>20180</c:v>
                </c:pt>
                <c:pt idx="76">
                  <c:v>20210</c:v>
                </c:pt>
                <c:pt idx="77">
                  <c:v>20241</c:v>
                </c:pt>
                <c:pt idx="78">
                  <c:v>20271</c:v>
                </c:pt>
                <c:pt idx="79">
                  <c:v>20302</c:v>
                </c:pt>
                <c:pt idx="80">
                  <c:v>20333</c:v>
                </c:pt>
                <c:pt idx="81">
                  <c:v>20363</c:v>
                </c:pt>
                <c:pt idx="82">
                  <c:v>20394</c:v>
                </c:pt>
                <c:pt idx="83">
                  <c:v>20424</c:v>
                </c:pt>
                <c:pt idx="84">
                  <c:v>20455</c:v>
                </c:pt>
                <c:pt idx="85">
                  <c:v>20486</c:v>
                </c:pt>
                <c:pt idx="86">
                  <c:v>20515</c:v>
                </c:pt>
                <c:pt idx="87">
                  <c:v>20546</c:v>
                </c:pt>
                <c:pt idx="88">
                  <c:v>20576</c:v>
                </c:pt>
                <c:pt idx="89">
                  <c:v>20607</c:v>
                </c:pt>
                <c:pt idx="90">
                  <c:v>20637</c:v>
                </c:pt>
                <c:pt idx="91">
                  <c:v>20668</c:v>
                </c:pt>
                <c:pt idx="92">
                  <c:v>20699</c:v>
                </c:pt>
                <c:pt idx="93">
                  <c:v>20729</c:v>
                </c:pt>
                <c:pt idx="94">
                  <c:v>20760</c:v>
                </c:pt>
                <c:pt idx="95">
                  <c:v>20790</c:v>
                </c:pt>
                <c:pt idx="96">
                  <c:v>20821</c:v>
                </c:pt>
                <c:pt idx="97">
                  <c:v>20852</c:v>
                </c:pt>
                <c:pt idx="98">
                  <c:v>20880</c:v>
                </c:pt>
                <c:pt idx="99">
                  <c:v>20911</c:v>
                </c:pt>
                <c:pt idx="100">
                  <c:v>20941</c:v>
                </c:pt>
                <c:pt idx="101">
                  <c:v>20972</c:v>
                </c:pt>
                <c:pt idx="102">
                  <c:v>21002</c:v>
                </c:pt>
                <c:pt idx="103">
                  <c:v>21033</c:v>
                </c:pt>
                <c:pt idx="104">
                  <c:v>21064</c:v>
                </c:pt>
                <c:pt idx="105">
                  <c:v>21094</c:v>
                </c:pt>
                <c:pt idx="106">
                  <c:v>21125</c:v>
                </c:pt>
                <c:pt idx="107">
                  <c:v>21155</c:v>
                </c:pt>
                <c:pt idx="108">
                  <c:v>21186</c:v>
                </c:pt>
                <c:pt idx="109">
                  <c:v>21217</c:v>
                </c:pt>
                <c:pt idx="110">
                  <c:v>21245</c:v>
                </c:pt>
                <c:pt idx="111">
                  <c:v>21276</c:v>
                </c:pt>
                <c:pt idx="112">
                  <c:v>21306</c:v>
                </c:pt>
                <c:pt idx="113">
                  <c:v>21337</c:v>
                </c:pt>
                <c:pt idx="114">
                  <c:v>21367</c:v>
                </c:pt>
                <c:pt idx="115">
                  <c:v>21398</c:v>
                </c:pt>
                <c:pt idx="116">
                  <c:v>21429</c:v>
                </c:pt>
                <c:pt idx="117">
                  <c:v>21459</c:v>
                </c:pt>
                <c:pt idx="118">
                  <c:v>21490</c:v>
                </c:pt>
                <c:pt idx="119">
                  <c:v>21520</c:v>
                </c:pt>
                <c:pt idx="120">
                  <c:v>21551</c:v>
                </c:pt>
                <c:pt idx="121">
                  <c:v>21582</c:v>
                </c:pt>
                <c:pt idx="122">
                  <c:v>21610</c:v>
                </c:pt>
                <c:pt idx="123">
                  <c:v>21641</c:v>
                </c:pt>
                <c:pt idx="124">
                  <c:v>21671</c:v>
                </c:pt>
                <c:pt idx="125">
                  <c:v>21702</c:v>
                </c:pt>
                <c:pt idx="126">
                  <c:v>21732</c:v>
                </c:pt>
                <c:pt idx="127">
                  <c:v>21763</c:v>
                </c:pt>
                <c:pt idx="128">
                  <c:v>21794</c:v>
                </c:pt>
                <c:pt idx="129">
                  <c:v>21824</c:v>
                </c:pt>
                <c:pt idx="130">
                  <c:v>21855</c:v>
                </c:pt>
                <c:pt idx="131">
                  <c:v>21885</c:v>
                </c:pt>
                <c:pt idx="132">
                  <c:v>21916</c:v>
                </c:pt>
                <c:pt idx="133">
                  <c:v>21947</c:v>
                </c:pt>
                <c:pt idx="134">
                  <c:v>21976</c:v>
                </c:pt>
                <c:pt idx="135">
                  <c:v>22007</c:v>
                </c:pt>
                <c:pt idx="136">
                  <c:v>22037</c:v>
                </c:pt>
                <c:pt idx="137">
                  <c:v>22068</c:v>
                </c:pt>
                <c:pt idx="138">
                  <c:v>22098</c:v>
                </c:pt>
                <c:pt idx="139">
                  <c:v>22129</c:v>
                </c:pt>
                <c:pt idx="140">
                  <c:v>22160</c:v>
                </c:pt>
                <c:pt idx="141">
                  <c:v>22190</c:v>
                </c:pt>
                <c:pt idx="142">
                  <c:v>22221</c:v>
                </c:pt>
                <c:pt idx="143">
                  <c:v>22251</c:v>
                </c:pt>
                <c:pt idx="144">
                  <c:v>22282</c:v>
                </c:pt>
                <c:pt idx="145">
                  <c:v>22313</c:v>
                </c:pt>
                <c:pt idx="146">
                  <c:v>22341</c:v>
                </c:pt>
                <c:pt idx="147">
                  <c:v>22372</c:v>
                </c:pt>
                <c:pt idx="148">
                  <c:v>22402</c:v>
                </c:pt>
                <c:pt idx="149">
                  <c:v>22433</c:v>
                </c:pt>
                <c:pt idx="150">
                  <c:v>22463</c:v>
                </c:pt>
                <c:pt idx="151">
                  <c:v>22494</c:v>
                </c:pt>
                <c:pt idx="152">
                  <c:v>22525</c:v>
                </c:pt>
                <c:pt idx="153">
                  <c:v>22555</c:v>
                </c:pt>
                <c:pt idx="154">
                  <c:v>22586</c:v>
                </c:pt>
                <c:pt idx="155">
                  <c:v>22616</c:v>
                </c:pt>
              </c:numCache>
            </c:numRef>
          </c:cat>
          <c:val>
            <c:numRef>
              <c:f>Predictions!$B$4:$B$159</c:f>
              <c:numCache>
                <c:formatCode>General</c:formatCode>
                <c:ptCount val="156"/>
                <c:pt idx="0">
                  <c:v>112</c:v>
                </c:pt>
                <c:pt idx="1">
                  <c:v>118</c:v>
                </c:pt>
                <c:pt idx="2">
                  <c:v>132</c:v>
                </c:pt>
                <c:pt idx="3">
                  <c:v>129</c:v>
                </c:pt>
                <c:pt idx="4">
                  <c:v>121</c:v>
                </c:pt>
                <c:pt idx="5">
                  <c:v>135</c:v>
                </c:pt>
                <c:pt idx="6">
                  <c:v>148</c:v>
                </c:pt>
                <c:pt idx="7">
                  <c:v>148</c:v>
                </c:pt>
                <c:pt idx="8">
                  <c:v>136</c:v>
                </c:pt>
                <c:pt idx="9">
                  <c:v>119</c:v>
                </c:pt>
                <c:pt idx="10">
                  <c:v>104</c:v>
                </c:pt>
                <c:pt idx="11">
                  <c:v>118</c:v>
                </c:pt>
                <c:pt idx="12">
                  <c:v>115</c:v>
                </c:pt>
                <c:pt idx="13">
                  <c:v>126</c:v>
                </c:pt>
                <c:pt idx="14">
                  <c:v>141</c:v>
                </c:pt>
                <c:pt idx="15">
                  <c:v>135</c:v>
                </c:pt>
                <c:pt idx="16">
                  <c:v>125</c:v>
                </c:pt>
                <c:pt idx="17">
                  <c:v>149</c:v>
                </c:pt>
                <c:pt idx="18">
                  <c:v>170</c:v>
                </c:pt>
                <c:pt idx="19">
                  <c:v>170</c:v>
                </c:pt>
                <c:pt idx="20">
                  <c:v>158</c:v>
                </c:pt>
                <c:pt idx="21">
                  <c:v>133</c:v>
                </c:pt>
                <c:pt idx="22">
                  <c:v>114</c:v>
                </c:pt>
                <c:pt idx="23">
                  <c:v>140</c:v>
                </c:pt>
                <c:pt idx="24">
                  <c:v>145</c:v>
                </c:pt>
                <c:pt idx="25">
                  <c:v>150</c:v>
                </c:pt>
                <c:pt idx="26">
                  <c:v>178</c:v>
                </c:pt>
                <c:pt idx="27">
                  <c:v>163</c:v>
                </c:pt>
                <c:pt idx="28">
                  <c:v>172</c:v>
                </c:pt>
                <c:pt idx="29">
                  <c:v>178</c:v>
                </c:pt>
                <c:pt idx="30">
                  <c:v>199</c:v>
                </c:pt>
                <c:pt idx="31">
                  <c:v>199</c:v>
                </c:pt>
                <c:pt idx="32">
                  <c:v>184</c:v>
                </c:pt>
                <c:pt idx="33">
                  <c:v>162</c:v>
                </c:pt>
                <c:pt idx="34">
                  <c:v>146</c:v>
                </c:pt>
                <c:pt idx="35">
                  <c:v>166</c:v>
                </c:pt>
                <c:pt idx="36">
                  <c:v>171</c:v>
                </c:pt>
                <c:pt idx="37">
                  <c:v>180</c:v>
                </c:pt>
                <c:pt idx="38">
                  <c:v>193</c:v>
                </c:pt>
                <c:pt idx="39">
                  <c:v>181</c:v>
                </c:pt>
                <c:pt idx="40">
                  <c:v>183</c:v>
                </c:pt>
                <c:pt idx="41">
                  <c:v>218</c:v>
                </c:pt>
                <c:pt idx="42">
                  <c:v>230</c:v>
                </c:pt>
                <c:pt idx="43">
                  <c:v>242</c:v>
                </c:pt>
                <c:pt idx="44">
                  <c:v>209</c:v>
                </c:pt>
                <c:pt idx="45">
                  <c:v>191</c:v>
                </c:pt>
                <c:pt idx="46">
                  <c:v>172</c:v>
                </c:pt>
                <c:pt idx="47">
                  <c:v>194</c:v>
                </c:pt>
                <c:pt idx="48">
                  <c:v>196</c:v>
                </c:pt>
                <c:pt idx="49">
                  <c:v>196</c:v>
                </c:pt>
                <c:pt idx="50">
                  <c:v>236</c:v>
                </c:pt>
                <c:pt idx="51">
                  <c:v>235</c:v>
                </c:pt>
                <c:pt idx="52">
                  <c:v>229</c:v>
                </c:pt>
                <c:pt idx="53">
                  <c:v>243</c:v>
                </c:pt>
                <c:pt idx="54">
                  <c:v>264</c:v>
                </c:pt>
                <c:pt idx="55">
                  <c:v>272</c:v>
                </c:pt>
                <c:pt idx="56">
                  <c:v>237</c:v>
                </c:pt>
                <c:pt idx="57">
                  <c:v>211</c:v>
                </c:pt>
                <c:pt idx="58">
                  <c:v>180</c:v>
                </c:pt>
                <c:pt idx="59">
                  <c:v>201</c:v>
                </c:pt>
                <c:pt idx="60">
                  <c:v>204</c:v>
                </c:pt>
                <c:pt idx="61">
                  <c:v>188</c:v>
                </c:pt>
                <c:pt idx="62">
                  <c:v>235</c:v>
                </c:pt>
                <c:pt idx="63">
                  <c:v>227</c:v>
                </c:pt>
                <c:pt idx="64">
                  <c:v>234</c:v>
                </c:pt>
                <c:pt idx="65">
                  <c:v>264</c:v>
                </c:pt>
                <c:pt idx="66">
                  <c:v>302</c:v>
                </c:pt>
                <c:pt idx="67">
                  <c:v>293</c:v>
                </c:pt>
                <c:pt idx="68">
                  <c:v>259</c:v>
                </c:pt>
                <c:pt idx="69">
                  <c:v>229</c:v>
                </c:pt>
                <c:pt idx="70">
                  <c:v>203</c:v>
                </c:pt>
                <c:pt idx="71">
                  <c:v>229</c:v>
                </c:pt>
                <c:pt idx="72">
                  <c:v>242</c:v>
                </c:pt>
                <c:pt idx="73">
                  <c:v>233</c:v>
                </c:pt>
                <c:pt idx="74">
                  <c:v>267</c:v>
                </c:pt>
                <c:pt idx="75">
                  <c:v>269</c:v>
                </c:pt>
                <c:pt idx="76">
                  <c:v>270</c:v>
                </c:pt>
                <c:pt idx="77">
                  <c:v>315</c:v>
                </c:pt>
                <c:pt idx="78">
                  <c:v>364</c:v>
                </c:pt>
                <c:pt idx="79">
                  <c:v>347</c:v>
                </c:pt>
                <c:pt idx="80">
                  <c:v>312</c:v>
                </c:pt>
                <c:pt idx="81">
                  <c:v>274</c:v>
                </c:pt>
                <c:pt idx="82">
                  <c:v>237</c:v>
                </c:pt>
                <c:pt idx="83">
                  <c:v>278</c:v>
                </c:pt>
                <c:pt idx="84">
                  <c:v>284</c:v>
                </c:pt>
                <c:pt idx="85">
                  <c:v>277</c:v>
                </c:pt>
                <c:pt idx="86">
                  <c:v>317</c:v>
                </c:pt>
                <c:pt idx="87">
                  <c:v>313</c:v>
                </c:pt>
                <c:pt idx="88">
                  <c:v>318</c:v>
                </c:pt>
                <c:pt idx="89">
                  <c:v>374</c:v>
                </c:pt>
                <c:pt idx="90">
                  <c:v>413</c:v>
                </c:pt>
                <c:pt idx="91">
                  <c:v>405</c:v>
                </c:pt>
                <c:pt idx="92">
                  <c:v>355</c:v>
                </c:pt>
                <c:pt idx="93">
                  <c:v>306</c:v>
                </c:pt>
                <c:pt idx="94">
                  <c:v>271</c:v>
                </c:pt>
                <c:pt idx="95">
                  <c:v>306</c:v>
                </c:pt>
                <c:pt idx="96">
                  <c:v>315</c:v>
                </c:pt>
                <c:pt idx="97">
                  <c:v>301</c:v>
                </c:pt>
                <c:pt idx="98">
                  <c:v>356</c:v>
                </c:pt>
                <c:pt idx="99">
                  <c:v>348</c:v>
                </c:pt>
                <c:pt idx="100">
                  <c:v>355</c:v>
                </c:pt>
                <c:pt idx="101">
                  <c:v>422</c:v>
                </c:pt>
                <c:pt idx="102">
                  <c:v>465</c:v>
                </c:pt>
                <c:pt idx="103">
                  <c:v>467</c:v>
                </c:pt>
                <c:pt idx="104">
                  <c:v>404</c:v>
                </c:pt>
                <c:pt idx="105">
                  <c:v>347</c:v>
                </c:pt>
                <c:pt idx="106">
                  <c:v>305</c:v>
                </c:pt>
                <c:pt idx="107">
                  <c:v>336</c:v>
                </c:pt>
                <c:pt idx="108">
                  <c:v>340</c:v>
                </c:pt>
                <c:pt idx="109">
                  <c:v>318</c:v>
                </c:pt>
                <c:pt idx="110">
                  <c:v>362</c:v>
                </c:pt>
                <c:pt idx="111">
                  <c:v>348</c:v>
                </c:pt>
                <c:pt idx="112">
                  <c:v>363</c:v>
                </c:pt>
                <c:pt idx="113">
                  <c:v>435</c:v>
                </c:pt>
                <c:pt idx="114">
                  <c:v>491</c:v>
                </c:pt>
                <c:pt idx="115">
                  <c:v>505</c:v>
                </c:pt>
                <c:pt idx="116">
                  <c:v>404</c:v>
                </c:pt>
                <c:pt idx="117">
                  <c:v>359</c:v>
                </c:pt>
                <c:pt idx="118">
                  <c:v>310</c:v>
                </c:pt>
                <c:pt idx="119">
                  <c:v>337</c:v>
                </c:pt>
                <c:pt idx="120">
                  <c:v>360</c:v>
                </c:pt>
                <c:pt idx="121">
                  <c:v>342</c:v>
                </c:pt>
                <c:pt idx="122">
                  <c:v>406</c:v>
                </c:pt>
                <c:pt idx="123">
                  <c:v>396</c:v>
                </c:pt>
                <c:pt idx="124">
                  <c:v>420</c:v>
                </c:pt>
                <c:pt idx="125">
                  <c:v>472</c:v>
                </c:pt>
                <c:pt idx="126">
                  <c:v>548</c:v>
                </c:pt>
                <c:pt idx="127">
                  <c:v>559</c:v>
                </c:pt>
                <c:pt idx="128">
                  <c:v>463</c:v>
                </c:pt>
                <c:pt idx="129">
                  <c:v>407</c:v>
                </c:pt>
                <c:pt idx="130">
                  <c:v>362</c:v>
                </c:pt>
                <c:pt idx="131">
                  <c:v>405</c:v>
                </c:pt>
                <c:pt idx="132">
                  <c:v>417</c:v>
                </c:pt>
                <c:pt idx="133">
                  <c:v>391</c:v>
                </c:pt>
                <c:pt idx="134">
                  <c:v>419</c:v>
                </c:pt>
                <c:pt idx="135">
                  <c:v>461</c:v>
                </c:pt>
                <c:pt idx="136">
                  <c:v>472</c:v>
                </c:pt>
                <c:pt idx="137">
                  <c:v>535</c:v>
                </c:pt>
                <c:pt idx="138">
                  <c:v>622</c:v>
                </c:pt>
                <c:pt idx="139">
                  <c:v>606</c:v>
                </c:pt>
                <c:pt idx="140">
                  <c:v>508</c:v>
                </c:pt>
                <c:pt idx="141">
                  <c:v>461</c:v>
                </c:pt>
                <c:pt idx="142">
                  <c:v>390</c:v>
                </c:pt>
                <c:pt idx="143">
                  <c:v>432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5C-4997-9B00-6B2587B5A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9251256"/>
        <c:axId val="599255848"/>
      </c:lineChart>
      <c:dateAx>
        <c:axId val="4882336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228088"/>
        <c:crosses val="autoZero"/>
        <c:auto val="1"/>
        <c:lblOffset val="100"/>
        <c:baseTimeUnit val="months"/>
      </c:dateAx>
      <c:valAx>
        <c:axId val="48822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233664"/>
        <c:crosses val="autoZero"/>
        <c:crossBetween val="between"/>
      </c:valAx>
      <c:valAx>
        <c:axId val="5992558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251256"/>
        <c:crosses val="max"/>
        <c:crossBetween val="between"/>
      </c:valAx>
      <c:dateAx>
        <c:axId val="599251256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599255848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7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5059D9-C00B-40EF-B103-8D1AE861279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3E87C5-1DD0-4012-985A-041B3B6D6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International Airline Travels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6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034188"/>
              </p:ext>
            </p:extLst>
          </p:nvPr>
        </p:nvGraphicFramePr>
        <p:xfrm>
          <a:off x="6841021" y="171864"/>
          <a:ext cx="4572000" cy="292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489861"/>
              </p:ext>
            </p:extLst>
          </p:nvPr>
        </p:nvGraphicFramePr>
        <p:xfrm>
          <a:off x="1191134" y="3490865"/>
          <a:ext cx="4572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475476"/>
              </p:ext>
            </p:extLst>
          </p:nvPr>
        </p:nvGraphicFramePr>
        <p:xfrm>
          <a:off x="7463873" y="34702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944" y="397565"/>
            <a:ext cx="672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Available Data is of International Airline travel time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4" y="1338538"/>
            <a:ext cx="54700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plot the data to see its stationarity and found that</a:t>
            </a:r>
          </a:p>
          <a:p>
            <a:r>
              <a:rPr lang="en-US" dirty="0" smtClean="0"/>
              <a:t>Both Mean and variance of data are on increasing trend,</a:t>
            </a:r>
          </a:p>
          <a:p>
            <a:r>
              <a:rPr lang="en-US" dirty="0" smtClean="0"/>
              <a:t>Hence data is not stationary, </a:t>
            </a:r>
          </a:p>
          <a:p>
            <a:endParaRPr lang="en-US" dirty="0"/>
          </a:p>
          <a:p>
            <a:r>
              <a:rPr lang="en-US" dirty="0" smtClean="0"/>
              <a:t>To make it Stationary we transpose the data in to log &amp; </a:t>
            </a:r>
          </a:p>
          <a:p>
            <a:r>
              <a:rPr lang="en-US" dirty="0" smtClean="0"/>
              <a:t>Square root but the results were not satisfying.</a:t>
            </a:r>
          </a:p>
        </p:txBody>
      </p:sp>
    </p:spTree>
    <p:extLst>
      <p:ext uri="{BB962C8B-B14F-4D97-AF65-F5344CB8AC3E}">
        <p14:creationId xmlns:p14="http://schemas.microsoft.com/office/powerpoint/2010/main" val="19002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801068"/>
              </p:ext>
            </p:extLst>
          </p:nvPr>
        </p:nvGraphicFramePr>
        <p:xfrm>
          <a:off x="2358887" y="2292626"/>
          <a:ext cx="9243529" cy="3718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2278" y="649357"/>
            <a:ext cx="8812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for ARIMA forecasting the data must be </a:t>
            </a:r>
          </a:p>
          <a:p>
            <a:r>
              <a:rPr lang="en-US" dirty="0" smtClean="0"/>
              <a:t>Stationary. After Differencing the log of AIR , Data became stationary </a:t>
            </a:r>
          </a:p>
          <a:p>
            <a:r>
              <a:rPr lang="en-US" dirty="0" smtClean="0"/>
              <a:t>to carry out further analysis. </a:t>
            </a:r>
          </a:p>
          <a:p>
            <a:r>
              <a:rPr lang="en-US" dirty="0" smtClean="0"/>
              <a:t>Also</a:t>
            </a:r>
            <a:r>
              <a:rPr lang="en-US" b="1" dirty="0" smtClean="0"/>
              <a:t> </a:t>
            </a:r>
            <a:r>
              <a:rPr lang="en-US" b="1" dirty="0"/>
              <a:t>Since, </a:t>
            </a:r>
            <a:r>
              <a:rPr lang="en-US" b="1" dirty="0" smtClean="0"/>
              <a:t>p-value is &lt;0.001</a:t>
            </a:r>
            <a:r>
              <a:rPr lang="en-US" b="1" dirty="0"/>
              <a:t>, we reject HO and conclude DIF_LOG_AIR is </a:t>
            </a:r>
            <a:r>
              <a:rPr lang="en-US" b="1" dirty="0" smtClean="0"/>
              <a:t>stationary </a:t>
            </a:r>
          </a:p>
          <a:p>
            <a:r>
              <a:rPr lang="en-US" b="1" dirty="0" smtClean="0"/>
              <a:t>Here mean &amp; Variance both are constant.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082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35961"/>
              </p:ext>
            </p:extLst>
          </p:nvPr>
        </p:nvGraphicFramePr>
        <p:xfrm>
          <a:off x="6612834" y="490330"/>
          <a:ext cx="5486400" cy="2292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3888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168416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37324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9502779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1751230698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1929650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19828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86061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6261914"/>
                    </a:ext>
                  </a:extLst>
                </a:gridCol>
              </a:tblGrid>
              <a:tr h="57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P-LogAir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 SQRT 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 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Diff_Log_Air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 </a:t>
                      </a:r>
                      <a:r>
                        <a:rPr lang="en-US" sz="1100" u="none" strike="noStrike" dirty="0" err="1">
                          <a:effectLst/>
                        </a:rPr>
                        <a:t>Diff_SQRT_AIR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P-LogAir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 SQRT 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 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Diff_Log_Air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 Diff_SQRT_AIR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4328049"/>
                  </a:ext>
                </a:extLst>
              </a:tr>
              <a:tr h="191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2599178"/>
                  </a:ext>
                </a:extLst>
              </a:tr>
              <a:tr h="191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5390360"/>
                  </a:ext>
                </a:extLst>
              </a:tr>
              <a:tr h="191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7487011"/>
                  </a:ext>
                </a:extLst>
              </a:tr>
              <a:tr h="191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0188093"/>
                  </a:ext>
                </a:extLst>
              </a:tr>
              <a:tr h="191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831670"/>
                  </a:ext>
                </a:extLst>
              </a:tr>
              <a:tr h="191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8897705"/>
                  </a:ext>
                </a:extLst>
              </a:tr>
              <a:tr h="191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0544967"/>
                  </a:ext>
                </a:extLst>
              </a:tr>
              <a:tr h="191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8907042"/>
                  </a:ext>
                </a:extLst>
              </a:tr>
              <a:tr h="191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47158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95930" y="120998"/>
            <a:ext cx="14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Rho Statistics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8644" y="120998"/>
            <a:ext cx="138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Tao Statistics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671614"/>
              </p:ext>
            </p:extLst>
          </p:nvPr>
        </p:nvGraphicFramePr>
        <p:xfrm>
          <a:off x="4161183" y="2782955"/>
          <a:ext cx="3949147" cy="378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409332"/>
              </p:ext>
            </p:extLst>
          </p:nvPr>
        </p:nvGraphicFramePr>
        <p:xfrm>
          <a:off x="8110331" y="2782956"/>
          <a:ext cx="3988904" cy="348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7257" y="490330"/>
            <a:ext cx="56341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Further to Ensure the stationarity of data we use </a:t>
            </a:r>
            <a:r>
              <a:rPr lang="en-US" b="1" dirty="0" smtClean="0"/>
              <a:t>ADF test </a:t>
            </a:r>
          </a:p>
          <a:p>
            <a:r>
              <a:rPr lang="en-US" dirty="0" smtClean="0"/>
              <a:t>And check</a:t>
            </a:r>
            <a:r>
              <a:rPr lang="en-US" dirty="0"/>
              <a:t> </a:t>
            </a:r>
            <a:r>
              <a:rPr lang="en-US" b="1" i="1" dirty="0" smtClean="0"/>
              <a:t>Rho &amp; Tao Statistics the p values of </a:t>
            </a:r>
          </a:p>
          <a:p>
            <a:r>
              <a:rPr lang="en-US" b="1" i="1" dirty="0" smtClean="0"/>
              <a:t>must be &lt;0.001</a:t>
            </a:r>
          </a:p>
          <a:p>
            <a:endParaRPr lang="en-US" b="1" i="1" dirty="0"/>
          </a:p>
          <a:p>
            <a:r>
              <a:rPr lang="en-US" i="1" dirty="0" smtClean="0"/>
              <a:t>Here since </a:t>
            </a:r>
            <a:r>
              <a:rPr lang="en-US" b="1" dirty="0" smtClean="0"/>
              <a:t>p-value&lt;0.001</a:t>
            </a:r>
            <a:r>
              <a:rPr lang="en-US" b="1" dirty="0"/>
              <a:t>, </a:t>
            </a:r>
            <a:endParaRPr lang="en-US" b="1" dirty="0" smtClean="0"/>
          </a:p>
          <a:p>
            <a:r>
              <a:rPr lang="en-US" b="1" dirty="0" smtClean="0"/>
              <a:t>we </a:t>
            </a:r>
            <a:r>
              <a:rPr lang="en-US" b="1" dirty="0"/>
              <a:t>reject HO and conclude DIF_LOG_AIR is </a:t>
            </a:r>
            <a:r>
              <a:rPr lang="en-US" b="1" dirty="0" smtClean="0"/>
              <a:t>stationary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7350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448608"/>
              </p:ext>
            </p:extLst>
          </p:nvPr>
        </p:nvGraphicFramePr>
        <p:xfrm>
          <a:off x="7520516" y="106018"/>
          <a:ext cx="4572000" cy="2266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091146"/>
              </p:ext>
            </p:extLst>
          </p:nvPr>
        </p:nvGraphicFramePr>
        <p:xfrm>
          <a:off x="4651513" y="2504660"/>
          <a:ext cx="7441003" cy="3617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410818"/>
            <a:ext cx="52235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conduct the time series analysis it is also necessary</a:t>
            </a:r>
          </a:p>
          <a:p>
            <a:r>
              <a:rPr lang="en-US" dirty="0" smtClean="0"/>
              <a:t>To Remove the seasonality of the data which act as </a:t>
            </a:r>
          </a:p>
          <a:p>
            <a:r>
              <a:rPr lang="en-US" dirty="0" smtClean="0"/>
              <a:t>correlation between the time points.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 seasonality in every 12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is needed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00" y="4147930"/>
            <a:ext cx="4679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removing the seasonality we got the data</a:t>
            </a:r>
          </a:p>
          <a:p>
            <a:r>
              <a:rPr lang="en-US" b="1" dirty="0" smtClean="0"/>
              <a:t>Structure something like this bar graph, with </a:t>
            </a:r>
          </a:p>
          <a:p>
            <a:r>
              <a:rPr lang="en-US" b="1" dirty="0" smtClean="0"/>
              <a:t>No signs of seasonality.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133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036" y="238539"/>
            <a:ext cx="689112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divide the data in to validation and </a:t>
            </a:r>
          </a:p>
          <a:p>
            <a:r>
              <a:rPr lang="en-US" sz="2400" dirty="0" smtClean="0"/>
              <a:t>development models Where the data </a:t>
            </a:r>
          </a:p>
          <a:p>
            <a:r>
              <a:rPr lang="en-US" sz="2400" dirty="0" smtClean="0"/>
              <a:t>with date &lt; 1960 is in to validation and </a:t>
            </a:r>
          </a:p>
          <a:p>
            <a:r>
              <a:rPr lang="en-US" sz="2400" dirty="0" smtClean="0"/>
              <a:t>the data with date&gt; 1960 is in development </a:t>
            </a:r>
          </a:p>
          <a:p>
            <a:r>
              <a:rPr lang="en-US" sz="2400" dirty="0" smtClean="0"/>
              <a:t>model</a:t>
            </a:r>
          </a:p>
          <a:p>
            <a:endParaRPr lang="en-US" sz="2400" dirty="0"/>
          </a:p>
          <a:p>
            <a:r>
              <a:rPr lang="en-US" sz="2400" dirty="0" smtClean="0"/>
              <a:t>This is done to test our final model on </a:t>
            </a:r>
          </a:p>
          <a:p>
            <a:r>
              <a:rPr lang="en-US" sz="2400" dirty="0" smtClean="0"/>
              <a:t>development data </a:t>
            </a:r>
          </a:p>
          <a:p>
            <a:r>
              <a:rPr lang="en-US" sz="2400" dirty="0" smtClean="0"/>
              <a:t>here after we get the combination of P &amp; Q </a:t>
            </a:r>
          </a:p>
          <a:p>
            <a:r>
              <a:rPr lang="en-US" sz="2400" dirty="0" smtClean="0"/>
              <a:t>by </a:t>
            </a:r>
            <a:r>
              <a:rPr lang="en-US" sz="2400" dirty="0" err="1" smtClean="0">
                <a:solidFill>
                  <a:srgbClr val="0070C0"/>
                </a:solidFill>
              </a:rPr>
              <a:t>Proc</a:t>
            </a:r>
            <a:r>
              <a:rPr lang="en-US" sz="2400" dirty="0" smtClean="0">
                <a:solidFill>
                  <a:srgbClr val="0070C0"/>
                </a:solidFill>
              </a:rPr>
              <a:t> AIMA MINIC </a:t>
            </a:r>
            <a:r>
              <a:rPr lang="en-US" sz="2400" dirty="0" smtClean="0"/>
              <a:t>, to get the  order of AR and MA</a:t>
            </a:r>
          </a:p>
          <a:p>
            <a:endParaRPr lang="en-US" sz="2400" dirty="0" smtClean="0"/>
          </a:p>
          <a:p>
            <a:r>
              <a:rPr lang="en-US" sz="2400" dirty="0" smtClean="0"/>
              <a:t>Since the minimum table value  BIC is at (3,0) we </a:t>
            </a:r>
          </a:p>
          <a:p>
            <a:r>
              <a:rPr lang="en-US" sz="2400" dirty="0" smtClean="0"/>
              <a:t>need to do the iterations of the combinations from 0,1 to 3,3 to get the model with 6-7 </a:t>
            </a:r>
            <a:r>
              <a:rPr lang="en-US" sz="2400" b="1" dirty="0" smtClean="0"/>
              <a:t>lowest averages of  AIC , BIC</a:t>
            </a:r>
            <a:r>
              <a:rPr lang="en-US" sz="2400" dirty="0" smtClean="0"/>
              <a:t> so that we can get the model with lowest </a:t>
            </a:r>
            <a:r>
              <a:rPr lang="en-US" sz="2400" b="1" dirty="0" smtClean="0"/>
              <a:t>MAPE</a:t>
            </a:r>
            <a:endParaRPr lang="en-US" sz="2400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91" y="92766"/>
            <a:ext cx="5996150" cy="238539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15450"/>
              </p:ext>
            </p:extLst>
          </p:nvPr>
        </p:nvGraphicFramePr>
        <p:xfrm>
          <a:off x="6917635" y="2729949"/>
          <a:ext cx="5140805" cy="3485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161">
                  <a:extLst>
                    <a:ext uri="{9D8B030D-6E8A-4147-A177-3AD203B41FA5}">
                      <a16:colId xmlns:a16="http://schemas.microsoft.com/office/drawing/2014/main" val="1818031836"/>
                    </a:ext>
                  </a:extLst>
                </a:gridCol>
                <a:gridCol w="1028161">
                  <a:extLst>
                    <a:ext uri="{9D8B030D-6E8A-4147-A177-3AD203B41FA5}">
                      <a16:colId xmlns:a16="http://schemas.microsoft.com/office/drawing/2014/main" val="1286638152"/>
                    </a:ext>
                  </a:extLst>
                </a:gridCol>
                <a:gridCol w="1028161">
                  <a:extLst>
                    <a:ext uri="{9D8B030D-6E8A-4147-A177-3AD203B41FA5}">
                      <a16:colId xmlns:a16="http://schemas.microsoft.com/office/drawing/2014/main" val="3048978920"/>
                    </a:ext>
                  </a:extLst>
                </a:gridCol>
                <a:gridCol w="1028161">
                  <a:extLst>
                    <a:ext uri="{9D8B030D-6E8A-4147-A177-3AD203B41FA5}">
                      <a16:colId xmlns:a16="http://schemas.microsoft.com/office/drawing/2014/main" val="2971370800"/>
                    </a:ext>
                  </a:extLst>
                </a:gridCol>
                <a:gridCol w="1028161">
                  <a:extLst>
                    <a:ext uri="{9D8B030D-6E8A-4147-A177-3AD203B41FA5}">
                      <a16:colId xmlns:a16="http://schemas.microsoft.com/office/drawing/2014/main" val="932792570"/>
                    </a:ext>
                  </a:extLst>
                </a:gridCol>
              </a:tblGrid>
              <a:tr h="26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6750619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-423.067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-406.392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-414.73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8919633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-424.162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-404.708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-414.435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3494452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-410.072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-404.514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-407.293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7694238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-409.809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-404.25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-407.03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7793229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-410.936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-399.82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-405.378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319471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-410.65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-399.54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-405.095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0579238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-408.119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-399.782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-403.951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3421913"/>
                  </a:ext>
                </a:extLst>
              </a:tr>
              <a:tr h="408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-412.227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-395.552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-403.89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513134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-407.99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-399.65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-403.82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0673788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-407.816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-399.479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-403.648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570165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-409.172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-395.276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-402.224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6257844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-407.355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-396.238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-401.797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2179998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-407.191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-396.074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-401.633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6072186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-407.445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-393.549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-400.497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4819946"/>
                  </a:ext>
                </a:extLst>
              </a:tr>
              <a:tr h="200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-406.693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-392.797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-399.745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296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9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373" y="198782"/>
            <a:ext cx="8453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Model With Lowest MAPE (Mean Percentage Abs Error)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73" y="1378226"/>
            <a:ext cx="5820425" cy="4741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1" y="4090987"/>
            <a:ext cx="3838575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393" y="983045"/>
            <a:ext cx="2793932" cy="28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7527" y="630081"/>
            <a:ext cx="100948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we have calculated our model with a transformed variable</a:t>
            </a:r>
          </a:p>
          <a:p>
            <a:r>
              <a:rPr lang="en-US" b="1" dirty="0" smtClean="0"/>
              <a:t> diff12_diff_log_air , </a:t>
            </a:r>
            <a:r>
              <a:rPr lang="en-US" dirty="0" smtClean="0"/>
              <a:t>we need to make our model on normal air data with </a:t>
            </a:r>
            <a:r>
              <a:rPr lang="en-US" dirty="0" smtClean="0"/>
              <a:t>minimum </a:t>
            </a:r>
            <a:r>
              <a:rPr lang="en-US" dirty="0" smtClean="0"/>
              <a:t>Transformations </a:t>
            </a:r>
          </a:p>
          <a:p>
            <a:r>
              <a:rPr lang="en-US" dirty="0" smtClean="0"/>
              <a:t>So we add differencing seasonality in </a:t>
            </a:r>
            <a:r>
              <a:rPr lang="en-US" dirty="0" smtClean="0"/>
              <a:t>log Air  </a:t>
            </a:r>
            <a:r>
              <a:rPr lang="en-US" b="1" dirty="0" smtClean="0"/>
              <a:t>IDENTIFY </a:t>
            </a:r>
            <a:r>
              <a:rPr lang="en-US" b="1" dirty="0"/>
              <a:t>VAR = LOG_AIR(1,12); </a:t>
            </a:r>
            <a:endParaRPr lang="en-US" b="1" dirty="0" smtClean="0"/>
          </a:p>
          <a:p>
            <a:r>
              <a:rPr lang="en-US" dirty="0" smtClean="0"/>
              <a:t>With estimates taken as 0,3(with lowest MAPE) and lead value of 12 (number of predictions to be made)</a:t>
            </a:r>
          </a:p>
          <a:p>
            <a:endParaRPr lang="en-US" b="1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196794"/>
              </p:ext>
            </p:extLst>
          </p:nvPr>
        </p:nvGraphicFramePr>
        <p:xfrm>
          <a:off x="1389838" y="1899591"/>
          <a:ext cx="9310255" cy="374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2329" y="5915891"/>
            <a:ext cx="848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can see the values are syncing together nicely proving our model fit and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9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8592" y="2743200"/>
            <a:ext cx="238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6678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387</TotalTime>
  <Words>653</Words>
  <Application>Microsoft Office PowerPoint</Application>
  <PresentationFormat>Widescreen</PresentationFormat>
  <Paragraphs>221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Time Series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aakash sacheti</dc:creator>
  <cp:lastModifiedBy>aakash sacheti</cp:lastModifiedBy>
  <cp:revision>13</cp:revision>
  <dcterms:created xsi:type="dcterms:W3CDTF">2018-06-02T15:28:10Z</dcterms:created>
  <dcterms:modified xsi:type="dcterms:W3CDTF">2018-06-03T08:08:24Z</dcterms:modified>
</cp:coreProperties>
</file>