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0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2688100" y="-119495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665156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9600" b="1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SOLO-IT</a:t>
            </a:r>
            <a:endParaRPr lang="en-US" sz="9600" b="1" dirty="0"/>
          </a:p>
        </p:txBody>
      </p:sp>
      <p:sp>
        <p:nvSpPr>
          <p:cNvPr id="6" name="Text 3"/>
          <p:cNvSpPr/>
          <p:nvPr/>
        </p:nvSpPr>
        <p:spPr>
          <a:xfrm>
            <a:off x="6319599" y="403991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4000" b="1" dirty="0">
              <a:latin typeface="Sitka Banner" pitchFamily="2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319599" y="464522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b="1" dirty="0">
              <a:latin typeface="Sitka Subheading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23445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Problem Statement</a:t>
            </a:r>
            <a:endParaRPr lang="en-US" sz="4374" b="1" dirty="0"/>
          </a:p>
        </p:txBody>
      </p:sp>
      <p:sp>
        <p:nvSpPr>
          <p:cNvPr id="6" name="Text 3"/>
          <p:cNvSpPr/>
          <p:nvPr/>
        </p:nvSpPr>
        <p:spPr>
          <a:xfrm>
            <a:off x="2393394" y="5262086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Limited Networking opportunities: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Accessing early-stage funding, lack of strategic partnerships, and limited market visibility.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93394" y="6061710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Lack of Access to Capital: 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Many startups face challenges in accessing the necessary capital to fund their growth and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69720"/>
            <a:ext cx="62486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How users are affected</a:t>
            </a:r>
            <a:endParaRPr lang="en-US" sz="4374" b="1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833" y="2708434"/>
            <a:ext cx="1741408" cy="12801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611291" y="3284934"/>
            <a:ext cx="130254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5769412" y="2930604"/>
            <a:ext cx="23766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Convenience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69412" y="3411022"/>
            <a:ext cx="23766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 user experience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02724" y="4003149"/>
            <a:ext cx="6934200" cy="13871"/>
          </a:xfrm>
          <a:prstGeom prst="rect">
            <a:avLst/>
          </a:prstGeom>
          <a:solidFill>
            <a:srgbClr val="325F7B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010" y="4044077"/>
            <a:ext cx="3482935" cy="128016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599265" y="4461986"/>
            <a:ext cx="154424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6640116" y="4266248"/>
            <a:ext cx="23581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Cost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640116" y="4746665"/>
            <a:ext cx="235815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Affordable and accessible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6473428" y="5338792"/>
            <a:ext cx="6063496" cy="13871"/>
          </a:xfrm>
          <a:prstGeom prst="rect">
            <a:avLst/>
          </a:prstGeom>
          <a:solidFill>
            <a:srgbClr val="325F7B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306" y="5379720"/>
            <a:ext cx="5224343" cy="128016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4598432" y="5797629"/>
            <a:ext cx="15609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187" dirty="0"/>
          </a:p>
        </p:txBody>
      </p:sp>
      <p:sp>
        <p:nvSpPr>
          <p:cNvPr id="17" name="Text 12"/>
          <p:cNvSpPr/>
          <p:nvPr/>
        </p:nvSpPr>
        <p:spPr>
          <a:xfrm>
            <a:off x="7510820" y="56018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Quality</a:t>
            </a:r>
            <a:endParaRPr lang="en-US" sz="2187" dirty="0"/>
          </a:p>
        </p:txBody>
      </p:sp>
      <p:sp>
        <p:nvSpPr>
          <p:cNvPr id="18" name="Text 13"/>
          <p:cNvSpPr/>
          <p:nvPr/>
        </p:nvSpPr>
        <p:spPr>
          <a:xfrm>
            <a:off x="7510820" y="6082308"/>
            <a:ext cx="29971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 standard products/services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517695" y="133884"/>
            <a:ext cx="102615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What problems we are trying to solve</a:t>
            </a:r>
            <a:endParaRPr lang="en-US" sz="4374" b="1" dirty="0"/>
          </a:p>
        </p:txBody>
      </p:sp>
      <p:sp>
        <p:nvSpPr>
          <p:cNvPr id="5" name="Shape 3"/>
          <p:cNvSpPr/>
          <p:nvPr/>
        </p:nvSpPr>
        <p:spPr>
          <a:xfrm>
            <a:off x="2037993" y="2582107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Access to Capital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Many promising startups face challenges in securing funding to scale their operations and bring innovative ideas to market.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8210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Lack of Mentorship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Entrepreneurs often struggle to find experienced mentors who can guide them through the complexities of building a successful business.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9098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Market Entry Barriers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 entrants often encounter barriers to entering established markets, limiting their ability to compete effectively.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Resource Gaps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Access to vital resources such as networks, knowledge, and infrastructure can be a significant challenge for startups.</a:t>
            </a:r>
            <a:endParaRPr lang="en-US" sz="17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BA355-8C26-46C9-947D-5A1E23FD6AAE}"/>
              </a:ext>
            </a:extLst>
          </p:cNvPr>
          <p:cNvSpPr txBox="1"/>
          <p:nvPr/>
        </p:nvSpPr>
        <p:spPr>
          <a:xfrm>
            <a:off x="1930401" y="1105017"/>
            <a:ext cx="10848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5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Conducted a market research by which we validated the problem our startup is addressing, ensuring that we’re building a solution that meets a real need in the market</a:t>
            </a:r>
          </a:p>
          <a:p>
            <a:r>
              <a:rPr lang="en-IN" sz="175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https://drive.google.com/file/d/1QVl6-mKvUvrXy2qz-WFt2nGBhRJYj2al/view?usp=drivesdk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0982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Market Opportunity</a:t>
            </a:r>
            <a:endParaRPr lang="en-US" sz="4374" b="1" dirty="0"/>
          </a:p>
        </p:txBody>
      </p:sp>
      <p:sp>
        <p:nvSpPr>
          <p:cNvPr id="6" name="Text 3"/>
          <p:cNvSpPr/>
          <p:nvPr/>
        </p:nvSpPr>
        <p:spPr>
          <a:xfrm>
            <a:off x="833199" y="343745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the startup grows, we have identified a significant market opportunity in the venture capitalist landscape. The rising demand for innovation and disruptive technologies presents an ideal opportunity for our products and services.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475357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aim to leverage this market opportunity by providing tailored solutions that align with the evolving needs of venture capitalists, ensuring mutual growth and success.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817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Our Solution</a:t>
            </a:r>
            <a:endParaRPr lang="en-US" sz="4374" b="1" dirty="0"/>
          </a:p>
        </p:txBody>
      </p:sp>
      <p:sp>
        <p:nvSpPr>
          <p:cNvPr id="5" name="Text 3"/>
          <p:cNvSpPr/>
          <p:nvPr/>
        </p:nvSpPr>
        <p:spPr>
          <a:xfrm>
            <a:off x="2037993" y="3109317"/>
            <a:ext cx="500622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solution aims to revolutionize the way venture capitalists connect with promising startups. By integrating cutting-edge AI algorithms, we provide data-driven insights to help investors make informed decisions.</a:t>
            </a:r>
            <a:endParaRPr lang="en-US" sz="1750" b="1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06" y="3159323"/>
            <a:ext cx="5006221" cy="2938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1546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Business Model</a:t>
            </a:r>
            <a:endParaRPr lang="en-US" sz="4374" b="1" dirty="0"/>
          </a:p>
        </p:txBody>
      </p:sp>
      <p:sp>
        <p:nvSpPr>
          <p:cNvPr id="5" name="Shape 3"/>
          <p:cNvSpPr/>
          <p:nvPr/>
        </p:nvSpPr>
        <p:spPr>
          <a:xfrm>
            <a:off x="2037993" y="3183374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6F0E4"/>
          </a:solidFill>
          <a:ln/>
        </p:spPr>
      </p:sp>
      <p:sp>
        <p:nvSpPr>
          <p:cNvPr id="6" name="Text 4"/>
          <p:cNvSpPr/>
          <p:nvPr/>
        </p:nvSpPr>
        <p:spPr>
          <a:xfrm>
            <a:off x="2648903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Revenue Streams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648903" y="3684508"/>
            <a:ext cx="45552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generate revenue through subscription services, advertising, and strategic partnerships.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183374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6F0E4"/>
          </a:solidFill>
          <a:ln/>
        </p:spPr>
      </p:sp>
      <p:sp>
        <p:nvSpPr>
          <p:cNvPr id="9" name="Text 7"/>
          <p:cNvSpPr/>
          <p:nvPr/>
        </p:nvSpPr>
        <p:spPr>
          <a:xfrm>
            <a:off x="8037195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Customer Segments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037195" y="3684508"/>
            <a:ext cx="45552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customer base includes individual users, small businesses, and enterprise clients.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846677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6F0E4"/>
          </a:solidFill>
          <a:ln/>
        </p:spPr>
      </p:sp>
      <p:sp>
        <p:nvSpPr>
          <p:cNvPr id="12" name="Text 10"/>
          <p:cNvSpPr/>
          <p:nvPr/>
        </p:nvSpPr>
        <p:spPr>
          <a:xfrm>
            <a:off x="2648903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Value Proposition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648903" y="5347811"/>
            <a:ext cx="45552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offer a unique value proposition through personalized content, efficient services, and innovative solutions.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846677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6F0E4"/>
          </a:solidFill>
          <a:ln/>
        </p:spPr>
      </p:sp>
      <p:sp>
        <p:nvSpPr>
          <p:cNvPr id="15" name="Text 13"/>
          <p:cNvSpPr/>
          <p:nvPr/>
        </p:nvSpPr>
        <p:spPr>
          <a:xfrm>
            <a:off x="8037195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Cost Structure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8037195" y="5347811"/>
            <a:ext cx="45552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cost structure is optimized through scalable technology, outsourcing, and lean operations.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16812"/>
            <a:ext cx="62186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Competitive Landscape</a:t>
            </a:r>
            <a:endParaRPr lang="en-US" sz="4374" b="1" dirty="0"/>
          </a:p>
        </p:txBody>
      </p:sp>
      <p:sp>
        <p:nvSpPr>
          <p:cNvPr id="5" name="Text 3"/>
          <p:cNvSpPr/>
          <p:nvPr/>
        </p:nvSpPr>
        <p:spPr>
          <a:xfrm>
            <a:off x="2037993" y="33666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Main Competitors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93596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Several established firms dominate the market.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846677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Each competitor has a unique value proposition.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366611"/>
            <a:ext cx="29098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Market Entry Barriers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5743932" y="393596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 initial investment and brand loyalty pose significant barriers.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4846677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Regulatory compliance adds to the challenge of market entry.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33666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Customer Base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9449872" y="393596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Competitors have diverse customer segments.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4846677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Each competitor has a different approach to customer engagement.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441</Words>
  <Application>Microsoft Office PowerPoint</Application>
  <PresentationFormat>Custom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MuseoModerno</vt:lpstr>
      <vt:lpstr>Sitka Banner</vt:lpstr>
      <vt:lpstr>Sitka Subheading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Aakash Uppal</cp:lastModifiedBy>
  <cp:revision>4</cp:revision>
  <dcterms:created xsi:type="dcterms:W3CDTF">2024-03-27T12:52:57Z</dcterms:created>
  <dcterms:modified xsi:type="dcterms:W3CDTF">2024-07-04T00:23:37Z</dcterms:modified>
</cp:coreProperties>
</file>