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D1DC9E-C7EA-4D7F-9472-0604FDF0EE80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BF3AF-2E5B-453C-A209-DB334D9F3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57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FF8D-63CC-4665-BE09-388144A4F268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6D4D-0DF2-40FB-94E4-3084A85DD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476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FF8D-63CC-4665-BE09-388144A4F268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6D4D-0DF2-40FB-94E4-3084A85DD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861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FF8D-63CC-4665-BE09-388144A4F268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6D4D-0DF2-40FB-94E4-3084A85DD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916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FF8D-63CC-4665-BE09-388144A4F268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6D4D-0DF2-40FB-94E4-3084A85DDF8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8963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FF8D-63CC-4665-BE09-388144A4F268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6D4D-0DF2-40FB-94E4-3084A85DD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893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FF8D-63CC-4665-BE09-388144A4F268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6D4D-0DF2-40FB-94E4-3084A85DD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147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FF8D-63CC-4665-BE09-388144A4F268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6D4D-0DF2-40FB-94E4-3084A85DD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817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FF8D-63CC-4665-BE09-388144A4F268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6D4D-0DF2-40FB-94E4-3084A85DD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375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FF8D-63CC-4665-BE09-388144A4F268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6D4D-0DF2-40FB-94E4-3084A85DD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75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FF8D-63CC-4665-BE09-388144A4F268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6D4D-0DF2-40FB-94E4-3084A85DD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931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FF8D-63CC-4665-BE09-388144A4F268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6D4D-0DF2-40FB-94E4-3084A85DD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642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FF8D-63CC-4665-BE09-388144A4F268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6D4D-0DF2-40FB-94E4-3084A85DD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03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FF8D-63CC-4665-BE09-388144A4F268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6D4D-0DF2-40FB-94E4-3084A85DD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570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FF8D-63CC-4665-BE09-388144A4F268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6D4D-0DF2-40FB-94E4-3084A85DD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4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FF8D-63CC-4665-BE09-388144A4F268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6D4D-0DF2-40FB-94E4-3084A85DD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42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FF8D-63CC-4665-BE09-388144A4F268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6D4D-0DF2-40FB-94E4-3084A85DD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540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FF8D-63CC-4665-BE09-388144A4F268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6D4D-0DF2-40FB-94E4-3084A85DD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209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64CFF8D-63CC-4665-BE09-388144A4F268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0C46D4D-0DF2-40FB-94E4-3084A85DD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2439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3C6D3-25C3-4196-B0DF-F36953D25D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DWDM MINI PROJECT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EE15E-64FF-4F42-AE92-A1323A107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0262" y="3864062"/>
            <a:ext cx="9440034" cy="104986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gency FB" panose="020B0503020202020204" pitchFamily="34" charset="0"/>
              </a:rPr>
              <a:t>By Aakash Varma. A</a:t>
            </a:r>
            <a:endParaRPr lang="en-IN" sz="32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177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43EC7-33D4-472B-9677-758514B0D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Arial Rounded MT Bold" panose="020F0704030504030204" pitchFamily="34" charset="0"/>
              </a:rPr>
              <a:t>Fertilizer prediction dataset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8C48DD-B6DE-4265-B9F3-662FABAF4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1770690"/>
            <a:ext cx="9107171" cy="238158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017E43-5D06-4CF4-9707-9F45AEFA58DA}"/>
              </a:ext>
            </a:extLst>
          </p:cNvPr>
          <p:cNvSpPr txBox="1"/>
          <p:nvPr/>
        </p:nvSpPr>
        <p:spPr>
          <a:xfrm>
            <a:off x="913795" y="4342912"/>
            <a:ext cx="4624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head() function – 1</a:t>
            </a:r>
            <a:r>
              <a:rPr lang="en-US" baseline="30000" dirty="0"/>
              <a:t>st</a:t>
            </a:r>
            <a:r>
              <a:rPr lang="en-US" dirty="0"/>
              <a:t> 5 rows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624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D3C25-BE0B-4298-8D41-B80C57983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Forming Decision tree using entropy method</a:t>
            </a:r>
            <a:r>
              <a:rPr lang="en-US" dirty="0"/>
              <a:t>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DCEFB0-90C5-4FF3-9CE6-7FB6BE2A3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6961" y="2027320"/>
            <a:ext cx="7340551" cy="2420938"/>
          </a:xfrm>
        </p:spPr>
      </p:pic>
    </p:spTree>
    <p:extLst>
      <p:ext uri="{BB962C8B-B14F-4D97-AF65-F5344CB8AC3E}">
        <p14:creationId xmlns:p14="http://schemas.microsoft.com/office/powerpoint/2010/main" val="3797686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698D8-0168-4BF4-82EE-0FA3F6331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97520" y="537613"/>
            <a:ext cx="10353762" cy="970450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Accuracy prediction: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CAD4A5-56E3-47D9-AA42-8E60794CF0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055" y="1670418"/>
            <a:ext cx="5082719" cy="40592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50669F-AB29-4DFF-B79A-82C0C80BC37B}"/>
              </a:ext>
            </a:extLst>
          </p:cNvPr>
          <p:cNvSpPr txBox="1"/>
          <p:nvPr/>
        </p:nvSpPr>
        <p:spPr>
          <a:xfrm>
            <a:off x="6664568" y="3513155"/>
            <a:ext cx="4448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Accuracy obtained- 90%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79010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4E17B-0407-4530-8502-B772BE0B3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138" y="609600"/>
            <a:ext cx="10511419" cy="97045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Forming decision tree using Gini index method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BFAE4B-3933-4797-B7CA-0285596A4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2381" y="1840478"/>
            <a:ext cx="7745543" cy="2837030"/>
          </a:xfrm>
        </p:spPr>
      </p:pic>
    </p:spTree>
    <p:extLst>
      <p:ext uri="{BB962C8B-B14F-4D97-AF65-F5344CB8AC3E}">
        <p14:creationId xmlns:p14="http://schemas.microsoft.com/office/powerpoint/2010/main" val="321764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9E222-E6C5-4FD5-8051-516320696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424961"/>
            <a:ext cx="10353762" cy="970450"/>
          </a:xfrm>
        </p:spPr>
        <p:txBody>
          <a:bodyPr/>
          <a:lstStyle/>
          <a:p>
            <a:pPr algn="l"/>
            <a:r>
              <a:rPr lang="en-US" dirty="0">
                <a:latin typeface="Arial Rounded MT Bold" panose="020F0704030504030204" pitchFamily="34" charset="0"/>
              </a:rPr>
              <a:t>Accuracy prediction: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B11486-F649-42A9-AC0C-47466E044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5920" y="1472268"/>
            <a:ext cx="4923541" cy="496077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D91B0F-1CA1-49F1-AF6D-417336999437}"/>
              </a:ext>
            </a:extLst>
          </p:cNvPr>
          <p:cNvSpPr txBox="1"/>
          <p:nvPr/>
        </p:nvSpPr>
        <p:spPr>
          <a:xfrm>
            <a:off x="6488724" y="3429000"/>
            <a:ext cx="509074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Accuracy obtained- 93%</a:t>
            </a:r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765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CB074E-13AA-4504-AB03-48275AA62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376" y="907649"/>
            <a:ext cx="11661248" cy="5042701"/>
          </a:xfrm>
        </p:spPr>
      </p:pic>
    </p:spTree>
    <p:extLst>
      <p:ext uri="{BB962C8B-B14F-4D97-AF65-F5344CB8AC3E}">
        <p14:creationId xmlns:p14="http://schemas.microsoft.com/office/powerpoint/2010/main" val="271341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BAD4D-0798-4289-9123-F21B6F9E1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195" y="1207475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Arial Rounded MT Bold" panose="020F0704030504030204" pitchFamily="34" charset="0"/>
              </a:rPr>
              <a:t>Crop and Fertilizer Analysis</a:t>
            </a:r>
            <a:endParaRPr lang="en-IN" sz="44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8D251-75BD-419D-8593-FC5B9B422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195" y="2292225"/>
            <a:ext cx="10353762" cy="4058751"/>
          </a:xfrm>
        </p:spPr>
        <p:txBody>
          <a:bodyPr/>
          <a:lstStyle/>
          <a:p>
            <a:r>
              <a:rPr lang="en-US" sz="3200" dirty="0">
                <a:latin typeface="Bahnschrift" panose="020B0502040204020203" pitchFamily="34" charset="0"/>
              </a:rPr>
              <a:t>Functionalities used:</a:t>
            </a:r>
          </a:p>
          <a:p>
            <a:pPr marL="36900" indent="0">
              <a:buNone/>
            </a:pPr>
            <a:r>
              <a:rPr lang="en-IN" dirty="0">
                <a:latin typeface="Arial Narrow" panose="020B0606020202030204" pitchFamily="34" charset="0"/>
              </a:rPr>
              <a:t>        </a:t>
            </a:r>
            <a:r>
              <a:rPr lang="en-IN" sz="2400" dirty="0">
                <a:latin typeface="Arial Narrow" panose="020B0606020202030204" pitchFamily="34" charset="0"/>
              </a:rPr>
              <a:t>1)  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Apriori algorithm – Using Apriori algorithm to generate frequent itemset and association rules on different crops grown in the districts of Kerala</a:t>
            </a:r>
          </a:p>
          <a:p>
            <a:pPr marL="36900" indent="0">
              <a:buNone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      2) Decision tree classifier – Fertilizer analysis using decision tree classifier</a:t>
            </a:r>
          </a:p>
        </p:txBody>
      </p:sp>
    </p:spTree>
    <p:extLst>
      <p:ext uri="{BB962C8B-B14F-4D97-AF65-F5344CB8AC3E}">
        <p14:creationId xmlns:p14="http://schemas.microsoft.com/office/powerpoint/2010/main" val="2614549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56271-C0DC-4E5D-8E96-CC286DD2A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365737"/>
            <a:ext cx="10353762" cy="970450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DATASETS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00DFB-1A68-4085-B505-D50D0B720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2514964"/>
            <a:ext cx="10353762" cy="4058751"/>
          </a:xfrm>
        </p:spPr>
        <p:txBody>
          <a:bodyPr/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Dataset of district wise crop production in Kerala for generating frequent item sets and for generating association rules.(Source – data.gov.in)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Fertilizer prediction dataset to predict fertilizer based on soil type ,crop type ,etc. (Source- kaggle.com)</a:t>
            </a:r>
          </a:p>
          <a:p>
            <a:pPr marL="36900" indent="0">
              <a:buNone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5744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derrated Machine Learning Algorithms — APRIORI | by Harsha Dannina |  Towards Data Science">
            <a:extLst>
              <a:ext uri="{FF2B5EF4-FFF2-40B4-BE49-F238E27FC236}">
                <a16:creationId xmlns:a16="http://schemas.microsoft.com/office/drawing/2014/main" id="{2B56AF11-71DF-435D-B841-88E3F0D6BB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28" y="1184397"/>
            <a:ext cx="7216421" cy="405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811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6DA90-B619-4BEC-9EAC-471B7FF8A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079" y="686544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>
                <a:latin typeface="Arial Rounded MT Bold" panose="020F0704030504030204" pitchFamily="34" charset="0"/>
                <a:cs typeface="Arial" panose="020B0604020202020204" pitchFamily="34" charset="0"/>
              </a:rPr>
              <a:t>Dataset manipulation</a:t>
            </a:r>
            <a:endParaRPr lang="en-IN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95F1CDB-6BA8-46C3-BD8C-4A8AC455EF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8324" y="2618085"/>
            <a:ext cx="9674395" cy="313208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5915CB-1161-4189-868A-CE115EF45BDB}"/>
              </a:ext>
            </a:extLst>
          </p:cNvPr>
          <p:cNvSpPr txBox="1"/>
          <p:nvPr/>
        </p:nvSpPr>
        <p:spPr>
          <a:xfrm>
            <a:off x="1305662" y="1906707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Original dataset: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957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5CAB1-E37C-4EE1-8A4C-5F552A54B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71587" y="1102355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dirty="0"/>
              <a:t>Converting into Transactional dataset</a:t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54A9FE-E432-47F3-AE46-64A4FE13AB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857089"/>
            <a:ext cx="10353675" cy="380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781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6FFE8-DF28-46C6-8F1B-838B52748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442" y="433754"/>
            <a:ext cx="10353762" cy="970450"/>
          </a:xfrm>
        </p:spPr>
        <p:txBody>
          <a:bodyPr/>
          <a:lstStyle/>
          <a:p>
            <a:pPr algn="l"/>
            <a:r>
              <a:rPr lang="en-US" dirty="0">
                <a:latin typeface="Arial Rounded MT Bold" panose="020F0704030504030204" pitchFamily="34" charset="0"/>
              </a:rPr>
              <a:t>Using Apriori to form frequent item sets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14992F-1DED-4396-B5C6-34C097FE1A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780" y="1755895"/>
            <a:ext cx="5129543" cy="40592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A2ABC3-40D0-4AB3-BE39-EA96ECE8D521}"/>
              </a:ext>
            </a:extLst>
          </p:cNvPr>
          <p:cNvSpPr txBox="1"/>
          <p:nvPr/>
        </p:nvSpPr>
        <p:spPr>
          <a:xfrm>
            <a:off x="6670432" y="2286000"/>
            <a:ext cx="52314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Minimum support used = 0.5</a:t>
            </a:r>
          </a:p>
        </p:txBody>
      </p:sp>
    </p:spTree>
    <p:extLst>
      <p:ext uri="{BB962C8B-B14F-4D97-AF65-F5344CB8AC3E}">
        <p14:creationId xmlns:p14="http://schemas.microsoft.com/office/powerpoint/2010/main" val="355322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B0FF5-1F93-45D8-BD62-31C11085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Arial Rounded MT Bold" panose="020F0704030504030204" pitchFamily="34" charset="0"/>
              </a:rPr>
              <a:t>Association Rule mining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F69EC3-B382-4E2F-8184-99EA926D4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1637405"/>
            <a:ext cx="10353675" cy="3583190"/>
          </a:xfrm>
        </p:spPr>
      </p:pic>
    </p:spTree>
    <p:extLst>
      <p:ext uri="{BB962C8B-B14F-4D97-AF65-F5344CB8AC3E}">
        <p14:creationId xmlns:p14="http://schemas.microsoft.com/office/powerpoint/2010/main" val="400381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75FEFC-17F6-47D5-BB43-58C196BB6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7571" y="1077240"/>
            <a:ext cx="5372705" cy="4350808"/>
          </a:xfrm>
        </p:spPr>
      </p:pic>
    </p:spTree>
    <p:extLst>
      <p:ext uri="{BB962C8B-B14F-4D97-AF65-F5344CB8AC3E}">
        <p14:creationId xmlns:p14="http://schemas.microsoft.com/office/powerpoint/2010/main" val="40668608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96</TotalTime>
  <Words>168</Words>
  <Application>Microsoft Office PowerPoint</Application>
  <PresentationFormat>Widescreen</PresentationFormat>
  <Paragraphs>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Agency FB</vt:lpstr>
      <vt:lpstr>Arial</vt:lpstr>
      <vt:lpstr>Arial Narrow</vt:lpstr>
      <vt:lpstr>Arial Rounded MT Bold</vt:lpstr>
      <vt:lpstr>Bahnschrift</vt:lpstr>
      <vt:lpstr>Calibri</vt:lpstr>
      <vt:lpstr>Calisto MT</vt:lpstr>
      <vt:lpstr>Wingdings 2</vt:lpstr>
      <vt:lpstr>Slate</vt:lpstr>
      <vt:lpstr>DWDM MINI PROJECT</vt:lpstr>
      <vt:lpstr>Crop and Fertilizer Analysis</vt:lpstr>
      <vt:lpstr>DATASETS</vt:lpstr>
      <vt:lpstr>PowerPoint Presentation</vt:lpstr>
      <vt:lpstr>Dataset manipulation</vt:lpstr>
      <vt:lpstr>Converting into Transactional dataset </vt:lpstr>
      <vt:lpstr>Using Apriori to form frequent item sets</vt:lpstr>
      <vt:lpstr>Association Rule mining</vt:lpstr>
      <vt:lpstr>PowerPoint Presentation</vt:lpstr>
      <vt:lpstr>Fertilizer prediction dataset</vt:lpstr>
      <vt:lpstr>Forming Decision tree using entropy method:</vt:lpstr>
      <vt:lpstr>Accuracy prediction:</vt:lpstr>
      <vt:lpstr>Forming decision tree using Gini index method</vt:lpstr>
      <vt:lpstr>Accuracy prediction: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DWDM MINI PROJECT</dc:title>
  <dc:creator>Aakash varma A</dc:creator>
  <cp:lastModifiedBy>Aakash varma A</cp:lastModifiedBy>
  <cp:revision>1</cp:revision>
  <dcterms:created xsi:type="dcterms:W3CDTF">2021-11-09T03:52:40Z</dcterms:created>
  <dcterms:modified xsi:type="dcterms:W3CDTF">2021-11-09T05:28:43Z</dcterms:modified>
</cp:coreProperties>
</file>