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anva Sans Bold" charset="1" panose="020B0803030501040103"/>
      <p:regular r:id="rId12"/>
    </p:embeddedFont>
    <p:embeddedFont>
      <p:font typeface="Canva Sans" charset="1" panose="020B05030305010401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94016" y="6179271"/>
            <a:ext cx="1198022" cy="3079029"/>
          </a:xfrm>
          <a:custGeom>
            <a:avLst/>
            <a:gdLst/>
            <a:ahLst/>
            <a:cxnLst/>
            <a:rect r="r" b="b" t="t" l="l"/>
            <a:pathLst>
              <a:path h="3079029" w="1198022">
                <a:moveTo>
                  <a:pt x="0" y="0"/>
                </a:moveTo>
                <a:lnTo>
                  <a:pt x="1198022" y="0"/>
                </a:lnTo>
                <a:lnTo>
                  <a:pt x="1198022" y="3079029"/>
                </a:lnTo>
                <a:lnTo>
                  <a:pt x="0" y="3079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29112" y="5678389"/>
            <a:ext cx="1982615" cy="2455941"/>
          </a:xfrm>
          <a:custGeom>
            <a:avLst/>
            <a:gdLst/>
            <a:ahLst/>
            <a:cxnLst/>
            <a:rect r="r" b="b" t="t" l="l"/>
            <a:pathLst>
              <a:path h="2455941" w="1982615">
                <a:moveTo>
                  <a:pt x="0" y="0"/>
                </a:moveTo>
                <a:lnTo>
                  <a:pt x="1982614" y="0"/>
                </a:lnTo>
                <a:lnTo>
                  <a:pt x="1982614" y="2455942"/>
                </a:lnTo>
                <a:lnTo>
                  <a:pt x="0" y="2455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12536" y="1277368"/>
            <a:ext cx="2199820" cy="3272505"/>
          </a:xfrm>
          <a:custGeom>
            <a:avLst/>
            <a:gdLst/>
            <a:ahLst/>
            <a:cxnLst/>
            <a:rect r="r" b="b" t="t" l="l"/>
            <a:pathLst>
              <a:path h="3272505" w="2199820">
                <a:moveTo>
                  <a:pt x="0" y="0"/>
                </a:moveTo>
                <a:lnTo>
                  <a:pt x="2199820" y="0"/>
                </a:lnTo>
                <a:lnTo>
                  <a:pt x="2199820" y="3272505"/>
                </a:lnTo>
                <a:lnTo>
                  <a:pt x="0" y="32725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46131" y="1277368"/>
            <a:ext cx="7315200" cy="1362456"/>
          </a:xfrm>
          <a:custGeom>
            <a:avLst/>
            <a:gdLst/>
            <a:ahLst/>
            <a:cxnLst/>
            <a:rect r="r" b="b" t="t" l="l"/>
            <a:pathLst>
              <a:path h="1362456" w="7315200">
                <a:moveTo>
                  <a:pt x="0" y="0"/>
                </a:moveTo>
                <a:lnTo>
                  <a:pt x="7315200" y="0"/>
                </a:lnTo>
                <a:lnTo>
                  <a:pt x="7315200" y="1362456"/>
                </a:lnTo>
                <a:lnTo>
                  <a:pt x="0" y="13624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49938" y="2913620"/>
            <a:ext cx="4068095" cy="1420135"/>
          </a:xfrm>
          <a:custGeom>
            <a:avLst/>
            <a:gdLst/>
            <a:ahLst/>
            <a:cxnLst/>
            <a:rect r="r" b="b" t="t" l="l"/>
            <a:pathLst>
              <a:path h="1420135" w="4068095">
                <a:moveTo>
                  <a:pt x="0" y="0"/>
                </a:moveTo>
                <a:lnTo>
                  <a:pt x="4068096" y="0"/>
                </a:lnTo>
                <a:lnTo>
                  <a:pt x="4068096" y="1420135"/>
                </a:lnTo>
                <a:lnTo>
                  <a:pt x="0" y="142013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28050" y="5313844"/>
            <a:ext cx="2938177" cy="865427"/>
          </a:xfrm>
          <a:custGeom>
            <a:avLst/>
            <a:gdLst/>
            <a:ahLst/>
            <a:cxnLst/>
            <a:rect r="r" b="b" t="t" l="l"/>
            <a:pathLst>
              <a:path h="865427" w="2938177">
                <a:moveTo>
                  <a:pt x="0" y="0"/>
                </a:moveTo>
                <a:lnTo>
                  <a:pt x="2938177" y="0"/>
                </a:lnTo>
                <a:lnTo>
                  <a:pt x="2938177" y="865427"/>
                </a:lnTo>
                <a:lnTo>
                  <a:pt x="0" y="8654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36435" y="4381677"/>
            <a:ext cx="767296" cy="860114"/>
          </a:xfrm>
          <a:custGeom>
            <a:avLst/>
            <a:gdLst/>
            <a:ahLst/>
            <a:cxnLst/>
            <a:rect r="r" b="b" t="t" l="l"/>
            <a:pathLst>
              <a:path h="860114" w="767296">
                <a:moveTo>
                  <a:pt x="0" y="0"/>
                </a:moveTo>
                <a:lnTo>
                  <a:pt x="767296" y="0"/>
                </a:lnTo>
                <a:lnTo>
                  <a:pt x="767296" y="860114"/>
                </a:lnTo>
                <a:lnTo>
                  <a:pt x="0" y="86011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945836" y="4333755"/>
            <a:ext cx="719358" cy="955958"/>
          </a:xfrm>
          <a:custGeom>
            <a:avLst/>
            <a:gdLst/>
            <a:ahLst/>
            <a:cxnLst/>
            <a:rect r="r" b="b" t="t" l="l"/>
            <a:pathLst>
              <a:path h="955958" w="719358">
                <a:moveTo>
                  <a:pt x="0" y="0"/>
                </a:moveTo>
                <a:lnTo>
                  <a:pt x="719358" y="0"/>
                </a:lnTo>
                <a:lnTo>
                  <a:pt x="719358" y="955958"/>
                </a:lnTo>
                <a:lnTo>
                  <a:pt x="0" y="95595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328050" y="6478543"/>
            <a:ext cx="1929611" cy="2480485"/>
          </a:xfrm>
          <a:custGeom>
            <a:avLst/>
            <a:gdLst/>
            <a:ahLst/>
            <a:cxnLst/>
            <a:rect r="r" b="b" t="t" l="l"/>
            <a:pathLst>
              <a:path h="2480485" w="1929611">
                <a:moveTo>
                  <a:pt x="0" y="0"/>
                </a:moveTo>
                <a:lnTo>
                  <a:pt x="1929611" y="0"/>
                </a:lnTo>
                <a:lnTo>
                  <a:pt x="1929611" y="2480485"/>
                </a:lnTo>
                <a:lnTo>
                  <a:pt x="0" y="248048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0" y="-200025"/>
            <a:ext cx="5266227" cy="1794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57"/>
              </a:lnSpc>
            </a:pPr>
            <a:r>
              <a:rPr lang="en-US" sz="104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ICONS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200025"/>
            <a:ext cx="6381961" cy="1794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57"/>
              </a:lnSpc>
            </a:pPr>
            <a:r>
              <a:rPr lang="en-US" sz="104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844060" y="1338668"/>
            <a:ext cx="6383822" cy="5129283"/>
            <a:chOff x="0" y="0"/>
            <a:chExt cx="8511763" cy="683904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8511763" cy="1122420"/>
              <a:chOff x="0" y="0"/>
              <a:chExt cx="2964924" cy="390975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964924" cy="390975"/>
              </a:xfrm>
              <a:custGeom>
                <a:avLst/>
                <a:gdLst/>
                <a:ahLst/>
                <a:cxnLst/>
                <a:rect r="r" b="b" t="t" l="l"/>
                <a:pathLst>
                  <a:path h="390975" w="2964924">
                    <a:moveTo>
                      <a:pt x="44755" y="0"/>
                    </a:moveTo>
                    <a:lnTo>
                      <a:pt x="2920169" y="0"/>
                    </a:lnTo>
                    <a:cubicBezTo>
                      <a:pt x="2932038" y="0"/>
                      <a:pt x="2943422" y="4715"/>
                      <a:pt x="2951816" y="13109"/>
                    </a:cubicBezTo>
                    <a:cubicBezTo>
                      <a:pt x="2960209" y="21502"/>
                      <a:pt x="2964924" y="32886"/>
                      <a:pt x="2964924" y="44755"/>
                    </a:cubicBezTo>
                    <a:lnTo>
                      <a:pt x="2964924" y="346220"/>
                    </a:lnTo>
                    <a:cubicBezTo>
                      <a:pt x="2964924" y="370938"/>
                      <a:pt x="2944886" y="390975"/>
                      <a:pt x="2920169" y="390975"/>
                    </a:cubicBezTo>
                    <a:lnTo>
                      <a:pt x="44755" y="390975"/>
                    </a:lnTo>
                    <a:cubicBezTo>
                      <a:pt x="20038" y="390975"/>
                      <a:pt x="0" y="370938"/>
                      <a:pt x="0" y="346220"/>
                    </a:cubicBezTo>
                    <a:lnTo>
                      <a:pt x="0" y="44755"/>
                    </a:lnTo>
                    <a:cubicBezTo>
                      <a:pt x="0" y="20038"/>
                      <a:pt x="20038" y="0"/>
                      <a:pt x="44755" y="0"/>
                    </a:cubicBezTo>
                    <a:close/>
                  </a:path>
                </a:pathLst>
              </a:custGeom>
              <a:solidFill>
                <a:srgbClr val="F05458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2964924" cy="429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1428416"/>
              <a:ext cx="8511763" cy="1122420"/>
              <a:chOff x="0" y="0"/>
              <a:chExt cx="2964924" cy="390975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964924" cy="390975"/>
              </a:xfrm>
              <a:custGeom>
                <a:avLst/>
                <a:gdLst/>
                <a:ahLst/>
                <a:cxnLst/>
                <a:rect r="r" b="b" t="t" l="l"/>
                <a:pathLst>
                  <a:path h="390975" w="2964924">
                    <a:moveTo>
                      <a:pt x="44755" y="0"/>
                    </a:moveTo>
                    <a:lnTo>
                      <a:pt x="2920169" y="0"/>
                    </a:lnTo>
                    <a:cubicBezTo>
                      <a:pt x="2932038" y="0"/>
                      <a:pt x="2943422" y="4715"/>
                      <a:pt x="2951816" y="13109"/>
                    </a:cubicBezTo>
                    <a:cubicBezTo>
                      <a:pt x="2960209" y="21502"/>
                      <a:pt x="2964924" y="32886"/>
                      <a:pt x="2964924" y="44755"/>
                    </a:cubicBezTo>
                    <a:lnTo>
                      <a:pt x="2964924" y="346220"/>
                    </a:lnTo>
                    <a:cubicBezTo>
                      <a:pt x="2964924" y="370938"/>
                      <a:pt x="2944886" y="390975"/>
                      <a:pt x="2920169" y="390975"/>
                    </a:cubicBezTo>
                    <a:lnTo>
                      <a:pt x="44755" y="390975"/>
                    </a:lnTo>
                    <a:cubicBezTo>
                      <a:pt x="20038" y="390975"/>
                      <a:pt x="0" y="370938"/>
                      <a:pt x="0" y="346220"/>
                    </a:cubicBezTo>
                    <a:lnTo>
                      <a:pt x="0" y="44755"/>
                    </a:lnTo>
                    <a:cubicBezTo>
                      <a:pt x="0" y="20038"/>
                      <a:pt x="20038" y="0"/>
                      <a:pt x="44755" y="0"/>
                    </a:cubicBezTo>
                    <a:close/>
                  </a:path>
                </a:pathLst>
              </a:custGeom>
              <a:solidFill>
                <a:srgbClr val="F05458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2964924" cy="429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2856461"/>
              <a:ext cx="8511763" cy="1122420"/>
              <a:chOff x="0" y="0"/>
              <a:chExt cx="2964924" cy="390975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964924" cy="390975"/>
              </a:xfrm>
              <a:custGeom>
                <a:avLst/>
                <a:gdLst/>
                <a:ahLst/>
                <a:cxnLst/>
                <a:rect r="r" b="b" t="t" l="l"/>
                <a:pathLst>
                  <a:path h="390975" w="2964924">
                    <a:moveTo>
                      <a:pt x="44755" y="0"/>
                    </a:moveTo>
                    <a:lnTo>
                      <a:pt x="2920169" y="0"/>
                    </a:lnTo>
                    <a:cubicBezTo>
                      <a:pt x="2932038" y="0"/>
                      <a:pt x="2943422" y="4715"/>
                      <a:pt x="2951816" y="13109"/>
                    </a:cubicBezTo>
                    <a:cubicBezTo>
                      <a:pt x="2960209" y="21502"/>
                      <a:pt x="2964924" y="32886"/>
                      <a:pt x="2964924" y="44755"/>
                    </a:cubicBezTo>
                    <a:lnTo>
                      <a:pt x="2964924" y="346220"/>
                    </a:lnTo>
                    <a:cubicBezTo>
                      <a:pt x="2964924" y="370938"/>
                      <a:pt x="2944886" y="390975"/>
                      <a:pt x="2920169" y="390975"/>
                    </a:cubicBezTo>
                    <a:lnTo>
                      <a:pt x="44755" y="390975"/>
                    </a:lnTo>
                    <a:cubicBezTo>
                      <a:pt x="20038" y="390975"/>
                      <a:pt x="0" y="370938"/>
                      <a:pt x="0" y="346220"/>
                    </a:cubicBezTo>
                    <a:lnTo>
                      <a:pt x="0" y="44755"/>
                    </a:lnTo>
                    <a:cubicBezTo>
                      <a:pt x="0" y="20038"/>
                      <a:pt x="20038" y="0"/>
                      <a:pt x="44755" y="0"/>
                    </a:cubicBezTo>
                    <a:close/>
                  </a:path>
                </a:pathLst>
              </a:custGeom>
              <a:solidFill>
                <a:srgbClr val="F05458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2964924" cy="429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4288580"/>
              <a:ext cx="8511763" cy="1122420"/>
              <a:chOff x="0" y="0"/>
              <a:chExt cx="2964924" cy="390975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964924" cy="390975"/>
              </a:xfrm>
              <a:custGeom>
                <a:avLst/>
                <a:gdLst/>
                <a:ahLst/>
                <a:cxnLst/>
                <a:rect r="r" b="b" t="t" l="l"/>
                <a:pathLst>
                  <a:path h="390975" w="2964924">
                    <a:moveTo>
                      <a:pt x="44755" y="0"/>
                    </a:moveTo>
                    <a:lnTo>
                      <a:pt x="2920169" y="0"/>
                    </a:lnTo>
                    <a:cubicBezTo>
                      <a:pt x="2932038" y="0"/>
                      <a:pt x="2943422" y="4715"/>
                      <a:pt x="2951816" y="13109"/>
                    </a:cubicBezTo>
                    <a:cubicBezTo>
                      <a:pt x="2960209" y="21502"/>
                      <a:pt x="2964924" y="32886"/>
                      <a:pt x="2964924" y="44755"/>
                    </a:cubicBezTo>
                    <a:lnTo>
                      <a:pt x="2964924" y="346220"/>
                    </a:lnTo>
                    <a:cubicBezTo>
                      <a:pt x="2964924" y="370938"/>
                      <a:pt x="2944886" y="390975"/>
                      <a:pt x="2920169" y="390975"/>
                    </a:cubicBezTo>
                    <a:lnTo>
                      <a:pt x="44755" y="390975"/>
                    </a:lnTo>
                    <a:cubicBezTo>
                      <a:pt x="20038" y="390975"/>
                      <a:pt x="0" y="370938"/>
                      <a:pt x="0" y="346220"/>
                    </a:cubicBezTo>
                    <a:lnTo>
                      <a:pt x="0" y="44755"/>
                    </a:lnTo>
                    <a:cubicBezTo>
                      <a:pt x="0" y="20038"/>
                      <a:pt x="20038" y="0"/>
                      <a:pt x="44755" y="0"/>
                    </a:cubicBezTo>
                    <a:close/>
                  </a:path>
                </a:pathLst>
              </a:custGeom>
              <a:solidFill>
                <a:srgbClr val="F05458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2964924" cy="429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5716624"/>
              <a:ext cx="8511763" cy="1122420"/>
              <a:chOff x="0" y="0"/>
              <a:chExt cx="2964924" cy="390975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964924" cy="390975"/>
              </a:xfrm>
              <a:custGeom>
                <a:avLst/>
                <a:gdLst/>
                <a:ahLst/>
                <a:cxnLst/>
                <a:rect r="r" b="b" t="t" l="l"/>
                <a:pathLst>
                  <a:path h="390975" w="2964924">
                    <a:moveTo>
                      <a:pt x="44755" y="0"/>
                    </a:moveTo>
                    <a:lnTo>
                      <a:pt x="2920169" y="0"/>
                    </a:lnTo>
                    <a:cubicBezTo>
                      <a:pt x="2932038" y="0"/>
                      <a:pt x="2943422" y="4715"/>
                      <a:pt x="2951816" y="13109"/>
                    </a:cubicBezTo>
                    <a:cubicBezTo>
                      <a:pt x="2960209" y="21502"/>
                      <a:pt x="2964924" y="32886"/>
                      <a:pt x="2964924" y="44755"/>
                    </a:cubicBezTo>
                    <a:lnTo>
                      <a:pt x="2964924" y="346220"/>
                    </a:lnTo>
                    <a:cubicBezTo>
                      <a:pt x="2964924" y="370938"/>
                      <a:pt x="2944886" y="390975"/>
                      <a:pt x="2920169" y="390975"/>
                    </a:cubicBezTo>
                    <a:lnTo>
                      <a:pt x="44755" y="390975"/>
                    </a:lnTo>
                    <a:cubicBezTo>
                      <a:pt x="20038" y="390975"/>
                      <a:pt x="0" y="370938"/>
                      <a:pt x="0" y="346220"/>
                    </a:cubicBezTo>
                    <a:lnTo>
                      <a:pt x="0" y="44755"/>
                    </a:lnTo>
                    <a:cubicBezTo>
                      <a:pt x="0" y="20038"/>
                      <a:pt x="20038" y="0"/>
                      <a:pt x="44755" y="0"/>
                    </a:cubicBezTo>
                    <a:close/>
                  </a:path>
                </a:pathLst>
              </a:custGeom>
              <a:solidFill>
                <a:srgbClr val="F05458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2964924" cy="429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9" id="19"/>
          <p:cNvSpPr/>
          <p:nvPr/>
        </p:nvSpPr>
        <p:spPr>
          <a:xfrm flipH="false" flipV="false" rot="0">
            <a:off x="8959475" y="7213074"/>
            <a:ext cx="6268407" cy="1167491"/>
          </a:xfrm>
          <a:custGeom>
            <a:avLst/>
            <a:gdLst/>
            <a:ahLst/>
            <a:cxnLst/>
            <a:rect r="r" b="b" t="t" l="l"/>
            <a:pathLst>
              <a:path h="1167491" w="6268407">
                <a:moveTo>
                  <a:pt x="0" y="0"/>
                </a:moveTo>
                <a:lnTo>
                  <a:pt x="6268407" y="0"/>
                </a:lnTo>
                <a:lnTo>
                  <a:pt x="6268407" y="1167491"/>
                </a:lnTo>
                <a:lnTo>
                  <a:pt x="0" y="11674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4930" y="3740885"/>
            <a:ext cx="1004564" cy="1357518"/>
          </a:xfrm>
          <a:custGeom>
            <a:avLst/>
            <a:gdLst/>
            <a:ahLst/>
            <a:cxnLst/>
            <a:rect r="r" b="b" t="t" l="l"/>
            <a:pathLst>
              <a:path h="1357518" w="1004564">
                <a:moveTo>
                  <a:pt x="0" y="0"/>
                </a:moveTo>
                <a:lnTo>
                  <a:pt x="1004563" y="0"/>
                </a:lnTo>
                <a:lnTo>
                  <a:pt x="1004563" y="1357519"/>
                </a:lnTo>
                <a:lnTo>
                  <a:pt x="0" y="13575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998947" y="4422385"/>
            <a:ext cx="129944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" id="4"/>
          <p:cNvSpPr/>
          <p:nvPr/>
        </p:nvSpPr>
        <p:spPr>
          <a:xfrm>
            <a:off x="1998947" y="6762925"/>
            <a:ext cx="129944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675735" y="3734459"/>
            <a:ext cx="770530" cy="1146258"/>
          </a:xfrm>
          <a:custGeom>
            <a:avLst/>
            <a:gdLst/>
            <a:ahLst/>
            <a:cxnLst/>
            <a:rect r="r" b="b" t="t" l="l"/>
            <a:pathLst>
              <a:path h="1146258" w="770530">
                <a:moveTo>
                  <a:pt x="0" y="0"/>
                </a:moveTo>
                <a:lnTo>
                  <a:pt x="770529" y="0"/>
                </a:lnTo>
                <a:lnTo>
                  <a:pt x="770529" y="1146258"/>
                </a:lnTo>
                <a:lnTo>
                  <a:pt x="0" y="11462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75735" y="6088345"/>
            <a:ext cx="770530" cy="1146258"/>
          </a:xfrm>
          <a:custGeom>
            <a:avLst/>
            <a:gdLst/>
            <a:ahLst/>
            <a:cxnLst/>
            <a:rect r="r" b="b" t="t" l="l"/>
            <a:pathLst>
              <a:path h="1146258" w="770530">
                <a:moveTo>
                  <a:pt x="0" y="0"/>
                </a:moveTo>
                <a:lnTo>
                  <a:pt x="770529" y="0"/>
                </a:lnTo>
                <a:lnTo>
                  <a:pt x="770529" y="1146258"/>
                </a:lnTo>
                <a:lnTo>
                  <a:pt x="0" y="11462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380333" y="3552853"/>
            <a:ext cx="4459747" cy="1745390"/>
            <a:chOff x="0" y="0"/>
            <a:chExt cx="5946330" cy="232718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2057026" y="7105"/>
              <a:ext cx="1829669" cy="653888"/>
              <a:chOff x="0" y="0"/>
              <a:chExt cx="646032" cy="23087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46032" cy="230879"/>
              </a:xfrm>
              <a:custGeom>
                <a:avLst/>
                <a:gdLst/>
                <a:ahLst/>
                <a:cxnLst/>
                <a:rect r="r" b="b" t="t" l="l"/>
                <a:pathLst>
                  <a:path h="230879" w="646032">
                    <a:moveTo>
                      <a:pt x="115440" y="0"/>
                    </a:moveTo>
                    <a:lnTo>
                      <a:pt x="530592" y="0"/>
                    </a:lnTo>
                    <a:cubicBezTo>
                      <a:pt x="594348" y="0"/>
                      <a:pt x="646032" y="51684"/>
                      <a:pt x="646032" y="115440"/>
                    </a:cubicBezTo>
                    <a:lnTo>
                      <a:pt x="646032" y="115440"/>
                    </a:lnTo>
                    <a:cubicBezTo>
                      <a:pt x="646032" y="146056"/>
                      <a:pt x="633870" y="175419"/>
                      <a:pt x="612220" y="197068"/>
                    </a:cubicBezTo>
                    <a:cubicBezTo>
                      <a:pt x="590571" y="218717"/>
                      <a:pt x="561209" y="230879"/>
                      <a:pt x="530592" y="230879"/>
                    </a:cubicBezTo>
                    <a:lnTo>
                      <a:pt x="115440" y="230879"/>
                    </a:lnTo>
                    <a:cubicBezTo>
                      <a:pt x="84823" y="230879"/>
                      <a:pt x="55461" y="218717"/>
                      <a:pt x="33811" y="197068"/>
                    </a:cubicBezTo>
                    <a:cubicBezTo>
                      <a:pt x="12162" y="175419"/>
                      <a:pt x="0" y="146056"/>
                      <a:pt x="0" y="115440"/>
                    </a:cubicBezTo>
                    <a:lnTo>
                      <a:pt x="0" y="115440"/>
                    </a:lnTo>
                    <a:cubicBezTo>
                      <a:pt x="0" y="84823"/>
                      <a:pt x="12162" y="55461"/>
                      <a:pt x="33811" y="33811"/>
                    </a:cubicBezTo>
                    <a:cubicBezTo>
                      <a:pt x="55461" y="12162"/>
                      <a:pt x="84823" y="0"/>
                      <a:pt x="115440" y="0"/>
                    </a:cubicBezTo>
                    <a:close/>
                  </a:path>
                </a:pathLst>
              </a:custGeom>
              <a:solidFill>
                <a:srgbClr val="F05458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646032" cy="2785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75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4116660" y="0"/>
              <a:ext cx="1829669" cy="653888"/>
              <a:chOff x="0" y="0"/>
              <a:chExt cx="646032" cy="23087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46032" cy="230879"/>
              </a:xfrm>
              <a:custGeom>
                <a:avLst/>
                <a:gdLst/>
                <a:ahLst/>
                <a:cxnLst/>
                <a:rect r="r" b="b" t="t" l="l"/>
                <a:pathLst>
                  <a:path h="230879" w="646032">
                    <a:moveTo>
                      <a:pt x="115440" y="0"/>
                    </a:moveTo>
                    <a:lnTo>
                      <a:pt x="530592" y="0"/>
                    </a:lnTo>
                    <a:cubicBezTo>
                      <a:pt x="594348" y="0"/>
                      <a:pt x="646032" y="51684"/>
                      <a:pt x="646032" y="115440"/>
                    </a:cubicBezTo>
                    <a:lnTo>
                      <a:pt x="646032" y="115440"/>
                    </a:lnTo>
                    <a:cubicBezTo>
                      <a:pt x="646032" y="146056"/>
                      <a:pt x="633870" y="175419"/>
                      <a:pt x="612220" y="197068"/>
                    </a:cubicBezTo>
                    <a:cubicBezTo>
                      <a:pt x="590571" y="218717"/>
                      <a:pt x="561209" y="230879"/>
                      <a:pt x="530592" y="230879"/>
                    </a:cubicBezTo>
                    <a:lnTo>
                      <a:pt x="115440" y="230879"/>
                    </a:lnTo>
                    <a:cubicBezTo>
                      <a:pt x="84823" y="230879"/>
                      <a:pt x="55461" y="218717"/>
                      <a:pt x="33811" y="197068"/>
                    </a:cubicBezTo>
                    <a:cubicBezTo>
                      <a:pt x="12162" y="175419"/>
                      <a:pt x="0" y="146056"/>
                      <a:pt x="0" y="115440"/>
                    </a:cubicBezTo>
                    <a:lnTo>
                      <a:pt x="0" y="115440"/>
                    </a:lnTo>
                    <a:cubicBezTo>
                      <a:pt x="0" y="84823"/>
                      <a:pt x="12162" y="55461"/>
                      <a:pt x="33811" y="33811"/>
                    </a:cubicBezTo>
                    <a:cubicBezTo>
                      <a:pt x="55461" y="12162"/>
                      <a:pt x="84823" y="0"/>
                      <a:pt x="115440" y="0"/>
                    </a:cubicBezTo>
                    <a:close/>
                  </a:path>
                </a:pathLst>
              </a:custGeom>
              <a:solidFill>
                <a:srgbClr val="F05458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47625"/>
                <a:ext cx="646032" cy="2785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75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26472"/>
              <a:ext cx="1829669" cy="653888"/>
              <a:chOff x="0" y="0"/>
              <a:chExt cx="646032" cy="230879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46032" cy="230879"/>
              </a:xfrm>
              <a:custGeom>
                <a:avLst/>
                <a:gdLst/>
                <a:ahLst/>
                <a:cxnLst/>
                <a:rect r="r" b="b" t="t" l="l"/>
                <a:pathLst>
                  <a:path h="230879" w="646032">
                    <a:moveTo>
                      <a:pt x="115440" y="0"/>
                    </a:moveTo>
                    <a:lnTo>
                      <a:pt x="530592" y="0"/>
                    </a:lnTo>
                    <a:cubicBezTo>
                      <a:pt x="594348" y="0"/>
                      <a:pt x="646032" y="51684"/>
                      <a:pt x="646032" y="115440"/>
                    </a:cubicBezTo>
                    <a:lnTo>
                      <a:pt x="646032" y="115440"/>
                    </a:lnTo>
                    <a:cubicBezTo>
                      <a:pt x="646032" y="146056"/>
                      <a:pt x="633870" y="175419"/>
                      <a:pt x="612220" y="197068"/>
                    </a:cubicBezTo>
                    <a:cubicBezTo>
                      <a:pt x="590571" y="218717"/>
                      <a:pt x="561209" y="230879"/>
                      <a:pt x="530592" y="230879"/>
                    </a:cubicBezTo>
                    <a:lnTo>
                      <a:pt x="115440" y="230879"/>
                    </a:lnTo>
                    <a:cubicBezTo>
                      <a:pt x="84823" y="230879"/>
                      <a:pt x="55461" y="218717"/>
                      <a:pt x="33811" y="197068"/>
                    </a:cubicBezTo>
                    <a:cubicBezTo>
                      <a:pt x="12162" y="175419"/>
                      <a:pt x="0" y="146056"/>
                      <a:pt x="0" y="115440"/>
                    </a:cubicBezTo>
                    <a:lnTo>
                      <a:pt x="0" y="115440"/>
                    </a:lnTo>
                    <a:cubicBezTo>
                      <a:pt x="0" y="84823"/>
                      <a:pt x="12162" y="55461"/>
                      <a:pt x="33811" y="33811"/>
                    </a:cubicBezTo>
                    <a:cubicBezTo>
                      <a:pt x="55461" y="12162"/>
                      <a:pt x="84823" y="0"/>
                      <a:pt x="115440" y="0"/>
                    </a:cubicBezTo>
                    <a:close/>
                  </a:path>
                </a:pathLst>
              </a:custGeom>
              <a:solidFill>
                <a:srgbClr val="F05458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646032" cy="2785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75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156356" y="1090945"/>
              <a:ext cx="3633619" cy="12362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24"/>
                </a:lnSpc>
              </a:pPr>
              <a:r>
                <a:rPr lang="en-US" sz="273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Document</a:t>
              </a:r>
            </a:p>
            <a:p>
              <a:pPr algn="ctr">
                <a:lnSpc>
                  <a:spcPts val="3824"/>
                </a:lnSpc>
              </a:pPr>
              <a:r>
                <a:rPr lang="en-US" sz="273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Embeddings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823610" y="4393916"/>
            <a:ext cx="1299442" cy="2366268"/>
            <a:chOff x="0" y="0"/>
            <a:chExt cx="1732590" cy="3155024"/>
          </a:xfrm>
        </p:grpSpPr>
        <p:sp>
          <p:nvSpPr>
            <p:cNvPr name="AutoShape 19" id="19"/>
            <p:cNvSpPr/>
            <p:nvPr/>
          </p:nvSpPr>
          <p:spPr>
            <a:xfrm>
              <a:off x="0" y="17152"/>
              <a:ext cx="1732590" cy="0"/>
            </a:xfrm>
            <a:prstGeom prst="line">
              <a:avLst/>
            </a:prstGeom>
            <a:ln cap="flat" w="34304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20" id="20"/>
            <p:cNvSpPr/>
            <p:nvPr/>
          </p:nvSpPr>
          <p:spPr>
            <a:xfrm>
              <a:off x="0" y="3137872"/>
              <a:ext cx="1732590" cy="0"/>
            </a:xfrm>
            <a:prstGeom prst="line">
              <a:avLst/>
            </a:prstGeom>
            <a:ln cap="flat" w="34304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7107572" y="6236067"/>
            <a:ext cx="3005270" cy="1247584"/>
            <a:chOff x="0" y="0"/>
            <a:chExt cx="4007026" cy="1663445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1088678" y="0"/>
              <a:ext cx="1829669" cy="653888"/>
              <a:chOff x="0" y="0"/>
              <a:chExt cx="646032" cy="230879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46032" cy="230879"/>
              </a:xfrm>
              <a:custGeom>
                <a:avLst/>
                <a:gdLst/>
                <a:ahLst/>
                <a:cxnLst/>
                <a:rect r="r" b="b" t="t" l="l"/>
                <a:pathLst>
                  <a:path h="230879" w="646032">
                    <a:moveTo>
                      <a:pt x="115440" y="0"/>
                    </a:moveTo>
                    <a:lnTo>
                      <a:pt x="530592" y="0"/>
                    </a:lnTo>
                    <a:cubicBezTo>
                      <a:pt x="594348" y="0"/>
                      <a:pt x="646032" y="51684"/>
                      <a:pt x="646032" y="115440"/>
                    </a:cubicBezTo>
                    <a:lnTo>
                      <a:pt x="646032" y="115440"/>
                    </a:lnTo>
                    <a:cubicBezTo>
                      <a:pt x="646032" y="146056"/>
                      <a:pt x="633870" y="175419"/>
                      <a:pt x="612220" y="197068"/>
                    </a:cubicBezTo>
                    <a:cubicBezTo>
                      <a:pt x="590571" y="218717"/>
                      <a:pt x="561209" y="230879"/>
                      <a:pt x="530592" y="230879"/>
                    </a:cubicBezTo>
                    <a:lnTo>
                      <a:pt x="115440" y="230879"/>
                    </a:lnTo>
                    <a:cubicBezTo>
                      <a:pt x="84823" y="230879"/>
                      <a:pt x="55461" y="218717"/>
                      <a:pt x="33811" y="197068"/>
                    </a:cubicBezTo>
                    <a:cubicBezTo>
                      <a:pt x="12162" y="175419"/>
                      <a:pt x="0" y="146056"/>
                      <a:pt x="0" y="115440"/>
                    </a:cubicBezTo>
                    <a:lnTo>
                      <a:pt x="0" y="115440"/>
                    </a:lnTo>
                    <a:cubicBezTo>
                      <a:pt x="0" y="84823"/>
                      <a:pt x="12162" y="55461"/>
                      <a:pt x="33811" y="33811"/>
                    </a:cubicBezTo>
                    <a:cubicBezTo>
                      <a:pt x="55461" y="12162"/>
                      <a:pt x="84823" y="0"/>
                      <a:pt x="115440" y="0"/>
                    </a:cubicBezTo>
                    <a:close/>
                  </a:path>
                </a:pathLst>
              </a:custGeom>
              <a:solidFill>
                <a:srgbClr val="F9C126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47625"/>
                <a:ext cx="646032" cy="278504"/>
              </a:xfrm>
              <a:prstGeom prst="rect">
                <a:avLst/>
              </a:prstGeom>
            </p:spPr>
            <p:txBody>
              <a:bodyPr anchor="ctr" rtlCol="false" tIns="45739" lIns="45739" bIns="45739" rIns="45739"/>
              <a:lstStyle/>
              <a:p>
                <a:pPr algn="ctr">
                  <a:lnSpc>
                    <a:spcPts val="3675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0" y="1067775"/>
              <a:ext cx="4007026" cy="595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24"/>
                </a:lnSpc>
              </a:pPr>
              <a:r>
                <a:rPr lang="en-US" sz="273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Query Embedding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217426" y="4393916"/>
            <a:ext cx="1299442" cy="2366268"/>
            <a:chOff x="0" y="0"/>
            <a:chExt cx="1732590" cy="3155024"/>
          </a:xfrm>
        </p:grpSpPr>
        <p:sp>
          <p:nvSpPr>
            <p:cNvPr name="AutoShape 27" id="27"/>
            <p:cNvSpPr/>
            <p:nvPr/>
          </p:nvSpPr>
          <p:spPr>
            <a:xfrm>
              <a:off x="0" y="17152"/>
              <a:ext cx="1732590" cy="0"/>
            </a:xfrm>
            <a:prstGeom prst="line">
              <a:avLst/>
            </a:prstGeom>
            <a:ln cap="flat" w="34304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28" id="28"/>
            <p:cNvSpPr/>
            <p:nvPr/>
          </p:nvSpPr>
          <p:spPr>
            <a:xfrm>
              <a:off x="0" y="3137872"/>
              <a:ext cx="1732590" cy="0"/>
            </a:xfrm>
            <a:prstGeom prst="line">
              <a:avLst/>
            </a:prstGeom>
            <a:ln cap="flat" w="34304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grpSp>
        <p:nvGrpSpPr>
          <p:cNvPr name="Group 29" id="29"/>
          <p:cNvGrpSpPr/>
          <p:nvPr/>
        </p:nvGrpSpPr>
        <p:grpSpPr>
          <a:xfrm rot="0">
            <a:off x="13164949" y="3014241"/>
            <a:ext cx="1556460" cy="5125620"/>
            <a:chOff x="0" y="0"/>
            <a:chExt cx="812800" cy="267665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2676653"/>
            </a:xfrm>
            <a:custGeom>
              <a:avLst/>
              <a:gdLst/>
              <a:ahLst/>
              <a:cxnLst/>
              <a:rect r="r" b="b" t="t" l="l"/>
              <a:pathLst>
                <a:path h="267665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676653"/>
                  </a:lnTo>
                  <a:lnTo>
                    <a:pt x="0" y="2676653"/>
                  </a:lnTo>
                  <a:close/>
                </a:path>
              </a:pathLst>
            </a:custGeom>
            <a:solidFill>
              <a:srgbClr val="F05458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812800" cy="2724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5"/>
                </a:lnSpc>
              </a:pPr>
              <a:r>
                <a:rPr lang="en-US" sz="262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Find Simlar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0" y="-200025"/>
            <a:ext cx="9708321" cy="1794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57"/>
              </a:lnSpc>
            </a:pPr>
            <a:r>
              <a:rPr lang="en-US" sz="104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 level flow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55796" y="6068413"/>
            <a:ext cx="762831" cy="125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67"/>
              </a:lnSpc>
            </a:pPr>
            <a:r>
              <a:rPr lang="en-US" sz="733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?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58218" y="5231389"/>
            <a:ext cx="1757988" cy="458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4"/>
              </a:lnSpc>
            </a:pPr>
            <a:r>
              <a:rPr lang="en-US" sz="273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Document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24879" y="7230509"/>
            <a:ext cx="1024666" cy="458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4"/>
              </a:lnSpc>
            </a:pPr>
            <a:r>
              <a:rPr lang="en-US" sz="273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Query</a:t>
            </a:r>
          </a:p>
        </p:txBody>
      </p:sp>
      <p:sp>
        <p:nvSpPr>
          <p:cNvPr name="AutoShape 36" id="36"/>
          <p:cNvSpPr/>
          <p:nvPr/>
        </p:nvSpPr>
        <p:spPr>
          <a:xfrm>
            <a:off x="15102409" y="5562763"/>
            <a:ext cx="1299442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7" id="37"/>
          <p:cNvGrpSpPr/>
          <p:nvPr/>
        </p:nvGrpSpPr>
        <p:grpSpPr>
          <a:xfrm rot="0">
            <a:off x="16454305" y="4686963"/>
            <a:ext cx="1852745" cy="1780176"/>
            <a:chOff x="0" y="0"/>
            <a:chExt cx="2470326" cy="2373568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250389" y="0"/>
              <a:ext cx="1829669" cy="653888"/>
              <a:chOff x="0" y="0"/>
              <a:chExt cx="646032" cy="230879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646032" cy="230879"/>
              </a:xfrm>
              <a:custGeom>
                <a:avLst/>
                <a:gdLst/>
                <a:ahLst/>
                <a:cxnLst/>
                <a:rect r="r" b="b" t="t" l="l"/>
                <a:pathLst>
                  <a:path h="230879" w="646032">
                    <a:moveTo>
                      <a:pt x="115440" y="0"/>
                    </a:moveTo>
                    <a:lnTo>
                      <a:pt x="530592" y="0"/>
                    </a:lnTo>
                    <a:cubicBezTo>
                      <a:pt x="594348" y="0"/>
                      <a:pt x="646032" y="51684"/>
                      <a:pt x="646032" y="115440"/>
                    </a:cubicBezTo>
                    <a:lnTo>
                      <a:pt x="646032" y="115440"/>
                    </a:lnTo>
                    <a:cubicBezTo>
                      <a:pt x="646032" y="146056"/>
                      <a:pt x="633870" y="175419"/>
                      <a:pt x="612220" y="197068"/>
                    </a:cubicBezTo>
                    <a:cubicBezTo>
                      <a:pt x="590571" y="218717"/>
                      <a:pt x="561209" y="230879"/>
                      <a:pt x="530592" y="230879"/>
                    </a:cubicBezTo>
                    <a:lnTo>
                      <a:pt x="115440" y="230879"/>
                    </a:lnTo>
                    <a:cubicBezTo>
                      <a:pt x="84823" y="230879"/>
                      <a:pt x="55461" y="218717"/>
                      <a:pt x="33811" y="197068"/>
                    </a:cubicBezTo>
                    <a:cubicBezTo>
                      <a:pt x="12162" y="175419"/>
                      <a:pt x="0" y="146056"/>
                      <a:pt x="0" y="115440"/>
                    </a:cubicBezTo>
                    <a:lnTo>
                      <a:pt x="0" y="115440"/>
                    </a:lnTo>
                    <a:cubicBezTo>
                      <a:pt x="0" y="84823"/>
                      <a:pt x="12162" y="55461"/>
                      <a:pt x="33811" y="33811"/>
                    </a:cubicBezTo>
                    <a:cubicBezTo>
                      <a:pt x="55461" y="12162"/>
                      <a:pt x="84823" y="0"/>
                      <a:pt x="115440" y="0"/>
                    </a:cubicBezTo>
                    <a:close/>
                  </a:path>
                </a:pathLst>
              </a:custGeom>
              <a:solidFill>
                <a:srgbClr val="F9C126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47625"/>
                <a:ext cx="646032" cy="278504"/>
              </a:xfrm>
              <a:prstGeom prst="rect">
                <a:avLst/>
              </a:prstGeom>
            </p:spPr>
            <p:txBody>
              <a:bodyPr anchor="ctr" rtlCol="false" tIns="45739" lIns="45739" bIns="45739" rIns="45739"/>
              <a:lstStyle/>
              <a:p>
                <a:pPr algn="ctr">
                  <a:lnSpc>
                    <a:spcPts val="3675"/>
                  </a:lnSpc>
                </a:pPr>
              </a:p>
            </p:txBody>
          </p:sp>
        </p:grpSp>
        <p:sp>
          <p:nvSpPr>
            <p:cNvPr name="TextBox 41" id="41"/>
            <p:cNvSpPr txBox="true"/>
            <p:nvPr/>
          </p:nvSpPr>
          <p:spPr>
            <a:xfrm rot="0">
              <a:off x="0" y="1137326"/>
              <a:ext cx="2470326" cy="12362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24"/>
                </a:lnSpc>
              </a:pPr>
              <a:r>
                <a:rPr lang="en-US" sz="273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Relevant </a:t>
              </a:r>
            </a:p>
            <a:p>
              <a:pPr algn="ctr">
                <a:lnSpc>
                  <a:spcPts val="3824"/>
                </a:lnSpc>
              </a:pPr>
              <a:r>
                <a:rPr lang="en-US" sz="273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Result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3621315" y="7270982"/>
            <a:ext cx="879369" cy="458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4"/>
              </a:lnSpc>
            </a:pPr>
            <a:r>
              <a:rPr lang="en-US" sz="273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BERT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621315" y="5011585"/>
            <a:ext cx="879369" cy="458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4"/>
              </a:lnSpc>
            </a:pPr>
            <a:r>
              <a:rPr lang="en-US" sz="273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BERT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5900" y="2424140"/>
            <a:ext cx="3061049" cy="1068843"/>
            <a:chOff x="0" y="0"/>
            <a:chExt cx="1096343" cy="3828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96343" cy="382816"/>
            </a:xfrm>
            <a:custGeom>
              <a:avLst/>
              <a:gdLst/>
              <a:ahLst/>
              <a:cxnLst/>
              <a:rect r="r" b="b" t="t" l="l"/>
              <a:pathLst>
                <a:path h="382816" w="1096343">
                  <a:moveTo>
                    <a:pt x="128988" y="0"/>
                  </a:moveTo>
                  <a:lnTo>
                    <a:pt x="967355" y="0"/>
                  </a:lnTo>
                  <a:cubicBezTo>
                    <a:pt x="1038593" y="0"/>
                    <a:pt x="1096343" y="57750"/>
                    <a:pt x="1096343" y="128988"/>
                  </a:cubicBezTo>
                  <a:lnTo>
                    <a:pt x="1096343" y="253828"/>
                  </a:lnTo>
                  <a:cubicBezTo>
                    <a:pt x="1096343" y="288038"/>
                    <a:pt x="1082753" y="320846"/>
                    <a:pt x="1058563" y="345036"/>
                  </a:cubicBezTo>
                  <a:cubicBezTo>
                    <a:pt x="1034373" y="369226"/>
                    <a:pt x="1001565" y="382816"/>
                    <a:pt x="967355" y="382816"/>
                  </a:cubicBezTo>
                  <a:lnTo>
                    <a:pt x="128988" y="382816"/>
                  </a:lnTo>
                  <a:cubicBezTo>
                    <a:pt x="94778" y="382816"/>
                    <a:pt x="61970" y="369226"/>
                    <a:pt x="37780" y="345036"/>
                  </a:cubicBezTo>
                  <a:cubicBezTo>
                    <a:pt x="13590" y="320846"/>
                    <a:pt x="0" y="288038"/>
                    <a:pt x="0" y="253828"/>
                  </a:cubicBezTo>
                  <a:lnTo>
                    <a:pt x="0" y="128988"/>
                  </a:lnTo>
                  <a:cubicBezTo>
                    <a:pt x="0" y="94778"/>
                    <a:pt x="13590" y="61970"/>
                    <a:pt x="37780" y="37780"/>
                  </a:cubicBezTo>
                  <a:cubicBezTo>
                    <a:pt x="61970" y="13590"/>
                    <a:pt x="94778" y="0"/>
                    <a:pt x="128988" y="0"/>
                  </a:cubicBezTo>
                  <a:close/>
                </a:path>
              </a:pathLst>
            </a:custGeom>
            <a:solidFill>
              <a:srgbClr val="F0545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96343" cy="4304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5"/>
                </a:lnSpc>
              </a:pPr>
              <a:r>
                <a:rPr lang="en-US" sz="262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Word </a:t>
              </a:r>
            </a:p>
            <a:p>
              <a:pPr algn="ctr">
                <a:lnSpc>
                  <a:spcPts val="3675"/>
                </a:lnSpc>
              </a:pPr>
              <a:r>
                <a:rPr lang="en-US" sz="262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Embedding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5900" y="3740624"/>
            <a:ext cx="3061049" cy="1068843"/>
            <a:chOff x="0" y="0"/>
            <a:chExt cx="1096343" cy="3828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96343" cy="382816"/>
            </a:xfrm>
            <a:custGeom>
              <a:avLst/>
              <a:gdLst/>
              <a:ahLst/>
              <a:cxnLst/>
              <a:rect r="r" b="b" t="t" l="l"/>
              <a:pathLst>
                <a:path h="382816" w="1096343">
                  <a:moveTo>
                    <a:pt x="128988" y="0"/>
                  </a:moveTo>
                  <a:lnTo>
                    <a:pt x="967355" y="0"/>
                  </a:lnTo>
                  <a:cubicBezTo>
                    <a:pt x="1038593" y="0"/>
                    <a:pt x="1096343" y="57750"/>
                    <a:pt x="1096343" y="128988"/>
                  </a:cubicBezTo>
                  <a:lnTo>
                    <a:pt x="1096343" y="253828"/>
                  </a:lnTo>
                  <a:cubicBezTo>
                    <a:pt x="1096343" y="288038"/>
                    <a:pt x="1082753" y="320846"/>
                    <a:pt x="1058563" y="345036"/>
                  </a:cubicBezTo>
                  <a:cubicBezTo>
                    <a:pt x="1034373" y="369226"/>
                    <a:pt x="1001565" y="382816"/>
                    <a:pt x="967355" y="382816"/>
                  </a:cubicBezTo>
                  <a:lnTo>
                    <a:pt x="128988" y="382816"/>
                  </a:lnTo>
                  <a:cubicBezTo>
                    <a:pt x="94778" y="382816"/>
                    <a:pt x="61970" y="369226"/>
                    <a:pt x="37780" y="345036"/>
                  </a:cubicBezTo>
                  <a:cubicBezTo>
                    <a:pt x="13590" y="320846"/>
                    <a:pt x="0" y="288038"/>
                    <a:pt x="0" y="253828"/>
                  </a:cubicBezTo>
                  <a:lnTo>
                    <a:pt x="0" y="128988"/>
                  </a:lnTo>
                  <a:cubicBezTo>
                    <a:pt x="0" y="94778"/>
                    <a:pt x="13590" y="61970"/>
                    <a:pt x="37780" y="37780"/>
                  </a:cubicBezTo>
                  <a:cubicBezTo>
                    <a:pt x="61970" y="13590"/>
                    <a:pt x="94778" y="0"/>
                    <a:pt x="128988" y="0"/>
                  </a:cubicBezTo>
                  <a:close/>
                </a:path>
              </a:pathLst>
            </a:custGeom>
            <a:solidFill>
              <a:srgbClr val="F0545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096343" cy="4304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5"/>
                </a:lnSpc>
              </a:pPr>
              <a:r>
                <a:rPr lang="en-US" sz="262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Word </a:t>
              </a:r>
            </a:p>
            <a:p>
              <a:pPr algn="ctr">
                <a:lnSpc>
                  <a:spcPts val="3675"/>
                </a:lnSpc>
              </a:pPr>
              <a:r>
                <a:rPr lang="en-US" sz="262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Embedding</a:t>
              </a:r>
            </a:p>
          </p:txBody>
        </p:sp>
      </p:grpSp>
      <p:sp>
        <p:nvSpPr>
          <p:cNvPr name="AutoShape 8" id="8"/>
          <p:cNvSpPr/>
          <p:nvPr/>
        </p:nvSpPr>
        <p:spPr>
          <a:xfrm>
            <a:off x="4105738" y="2676025"/>
            <a:ext cx="971089" cy="56507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 flipV="true">
            <a:off x="4099525" y="3751404"/>
            <a:ext cx="980430" cy="54870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0" id="10"/>
          <p:cNvGrpSpPr/>
          <p:nvPr/>
        </p:nvGrpSpPr>
        <p:grpSpPr>
          <a:xfrm rot="0">
            <a:off x="5333055" y="2958562"/>
            <a:ext cx="3061049" cy="1068843"/>
            <a:chOff x="0" y="0"/>
            <a:chExt cx="1096343" cy="3828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96343" cy="382816"/>
            </a:xfrm>
            <a:custGeom>
              <a:avLst/>
              <a:gdLst/>
              <a:ahLst/>
              <a:cxnLst/>
              <a:rect r="r" b="b" t="t" l="l"/>
              <a:pathLst>
                <a:path h="382816" w="1096343">
                  <a:moveTo>
                    <a:pt x="128988" y="0"/>
                  </a:moveTo>
                  <a:lnTo>
                    <a:pt x="967355" y="0"/>
                  </a:lnTo>
                  <a:cubicBezTo>
                    <a:pt x="1038593" y="0"/>
                    <a:pt x="1096343" y="57750"/>
                    <a:pt x="1096343" y="128988"/>
                  </a:cubicBezTo>
                  <a:lnTo>
                    <a:pt x="1096343" y="253828"/>
                  </a:lnTo>
                  <a:cubicBezTo>
                    <a:pt x="1096343" y="288038"/>
                    <a:pt x="1082753" y="320846"/>
                    <a:pt x="1058563" y="345036"/>
                  </a:cubicBezTo>
                  <a:cubicBezTo>
                    <a:pt x="1034373" y="369226"/>
                    <a:pt x="1001565" y="382816"/>
                    <a:pt x="967355" y="382816"/>
                  </a:cubicBezTo>
                  <a:lnTo>
                    <a:pt x="128988" y="382816"/>
                  </a:lnTo>
                  <a:cubicBezTo>
                    <a:pt x="94778" y="382816"/>
                    <a:pt x="61970" y="369226"/>
                    <a:pt x="37780" y="345036"/>
                  </a:cubicBezTo>
                  <a:cubicBezTo>
                    <a:pt x="13590" y="320846"/>
                    <a:pt x="0" y="288038"/>
                    <a:pt x="0" y="253828"/>
                  </a:cubicBezTo>
                  <a:lnTo>
                    <a:pt x="0" y="128988"/>
                  </a:lnTo>
                  <a:cubicBezTo>
                    <a:pt x="0" y="94778"/>
                    <a:pt x="13590" y="61970"/>
                    <a:pt x="37780" y="37780"/>
                  </a:cubicBezTo>
                  <a:cubicBezTo>
                    <a:pt x="61970" y="13590"/>
                    <a:pt x="94778" y="0"/>
                    <a:pt x="128988" y="0"/>
                  </a:cubicBezTo>
                  <a:close/>
                </a:path>
              </a:pathLst>
            </a:custGeom>
            <a:solidFill>
              <a:srgbClr val="F9C12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096343" cy="4304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5"/>
                </a:lnSpc>
              </a:pPr>
              <a:r>
                <a:rPr lang="en-US" sz="262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Sentence</a:t>
              </a:r>
            </a:p>
            <a:p>
              <a:pPr algn="ctr">
                <a:lnSpc>
                  <a:spcPts val="3675"/>
                </a:lnSpc>
              </a:pPr>
              <a:r>
                <a:rPr lang="en-US" sz="262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Embedding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85900" y="7286625"/>
            <a:ext cx="3061049" cy="1068843"/>
            <a:chOff x="0" y="0"/>
            <a:chExt cx="1096343" cy="3828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96343" cy="382816"/>
            </a:xfrm>
            <a:custGeom>
              <a:avLst/>
              <a:gdLst/>
              <a:ahLst/>
              <a:cxnLst/>
              <a:rect r="r" b="b" t="t" l="l"/>
              <a:pathLst>
                <a:path h="382816" w="1096343">
                  <a:moveTo>
                    <a:pt x="128988" y="0"/>
                  </a:moveTo>
                  <a:lnTo>
                    <a:pt x="967355" y="0"/>
                  </a:lnTo>
                  <a:cubicBezTo>
                    <a:pt x="1038593" y="0"/>
                    <a:pt x="1096343" y="57750"/>
                    <a:pt x="1096343" y="128988"/>
                  </a:cubicBezTo>
                  <a:lnTo>
                    <a:pt x="1096343" y="253828"/>
                  </a:lnTo>
                  <a:cubicBezTo>
                    <a:pt x="1096343" y="288038"/>
                    <a:pt x="1082753" y="320846"/>
                    <a:pt x="1058563" y="345036"/>
                  </a:cubicBezTo>
                  <a:cubicBezTo>
                    <a:pt x="1034373" y="369226"/>
                    <a:pt x="1001565" y="382816"/>
                    <a:pt x="967355" y="382816"/>
                  </a:cubicBezTo>
                  <a:lnTo>
                    <a:pt x="128988" y="382816"/>
                  </a:lnTo>
                  <a:cubicBezTo>
                    <a:pt x="94778" y="382816"/>
                    <a:pt x="61970" y="369226"/>
                    <a:pt x="37780" y="345036"/>
                  </a:cubicBezTo>
                  <a:cubicBezTo>
                    <a:pt x="13590" y="320846"/>
                    <a:pt x="0" y="288038"/>
                    <a:pt x="0" y="253828"/>
                  </a:cubicBezTo>
                  <a:lnTo>
                    <a:pt x="0" y="128988"/>
                  </a:lnTo>
                  <a:cubicBezTo>
                    <a:pt x="0" y="94778"/>
                    <a:pt x="13590" y="61970"/>
                    <a:pt x="37780" y="37780"/>
                  </a:cubicBezTo>
                  <a:cubicBezTo>
                    <a:pt x="61970" y="13590"/>
                    <a:pt x="94778" y="0"/>
                    <a:pt x="128988" y="0"/>
                  </a:cubicBezTo>
                  <a:close/>
                </a:path>
              </a:pathLst>
            </a:custGeom>
            <a:solidFill>
              <a:srgbClr val="F0545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096343" cy="4304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5"/>
                </a:lnSpc>
              </a:pPr>
              <a:r>
                <a:rPr lang="en-US" sz="262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Word </a:t>
              </a:r>
            </a:p>
            <a:p>
              <a:pPr algn="ctr">
                <a:lnSpc>
                  <a:spcPts val="3675"/>
                </a:lnSpc>
              </a:pPr>
              <a:r>
                <a:rPr lang="en-US" sz="262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Embedding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333055" y="6263688"/>
            <a:ext cx="3061049" cy="1068843"/>
            <a:chOff x="0" y="0"/>
            <a:chExt cx="1096343" cy="38281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96343" cy="382816"/>
            </a:xfrm>
            <a:custGeom>
              <a:avLst/>
              <a:gdLst/>
              <a:ahLst/>
              <a:cxnLst/>
              <a:rect r="r" b="b" t="t" l="l"/>
              <a:pathLst>
                <a:path h="382816" w="1096343">
                  <a:moveTo>
                    <a:pt x="128988" y="0"/>
                  </a:moveTo>
                  <a:lnTo>
                    <a:pt x="967355" y="0"/>
                  </a:lnTo>
                  <a:cubicBezTo>
                    <a:pt x="1038593" y="0"/>
                    <a:pt x="1096343" y="57750"/>
                    <a:pt x="1096343" y="128988"/>
                  </a:cubicBezTo>
                  <a:lnTo>
                    <a:pt x="1096343" y="253828"/>
                  </a:lnTo>
                  <a:cubicBezTo>
                    <a:pt x="1096343" y="288038"/>
                    <a:pt x="1082753" y="320846"/>
                    <a:pt x="1058563" y="345036"/>
                  </a:cubicBezTo>
                  <a:cubicBezTo>
                    <a:pt x="1034373" y="369226"/>
                    <a:pt x="1001565" y="382816"/>
                    <a:pt x="967355" y="382816"/>
                  </a:cubicBezTo>
                  <a:lnTo>
                    <a:pt x="128988" y="382816"/>
                  </a:lnTo>
                  <a:cubicBezTo>
                    <a:pt x="94778" y="382816"/>
                    <a:pt x="61970" y="369226"/>
                    <a:pt x="37780" y="345036"/>
                  </a:cubicBezTo>
                  <a:cubicBezTo>
                    <a:pt x="13590" y="320846"/>
                    <a:pt x="0" y="288038"/>
                    <a:pt x="0" y="253828"/>
                  </a:cubicBezTo>
                  <a:lnTo>
                    <a:pt x="0" y="128988"/>
                  </a:lnTo>
                  <a:cubicBezTo>
                    <a:pt x="0" y="94778"/>
                    <a:pt x="13590" y="61970"/>
                    <a:pt x="37780" y="37780"/>
                  </a:cubicBezTo>
                  <a:cubicBezTo>
                    <a:pt x="61970" y="13590"/>
                    <a:pt x="94778" y="0"/>
                    <a:pt x="128988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096343" cy="4304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5"/>
                </a:lnSpc>
              </a:pPr>
              <a:r>
                <a:rPr lang="en-US" sz="262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Blue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333055" y="8355469"/>
            <a:ext cx="3061049" cy="1068843"/>
            <a:chOff x="0" y="0"/>
            <a:chExt cx="1096343" cy="38281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96343" cy="382816"/>
            </a:xfrm>
            <a:custGeom>
              <a:avLst/>
              <a:gdLst/>
              <a:ahLst/>
              <a:cxnLst/>
              <a:rect r="r" b="b" t="t" l="l"/>
              <a:pathLst>
                <a:path h="382816" w="1096343">
                  <a:moveTo>
                    <a:pt x="128988" y="0"/>
                  </a:moveTo>
                  <a:lnTo>
                    <a:pt x="967355" y="0"/>
                  </a:lnTo>
                  <a:cubicBezTo>
                    <a:pt x="1038593" y="0"/>
                    <a:pt x="1096343" y="57750"/>
                    <a:pt x="1096343" y="128988"/>
                  </a:cubicBezTo>
                  <a:lnTo>
                    <a:pt x="1096343" y="253828"/>
                  </a:lnTo>
                  <a:cubicBezTo>
                    <a:pt x="1096343" y="288038"/>
                    <a:pt x="1082753" y="320846"/>
                    <a:pt x="1058563" y="345036"/>
                  </a:cubicBezTo>
                  <a:cubicBezTo>
                    <a:pt x="1034373" y="369226"/>
                    <a:pt x="1001565" y="382816"/>
                    <a:pt x="967355" y="382816"/>
                  </a:cubicBezTo>
                  <a:lnTo>
                    <a:pt x="128988" y="382816"/>
                  </a:lnTo>
                  <a:cubicBezTo>
                    <a:pt x="94778" y="382816"/>
                    <a:pt x="61970" y="369226"/>
                    <a:pt x="37780" y="345036"/>
                  </a:cubicBezTo>
                  <a:cubicBezTo>
                    <a:pt x="13590" y="320846"/>
                    <a:pt x="0" y="288038"/>
                    <a:pt x="0" y="253828"/>
                  </a:cubicBezTo>
                  <a:lnTo>
                    <a:pt x="0" y="128988"/>
                  </a:lnTo>
                  <a:cubicBezTo>
                    <a:pt x="0" y="94778"/>
                    <a:pt x="13590" y="61970"/>
                    <a:pt x="37780" y="37780"/>
                  </a:cubicBezTo>
                  <a:cubicBezTo>
                    <a:pt x="61970" y="13590"/>
                    <a:pt x="94778" y="0"/>
                    <a:pt x="128988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096343" cy="4304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5"/>
                </a:lnSpc>
              </a:pPr>
              <a:r>
                <a:rPr lang="en-US" sz="262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Blue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 flipV="true">
            <a:off x="4117995" y="7029619"/>
            <a:ext cx="968423" cy="569631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" id="23"/>
          <p:cNvSpPr/>
          <p:nvPr/>
        </p:nvSpPr>
        <p:spPr>
          <a:xfrm>
            <a:off x="4112823" y="8103079"/>
            <a:ext cx="975684" cy="55710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4" id="24"/>
          <p:cNvSpPr txBox="true"/>
          <p:nvPr/>
        </p:nvSpPr>
        <p:spPr>
          <a:xfrm rot="0">
            <a:off x="0" y="-200025"/>
            <a:ext cx="9708321" cy="1794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57"/>
              </a:lnSpc>
            </a:pPr>
            <a:r>
              <a:rPr lang="en-US" sz="104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Approaches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0216169" y="3740624"/>
            <a:ext cx="6787602" cy="3461150"/>
            <a:chOff x="0" y="0"/>
            <a:chExt cx="9050136" cy="4614867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4968737" y="33420"/>
              <a:ext cx="4081399" cy="1425125"/>
              <a:chOff x="0" y="0"/>
              <a:chExt cx="1096343" cy="382816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096343" cy="382816"/>
              </a:xfrm>
              <a:custGeom>
                <a:avLst/>
                <a:gdLst/>
                <a:ahLst/>
                <a:cxnLst/>
                <a:rect r="r" b="b" t="t" l="l"/>
                <a:pathLst>
                  <a:path h="382816" w="1096343">
                    <a:moveTo>
                      <a:pt x="128988" y="0"/>
                    </a:moveTo>
                    <a:lnTo>
                      <a:pt x="967355" y="0"/>
                    </a:lnTo>
                    <a:cubicBezTo>
                      <a:pt x="1038593" y="0"/>
                      <a:pt x="1096343" y="57750"/>
                      <a:pt x="1096343" y="128988"/>
                    </a:cubicBezTo>
                    <a:lnTo>
                      <a:pt x="1096343" y="253828"/>
                    </a:lnTo>
                    <a:cubicBezTo>
                      <a:pt x="1096343" y="288038"/>
                      <a:pt x="1082753" y="320846"/>
                      <a:pt x="1058563" y="345036"/>
                    </a:cubicBezTo>
                    <a:cubicBezTo>
                      <a:pt x="1034373" y="369226"/>
                      <a:pt x="1001565" y="382816"/>
                      <a:pt x="967355" y="382816"/>
                    </a:cubicBezTo>
                    <a:lnTo>
                      <a:pt x="128988" y="382816"/>
                    </a:lnTo>
                    <a:cubicBezTo>
                      <a:pt x="94778" y="382816"/>
                      <a:pt x="61970" y="369226"/>
                      <a:pt x="37780" y="345036"/>
                    </a:cubicBezTo>
                    <a:cubicBezTo>
                      <a:pt x="13590" y="320846"/>
                      <a:pt x="0" y="288038"/>
                      <a:pt x="0" y="253828"/>
                    </a:cubicBezTo>
                    <a:lnTo>
                      <a:pt x="0" y="128988"/>
                    </a:lnTo>
                    <a:cubicBezTo>
                      <a:pt x="0" y="94778"/>
                      <a:pt x="13590" y="61970"/>
                      <a:pt x="37780" y="37780"/>
                    </a:cubicBezTo>
                    <a:cubicBezTo>
                      <a:pt x="61970" y="13590"/>
                      <a:pt x="94778" y="0"/>
                      <a:pt x="128988" y="0"/>
                    </a:cubicBezTo>
                    <a:close/>
                  </a:path>
                </a:pathLst>
              </a:custGeom>
              <a:solidFill>
                <a:srgbClr val="F9C126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47625"/>
                <a:ext cx="1096343" cy="4304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75"/>
                  </a:lnSpc>
                </a:pPr>
                <a:r>
                  <a:rPr lang="en-US" sz="2625">
                    <a:solidFill>
                      <a:srgbClr val="FFFFFF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Sentence 1</a:t>
                </a:r>
              </a:p>
              <a:p>
                <a:pPr algn="ctr">
                  <a:lnSpc>
                    <a:spcPts val="3675"/>
                  </a:lnSpc>
                </a:pPr>
                <a:r>
                  <a:rPr lang="en-US" sz="2625">
                    <a:solidFill>
                      <a:srgbClr val="FFFFFF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Embedding</a:t>
                </a: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0" y="0"/>
              <a:ext cx="4081399" cy="1425125"/>
              <a:chOff x="0" y="0"/>
              <a:chExt cx="1096343" cy="382816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1096343" cy="382816"/>
              </a:xfrm>
              <a:custGeom>
                <a:avLst/>
                <a:gdLst/>
                <a:ahLst/>
                <a:cxnLst/>
                <a:rect r="r" b="b" t="t" l="l"/>
                <a:pathLst>
                  <a:path h="382816" w="1096343">
                    <a:moveTo>
                      <a:pt x="128988" y="0"/>
                    </a:moveTo>
                    <a:lnTo>
                      <a:pt x="967355" y="0"/>
                    </a:lnTo>
                    <a:cubicBezTo>
                      <a:pt x="1038593" y="0"/>
                      <a:pt x="1096343" y="57750"/>
                      <a:pt x="1096343" y="128988"/>
                    </a:cubicBezTo>
                    <a:lnTo>
                      <a:pt x="1096343" y="253828"/>
                    </a:lnTo>
                    <a:cubicBezTo>
                      <a:pt x="1096343" y="288038"/>
                      <a:pt x="1082753" y="320846"/>
                      <a:pt x="1058563" y="345036"/>
                    </a:cubicBezTo>
                    <a:cubicBezTo>
                      <a:pt x="1034373" y="369226"/>
                      <a:pt x="1001565" y="382816"/>
                      <a:pt x="967355" y="382816"/>
                    </a:cubicBezTo>
                    <a:lnTo>
                      <a:pt x="128988" y="382816"/>
                    </a:lnTo>
                    <a:cubicBezTo>
                      <a:pt x="94778" y="382816"/>
                      <a:pt x="61970" y="369226"/>
                      <a:pt x="37780" y="345036"/>
                    </a:cubicBezTo>
                    <a:cubicBezTo>
                      <a:pt x="13590" y="320846"/>
                      <a:pt x="0" y="288038"/>
                      <a:pt x="0" y="253828"/>
                    </a:cubicBezTo>
                    <a:lnTo>
                      <a:pt x="0" y="128988"/>
                    </a:lnTo>
                    <a:cubicBezTo>
                      <a:pt x="0" y="94778"/>
                      <a:pt x="13590" y="61970"/>
                      <a:pt x="37780" y="37780"/>
                    </a:cubicBezTo>
                    <a:cubicBezTo>
                      <a:pt x="61970" y="13590"/>
                      <a:pt x="94778" y="0"/>
                      <a:pt x="128988" y="0"/>
                    </a:cubicBezTo>
                    <a:close/>
                  </a:path>
                </a:pathLst>
              </a:custGeom>
              <a:solidFill>
                <a:srgbClr val="F9C126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47625"/>
                <a:ext cx="1096343" cy="4304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75"/>
                  </a:lnSpc>
                </a:pPr>
                <a:r>
                  <a:rPr lang="en-US" sz="2625">
                    <a:solidFill>
                      <a:srgbClr val="FFFFFF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Sentence 2</a:t>
                </a:r>
              </a:p>
              <a:p>
                <a:pPr algn="ctr">
                  <a:lnSpc>
                    <a:spcPts val="3675"/>
                  </a:lnSpc>
                </a:pPr>
                <a:r>
                  <a:rPr lang="en-US" sz="2625">
                    <a:solidFill>
                      <a:srgbClr val="FFFFFF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Embedding</a:t>
                </a:r>
              </a:p>
            </p:txBody>
          </p:sp>
        </p:grpSp>
        <p:sp>
          <p:nvSpPr>
            <p:cNvPr name="AutoShape 32" id="32"/>
            <p:cNvSpPr/>
            <p:nvPr/>
          </p:nvSpPr>
          <p:spPr>
            <a:xfrm flipH="true">
              <a:off x="5201102" y="1888089"/>
              <a:ext cx="753431" cy="1294786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33" id="33"/>
            <p:cNvSpPr/>
            <p:nvPr/>
          </p:nvSpPr>
          <p:spPr>
            <a:xfrm>
              <a:off x="3175840" y="1879805"/>
              <a:ext cx="731609" cy="1307241"/>
            </a:xfrm>
            <a:prstGeom prst="line">
              <a:avLst/>
            </a:prstGeom>
            <a:ln cap="flat" w="381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34" id="34"/>
            <p:cNvGrpSpPr/>
            <p:nvPr/>
          </p:nvGrpSpPr>
          <p:grpSpPr>
            <a:xfrm rot="0">
              <a:off x="1855101" y="3538428"/>
              <a:ext cx="5459135" cy="1076439"/>
              <a:chOff x="0" y="0"/>
              <a:chExt cx="2138114" cy="421596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2138114" cy="421596"/>
              </a:xfrm>
              <a:custGeom>
                <a:avLst/>
                <a:gdLst/>
                <a:ahLst/>
                <a:cxnLst/>
                <a:rect r="r" b="b" t="t" l="l"/>
                <a:pathLst>
                  <a:path h="421596" w="2138114">
                    <a:moveTo>
                      <a:pt x="0" y="0"/>
                    </a:moveTo>
                    <a:lnTo>
                      <a:pt x="2138114" y="0"/>
                    </a:lnTo>
                    <a:lnTo>
                      <a:pt x="2138114" y="421596"/>
                    </a:lnTo>
                    <a:lnTo>
                      <a:pt x="0" y="421596"/>
                    </a:lnTo>
                    <a:close/>
                  </a:path>
                </a:pathLst>
              </a:custGeom>
              <a:solidFill>
                <a:srgbClr val="F05458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47625"/>
                <a:ext cx="2138114" cy="46922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75"/>
                  </a:lnSpc>
                </a:pPr>
                <a:r>
                  <a:rPr lang="en-US" sz="2625">
                    <a:solidFill>
                      <a:srgbClr val="FFFFFF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Cosine Similarity</a:t>
                </a: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309692"/>
            <a:ext cx="4963690" cy="7764529"/>
            <a:chOff x="0" y="0"/>
            <a:chExt cx="1307309" cy="20449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7309" cy="2044979"/>
            </a:xfrm>
            <a:custGeom>
              <a:avLst/>
              <a:gdLst/>
              <a:ahLst/>
              <a:cxnLst/>
              <a:rect r="r" b="b" t="t" l="l"/>
              <a:pathLst>
                <a:path h="2044979" w="1307309">
                  <a:moveTo>
                    <a:pt x="79545" y="0"/>
                  </a:moveTo>
                  <a:lnTo>
                    <a:pt x="1227764" y="0"/>
                  </a:lnTo>
                  <a:cubicBezTo>
                    <a:pt x="1248861" y="0"/>
                    <a:pt x="1269093" y="8381"/>
                    <a:pt x="1284011" y="23298"/>
                  </a:cubicBezTo>
                  <a:cubicBezTo>
                    <a:pt x="1298929" y="38216"/>
                    <a:pt x="1307309" y="58449"/>
                    <a:pt x="1307309" y="79545"/>
                  </a:cubicBezTo>
                  <a:lnTo>
                    <a:pt x="1307309" y="1965434"/>
                  </a:lnTo>
                  <a:cubicBezTo>
                    <a:pt x="1307309" y="1986530"/>
                    <a:pt x="1298929" y="2006763"/>
                    <a:pt x="1284011" y="2021681"/>
                  </a:cubicBezTo>
                  <a:cubicBezTo>
                    <a:pt x="1269093" y="2036598"/>
                    <a:pt x="1248861" y="2044979"/>
                    <a:pt x="1227764" y="2044979"/>
                  </a:cubicBezTo>
                  <a:lnTo>
                    <a:pt x="79545" y="2044979"/>
                  </a:lnTo>
                  <a:cubicBezTo>
                    <a:pt x="58449" y="2044979"/>
                    <a:pt x="38216" y="2036598"/>
                    <a:pt x="23298" y="2021681"/>
                  </a:cubicBezTo>
                  <a:cubicBezTo>
                    <a:pt x="8381" y="2006763"/>
                    <a:pt x="0" y="1986530"/>
                    <a:pt x="0" y="1965434"/>
                  </a:cubicBezTo>
                  <a:lnTo>
                    <a:pt x="0" y="79545"/>
                  </a:lnTo>
                  <a:cubicBezTo>
                    <a:pt x="0" y="58449"/>
                    <a:pt x="8381" y="38216"/>
                    <a:pt x="23298" y="23298"/>
                  </a:cubicBezTo>
                  <a:cubicBezTo>
                    <a:pt x="38216" y="8381"/>
                    <a:pt x="58449" y="0"/>
                    <a:pt x="79545" y="0"/>
                  </a:cubicBezTo>
                  <a:close/>
                </a:path>
              </a:pathLst>
            </a:custGeom>
            <a:solidFill>
              <a:srgbClr val="EDECE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07309" cy="2092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5"/>
                </a:lnSpc>
              </a:pPr>
              <a:r>
                <a:rPr lang="en-US" sz="262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Approach 1: Glove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-123825"/>
            <a:ext cx="5992390" cy="1107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47"/>
              </a:lnSpc>
            </a:pPr>
            <a:r>
              <a:rPr lang="en-US" sz="646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Approaches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662155" y="1309692"/>
            <a:ext cx="4963690" cy="7764529"/>
            <a:chOff x="0" y="0"/>
            <a:chExt cx="1307309" cy="20449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07309" cy="2044979"/>
            </a:xfrm>
            <a:custGeom>
              <a:avLst/>
              <a:gdLst/>
              <a:ahLst/>
              <a:cxnLst/>
              <a:rect r="r" b="b" t="t" l="l"/>
              <a:pathLst>
                <a:path h="2044979" w="1307309">
                  <a:moveTo>
                    <a:pt x="79545" y="0"/>
                  </a:moveTo>
                  <a:lnTo>
                    <a:pt x="1227764" y="0"/>
                  </a:lnTo>
                  <a:cubicBezTo>
                    <a:pt x="1248861" y="0"/>
                    <a:pt x="1269093" y="8381"/>
                    <a:pt x="1284011" y="23298"/>
                  </a:cubicBezTo>
                  <a:cubicBezTo>
                    <a:pt x="1298929" y="38216"/>
                    <a:pt x="1307309" y="58449"/>
                    <a:pt x="1307309" y="79545"/>
                  </a:cubicBezTo>
                  <a:lnTo>
                    <a:pt x="1307309" y="1965434"/>
                  </a:lnTo>
                  <a:cubicBezTo>
                    <a:pt x="1307309" y="1986530"/>
                    <a:pt x="1298929" y="2006763"/>
                    <a:pt x="1284011" y="2021681"/>
                  </a:cubicBezTo>
                  <a:cubicBezTo>
                    <a:pt x="1269093" y="2036598"/>
                    <a:pt x="1248861" y="2044979"/>
                    <a:pt x="1227764" y="2044979"/>
                  </a:cubicBezTo>
                  <a:lnTo>
                    <a:pt x="79545" y="2044979"/>
                  </a:lnTo>
                  <a:cubicBezTo>
                    <a:pt x="58449" y="2044979"/>
                    <a:pt x="38216" y="2036598"/>
                    <a:pt x="23298" y="2021681"/>
                  </a:cubicBezTo>
                  <a:cubicBezTo>
                    <a:pt x="8381" y="2006763"/>
                    <a:pt x="0" y="1986530"/>
                    <a:pt x="0" y="1965434"/>
                  </a:cubicBezTo>
                  <a:lnTo>
                    <a:pt x="0" y="79545"/>
                  </a:lnTo>
                  <a:cubicBezTo>
                    <a:pt x="0" y="58449"/>
                    <a:pt x="8381" y="38216"/>
                    <a:pt x="23298" y="23298"/>
                  </a:cubicBezTo>
                  <a:cubicBezTo>
                    <a:pt x="38216" y="8381"/>
                    <a:pt x="58449" y="0"/>
                    <a:pt x="79545" y="0"/>
                  </a:cubicBezTo>
                  <a:close/>
                </a:path>
              </a:pathLst>
            </a:custGeom>
            <a:solidFill>
              <a:srgbClr val="EDECE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307309" cy="2092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5"/>
                </a:lnSpc>
              </a:pPr>
              <a:r>
                <a:rPr lang="en-US" sz="262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Approach 2: BERT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292595" y="1261235"/>
            <a:ext cx="4963690" cy="7764529"/>
            <a:chOff x="0" y="0"/>
            <a:chExt cx="1307309" cy="204497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07309" cy="2044979"/>
            </a:xfrm>
            <a:custGeom>
              <a:avLst/>
              <a:gdLst/>
              <a:ahLst/>
              <a:cxnLst/>
              <a:rect r="r" b="b" t="t" l="l"/>
              <a:pathLst>
                <a:path h="2044979" w="1307309">
                  <a:moveTo>
                    <a:pt x="79545" y="0"/>
                  </a:moveTo>
                  <a:lnTo>
                    <a:pt x="1227764" y="0"/>
                  </a:lnTo>
                  <a:cubicBezTo>
                    <a:pt x="1248861" y="0"/>
                    <a:pt x="1269093" y="8381"/>
                    <a:pt x="1284011" y="23298"/>
                  </a:cubicBezTo>
                  <a:cubicBezTo>
                    <a:pt x="1298929" y="38216"/>
                    <a:pt x="1307309" y="58449"/>
                    <a:pt x="1307309" y="79545"/>
                  </a:cubicBezTo>
                  <a:lnTo>
                    <a:pt x="1307309" y="1965434"/>
                  </a:lnTo>
                  <a:cubicBezTo>
                    <a:pt x="1307309" y="1986530"/>
                    <a:pt x="1298929" y="2006763"/>
                    <a:pt x="1284011" y="2021681"/>
                  </a:cubicBezTo>
                  <a:cubicBezTo>
                    <a:pt x="1269093" y="2036598"/>
                    <a:pt x="1248861" y="2044979"/>
                    <a:pt x="1227764" y="2044979"/>
                  </a:cubicBezTo>
                  <a:lnTo>
                    <a:pt x="79545" y="2044979"/>
                  </a:lnTo>
                  <a:cubicBezTo>
                    <a:pt x="58449" y="2044979"/>
                    <a:pt x="38216" y="2036598"/>
                    <a:pt x="23298" y="2021681"/>
                  </a:cubicBezTo>
                  <a:cubicBezTo>
                    <a:pt x="8381" y="2006763"/>
                    <a:pt x="0" y="1986530"/>
                    <a:pt x="0" y="1965434"/>
                  </a:cubicBezTo>
                  <a:lnTo>
                    <a:pt x="0" y="79545"/>
                  </a:lnTo>
                  <a:cubicBezTo>
                    <a:pt x="0" y="58449"/>
                    <a:pt x="8381" y="38216"/>
                    <a:pt x="23298" y="23298"/>
                  </a:cubicBezTo>
                  <a:cubicBezTo>
                    <a:pt x="38216" y="8381"/>
                    <a:pt x="58449" y="0"/>
                    <a:pt x="79545" y="0"/>
                  </a:cubicBezTo>
                  <a:close/>
                </a:path>
              </a:pathLst>
            </a:custGeom>
            <a:solidFill>
              <a:srgbClr val="EDECEB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307309" cy="2092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75"/>
                </a:lnSpc>
              </a:pPr>
              <a:r>
                <a:rPr lang="en-US" sz="2625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Approach 3: SBERT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DAGLHoH30kA</dc:identifier>
  <dcterms:modified xsi:type="dcterms:W3CDTF">2011-08-01T06:04:30Z</dcterms:modified>
  <cp:revision>1</cp:revision>
  <dc:title>Semantic Search</dc:title>
</cp:coreProperties>
</file>