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Montserrat Medium" panose="00000600000000000000" pitchFamily="2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24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779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338030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Sales Call Performance Dashboard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6235660" y="4086225"/>
            <a:ext cx="7645479" cy="1141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Interactive Dashboard for Business Stakeholders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6235660" y="5549146"/>
            <a:ext cx="76454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Mohammad Aakhil</a:t>
            </a:r>
            <a:endParaRPr lang="en-US" sz="16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B30B8-98DF-B084-B164-61CC06F8A27E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132528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3167182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931462" y="3240762"/>
            <a:ext cx="2993231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Interactive Dashboard Design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31462" y="4082772"/>
            <a:ext cx="29932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Built with Power BI to visualize key metrics.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92226" y="3167182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10888028" y="3240762"/>
            <a:ext cx="2993231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Performance Tracking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88028" y="4082772"/>
            <a:ext cx="29932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Monitors agents, call pick-up, sales, and duration.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519576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931462" y="5269349"/>
            <a:ext cx="3089434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Data-Driven Decisions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31462" y="5754529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Supports stakeholder insights and actions.</a:t>
            </a:r>
            <a:endParaRPr lang="en-US" sz="16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514B2-F23B-2892-8646-50A80E28A161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370296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Dataset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1902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Dataset Details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18992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File: Product_Sales.csv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460724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Source: Simulated sales &amp; call center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260" y="5024557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10,000 call records from Jan-Dec 2023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83924" y="361902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Key Columns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83924" y="418992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Agent ID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583924" y="460724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Call Date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3924" y="5024557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Products Sold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3924" y="5441871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Call Duration</a:t>
            </a:r>
            <a:endParaRPr lang="en-US" sz="16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1AD64-0771-3968-BEFF-3E7FA9C39A88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2063472"/>
            <a:ext cx="7581186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Agent Performance Metrics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3098125"/>
            <a:ext cx="3715703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449735" y="331220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Calls per Day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49735" y="3797379"/>
            <a:ext cx="328755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Average: 25 calls per agent (benchmark).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437" y="3098125"/>
            <a:ext cx="3715703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10379512" y="3312200"/>
            <a:ext cx="303037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Products Sold per Call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79512" y="3797379"/>
            <a:ext cx="328755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Target: 1.5 products. Top agent: 2.1 products.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4910376"/>
            <a:ext cx="7645479" cy="1255752"/>
          </a:xfrm>
          <a:prstGeom prst="roundRect">
            <a:avLst>
              <a:gd name="adj" fmla="val 255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449735" y="512445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Call Duration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49735" y="5609630"/>
            <a:ext cx="7217331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Goal: Average 5 minutes per call.</a:t>
            </a:r>
            <a:endParaRPr lang="en-US" sz="16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B3414-5355-9184-FE4B-CF27F534AE8B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616398"/>
            <a:ext cx="695217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Call Pick-Up Rate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86512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Pick-Up Rate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436031"/>
            <a:ext cx="289131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Target: 85% calls answered of calls offered.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4170402" y="386512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Abandonment Rate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0402" y="4436031"/>
            <a:ext cx="289131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Tolerance: 15% calls abandoned.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91544" y="386512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Wait Time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1544" y="4436031"/>
            <a:ext cx="28913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Ideal average: 20 seconds.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11012686" y="386512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Peak vs Off-Peak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686" y="4436031"/>
            <a:ext cx="289131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Off-peak: 92% pick-up rate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1012686" y="5195768"/>
            <a:ext cx="289131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Peak: 78% pick-up rate</a:t>
            </a:r>
            <a:endParaRPr lang="en-US" sz="16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14B26C-3BAD-4F35-C621-0BA32D771F20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028343"/>
            <a:ext cx="5970508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Product Sales Metrics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60" y="2062996"/>
            <a:ext cx="1070491" cy="12845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7263" y="2277070"/>
            <a:ext cx="362592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Total Revenue per Product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27263" y="2762250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Enables drill down by product category.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5660" y="3347561"/>
            <a:ext cx="1070491" cy="12845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7263" y="3561636"/>
            <a:ext cx="304978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Units Sold Seasonality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27263" y="4046815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Analyzes sales fluctuations over time.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5660" y="4632127"/>
            <a:ext cx="1070491" cy="12845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7263" y="484620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Top Selling Products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27263" y="5331381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Tracks trends to spot opportunities.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5660" y="5916692"/>
            <a:ext cx="1070491" cy="128456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27263" y="6130766"/>
            <a:ext cx="296727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Q4 Promotion Impact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627263" y="6615946"/>
            <a:ext cx="6253877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Product A's sales increased 22%.</a:t>
            </a:r>
            <a:endParaRPr lang="en-US" sz="1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6F77D6-2A55-DC0B-FB43-0B6A37FB32C4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BCE7FC-93B4-5D17-DAF5-F29420376793}"/>
              </a:ext>
            </a:extLst>
          </p:cNvPr>
          <p:cNvSpPr/>
          <p:nvPr/>
        </p:nvSpPr>
        <p:spPr>
          <a:xfrm>
            <a:off x="12652917" y="720125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705451"/>
            <a:ext cx="591395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Call Duration Metrics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81495" y="3186589"/>
            <a:ext cx="3674150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Avg Call Duration by Agent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3671768"/>
            <a:ext cx="4406384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Measure benchmark performance standards.</a:t>
            </a:r>
            <a:endParaRPr lang="en-US" sz="16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756" y="2847142"/>
            <a:ext cx="3676888" cy="367688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96379" y="3166765"/>
            <a:ext cx="535186" cy="535186"/>
          </a:xfrm>
          <a:prstGeom prst="roundRect">
            <a:avLst>
              <a:gd name="adj" fmla="val 1706856"/>
            </a:avLst>
          </a:prstGeom>
          <a:solidFill>
            <a:srgbClr val="4D1529"/>
          </a:solidFill>
          <a:ln/>
        </p:spPr>
      </p:sp>
      <p:sp>
        <p:nvSpPr>
          <p:cNvPr id="7" name="Text 4"/>
          <p:cNvSpPr/>
          <p:nvPr/>
        </p:nvSpPr>
        <p:spPr>
          <a:xfrm>
            <a:off x="5943540" y="3283803"/>
            <a:ext cx="24086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1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9474756" y="3357801"/>
            <a:ext cx="3213021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Duration vs Conversion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74756" y="3842980"/>
            <a:ext cx="440638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Identify optimal call length for sales.</a:t>
            </a:r>
            <a:endParaRPr lang="en-US" sz="16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6756" y="2847142"/>
            <a:ext cx="3676888" cy="367688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98716" y="3166765"/>
            <a:ext cx="535186" cy="535186"/>
          </a:xfrm>
          <a:prstGeom prst="roundRect">
            <a:avLst>
              <a:gd name="adj" fmla="val 1706856"/>
            </a:avLst>
          </a:prstGeom>
          <a:solidFill>
            <a:srgbClr val="4D1529"/>
          </a:solidFill>
          <a:ln/>
        </p:spPr>
      </p:sp>
      <p:sp>
        <p:nvSpPr>
          <p:cNvPr id="12" name="Text 8"/>
          <p:cNvSpPr/>
          <p:nvPr/>
        </p:nvSpPr>
        <p:spPr>
          <a:xfrm>
            <a:off x="8445877" y="3283803"/>
            <a:ext cx="24086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2</a:t>
            </a:r>
            <a:endParaRPr lang="en-US" sz="1850" dirty="0"/>
          </a:p>
        </p:txBody>
      </p:sp>
      <p:sp>
        <p:nvSpPr>
          <p:cNvPr id="13" name="Text 9"/>
          <p:cNvSpPr/>
          <p:nvPr/>
        </p:nvSpPr>
        <p:spPr>
          <a:xfrm>
            <a:off x="9474756" y="535686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Longest Calls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474756" y="5842040"/>
            <a:ext cx="440638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Analyze bottlenecks and inefficiencies.</a:t>
            </a:r>
            <a:endParaRPr lang="en-US" sz="16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756" y="2847142"/>
            <a:ext cx="3676888" cy="367688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98716" y="5669101"/>
            <a:ext cx="535186" cy="535186"/>
          </a:xfrm>
          <a:prstGeom prst="roundRect">
            <a:avLst>
              <a:gd name="adj" fmla="val 1706856"/>
            </a:avLst>
          </a:prstGeom>
          <a:solidFill>
            <a:srgbClr val="4D1529"/>
          </a:solidFill>
          <a:ln/>
        </p:spPr>
      </p:sp>
      <p:sp>
        <p:nvSpPr>
          <p:cNvPr id="17" name="Text 12"/>
          <p:cNvSpPr/>
          <p:nvPr/>
        </p:nvSpPr>
        <p:spPr>
          <a:xfrm>
            <a:off x="8445877" y="5786140"/>
            <a:ext cx="24086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3</a:t>
            </a:r>
            <a:endParaRPr lang="en-US" sz="1850" dirty="0"/>
          </a:p>
        </p:txBody>
      </p:sp>
      <p:sp>
        <p:nvSpPr>
          <p:cNvPr id="18" name="Text 13"/>
          <p:cNvSpPr/>
          <p:nvPr/>
        </p:nvSpPr>
        <p:spPr>
          <a:xfrm>
            <a:off x="2301002" y="535686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Shortest Calls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749260" y="5842040"/>
            <a:ext cx="4406384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Assess missed sales opportunities.</a:t>
            </a:r>
            <a:endParaRPr lang="en-US" sz="16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6756" y="2847142"/>
            <a:ext cx="3676888" cy="3676888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96379" y="5669101"/>
            <a:ext cx="535186" cy="535186"/>
          </a:xfrm>
          <a:prstGeom prst="roundRect">
            <a:avLst>
              <a:gd name="adj" fmla="val 1706856"/>
            </a:avLst>
          </a:prstGeom>
          <a:solidFill>
            <a:srgbClr val="4D1529"/>
          </a:solidFill>
          <a:ln/>
        </p:spPr>
      </p:sp>
      <p:sp>
        <p:nvSpPr>
          <p:cNvPr id="22" name="Text 16"/>
          <p:cNvSpPr/>
          <p:nvPr/>
        </p:nvSpPr>
        <p:spPr>
          <a:xfrm>
            <a:off x="5943540" y="5786140"/>
            <a:ext cx="240863" cy="3009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4</a:t>
            </a:r>
            <a:endParaRPr lang="en-US" sz="18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9AFA02-0DC0-15F9-6FD1-D6D39F4DD781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1152882"/>
            <a:ext cx="570940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2187535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931462" y="2261116"/>
            <a:ext cx="297584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Performance Insights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31462" y="2746296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Data-driven strategies improve agent success.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35660" y="3516868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6931462" y="3590449"/>
            <a:ext cx="3491508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Stakeholder Engagement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931462" y="4075628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Interactive tools enhance decision making.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4846201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931462" y="491978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Actionable Trends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31462" y="5404961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Optimizations boost revenue and productivity.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5660" y="6175534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4" name="Text 11"/>
          <p:cNvSpPr/>
          <p:nvPr/>
        </p:nvSpPr>
        <p:spPr>
          <a:xfrm>
            <a:off x="6931462" y="624911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931462" y="6734294"/>
            <a:ext cx="6949678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Refine metrics and expand dashboard features.</a:t>
            </a:r>
            <a:endParaRPr lang="en-US" sz="16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00321F-2004-07EC-BFE7-689074F31632}"/>
              </a:ext>
            </a:extLst>
          </p:cNvPr>
          <p:cNvSpPr/>
          <p:nvPr/>
        </p:nvSpPr>
        <p:spPr>
          <a:xfrm>
            <a:off x="12756995" y="7382107"/>
            <a:ext cx="1795346" cy="769434"/>
          </a:xfrm>
          <a:prstGeom prst="rect">
            <a:avLst/>
          </a:prstGeom>
          <a:solidFill>
            <a:srgbClr val="5C2438"/>
          </a:solidFill>
          <a:ln>
            <a:solidFill>
              <a:srgbClr val="5C24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292</Words>
  <Application>Microsoft Office PowerPoint</Application>
  <PresentationFormat>Custom</PresentationFormat>
  <Paragraphs>76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Brygada 1918 Bold</vt:lpstr>
      <vt:lpstr>Arial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Sayyad Saniya</cp:lastModifiedBy>
  <cp:revision>3</cp:revision>
  <dcterms:created xsi:type="dcterms:W3CDTF">2025-05-16T15:00:07Z</dcterms:created>
  <dcterms:modified xsi:type="dcterms:W3CDTF">2025-05-16T15:03:00Z</dcterms:modified>
</cp:coreProperties>
</file>