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34" r:id="rId8"/>
    <p:sldId id="538" r:id="rId9"/>
    <p:sldId id="545" r:id="rId10"/>
    <p:sldId id="546" r:id="rId11"/>
    <p:sldId id="547" r:id="rId12"/>
    <p:sldId id="548" r:id="rId13"/>
    <p:sldId id="550" r:id="rId14"/>
    <p:sldId id="551" r:id="rId15"/>
    <p:sldId id="549" r:id="rId16"/>
    <p:sldId id="543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84633-B9A2-44F5-8C19-D81FB7E98B46}" v="224" dt="2024-11-20T13:06:2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422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PAY:  </a:t>
            </a:r>
            <a:br>
              <a:rPr lang="en-US" dirty="0"/>
            </a:br>
            <a:r>
              <a:rPr lang="en-US" dirty="0"/>
              <a:t>UNIFIED PAYMENT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“Fast, Secure And Convenient Payment System”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F9E51F-83DF-0D5F-366C-E961130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9788" y="95373"/>
            <a:ext cx="3505888" cy="476176"/>
          </a:xfrm>
        </p:spPr>
        <p:txBody>
          <a:bodyPr/>
          <a:lstStyle/>
          <a:p>
            <a:r>
              <a:rPr lang="en-US" sz="2400" b="1" dirty="0"/>
              <a:t>Interface Of </a:t>
            </a:r>
            <a:r>
              <a:rPr lang="en-US" sz="2400" b="1" dirty="0" err="1"/>
              <a:t>SwiftPay</a:t>
            </a:r>
            <a:r>
              <a:rPr lang="en-US" sz="2400" b="1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FA144-7353-821C-0C62-0F2DBA89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8FCF5-90DC-496A-CE7C-A4378EA1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8" y="722376"/>
            <a:ext cx="3167539" cy="6135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478E-0920-A28E-EB99-10C2AD08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40" y="722376"/>
            <a:ext cx="3167539" cy="6135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B31540-20B4-8051-19FD-82F2BC10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42" y="722376"/>
            <a:ext cx="3167539" cy="61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8BD69A-04EF-2BF1-D2E4-6F1E3AEE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9788" y="65093"/>
            <a:ext cx="2717483" cy="585214"/>
          </a:xfrm>
        </p:spPr>
        <p:txBody>
          <a:bodyPr/>
          <a:lstStyle/>
          <a:p>
            <a:r>
              <a:rPr lang="en-US" sz="2000" b="1" dirty="0"/>
              <a:t>Interface Of </a:t>
            </a:r>
            <a:r>
              <a:rPr lang="en-US" sz="2000" b="1" dirty="0" err="1"/>
              <a:t>SwiftPay</a:t>
            </a:r>
            <a:r>
              <a:rPr lang="en-US" sz="2000" b="1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392F0-0DB8-87AF-D4FB-4E6DB56F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37C7A-B7F5-946F-2F3B-463BB8CB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776156"/>
            <a:ext cx="3167539" cy="6135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398138-013E-8743-0ECF-A923C3A2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30" y="722374"/>
            <a:ext cx="3167539" cy="6135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BFD081-19D7-C183-13B8-FC1C081D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03" y="722374"/>
            <a:ext cx="2717483" cy="6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18A11-579A-AFAC-01B0-B97C4DCD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54049-FBC3-6FEC-B5B2-FC771BD17AB7}"/>
              </a:ext>
            </a:extLst>
          </p:cNvPr>
          <p:cNvSpPr/>
          <p:nvPr/>
        </p:nvSpPr>
        <p:spPr>
          <a:xfrm>
            <a:off x="1117600" y="640080"/>
            <a:ext cx="10099040" cy="528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/>
              <a:t>Benefits of OOP in </a:t>
            </a:r>
            <a:r>
              <a:rPr lang="en-IN" sz="4000" b="1" dirty="0" err="1"/>
              <a:t>SwiftPay</a:t>
            </a:r>
            <a:endParaRPr lang="en-IN" b="1" dirty="0"/>
          </a:p>
          <a:p>
            <a:endParaRPr lang="en-IN" b="1" dirty="0"/>
          </a:p>
          <a:p>
            <a:pPr>
              <a:lnSpc>
                <a:spcPct val="200000"/>
              </a:lnSpc>
            </a:pPr>
            <a:r>
              <a:rPr lang="en-IN" sz="2800" b="1" dirty="0"/>
              <a:t>Code Organization :</a:t>
            </a:r>
            <a:r>
              <a:rPr lang="en-IN" sz="2400" dirty="0"/>
              <a:t> Modular and easy to debug.</a:t>
            </a:r>
          </a:p>
          <a:p>
            <a:pPr>
              <a:lnSpc>
                <a:spcPct val="200000"/>
              </a:lnSpc>
            </a:pPr>
            <a:r>
              <a:rPr lang="en-IN" sz="2800" b="1" dirty="0"/>
              <a:t>Security :</a:t>
            </a:r>
            <a:r>
              <a:rPr lang="en-IN" sz="2400" dirty="0"/>
              <a:t> Encapsulation protects sensitive data.</a:t>
            </a:r>
          </a:p>
          <a:p>
            <a:pPr>
              <a:lnSpc>
                <a:spcPct val="200000"/>
              </a:lnSpc>
            </a:pPr>
            <a:r>
              <a:rPr lang="en-IN" sz="2800" b="1" dirty="0"/>
              <a:t>Flexibility :</a:t>
            </a:r>
            <a:r>
              <a:rPr lang="en-IN" sz="2400" dirty="0"/>
              <a:t> Scalable structure supports future enhancements.</a:t>
            </a:r>
          </a:p>
          <a:p>
            <a:pPr>
              <a:lnSpc>
                <a:spcPct val="200000"/>
              </a:lnSpc>
            </a:pPr>
            <a:r>
              <a:rPr lang="en-IN" sz="2800" b="1" dirty="0"/>
              <a:t>Real-World Application : </a:t>
            </a:r>
            <a:r>
              <a:rPr lang="en-IN" sz="2400" dirty="0"/>
              <a:t>Demonstrates practical use of OOP concepts.</a:t>
            </a:r>
          </a:p>
        </p:txBody>
      </p:sp>
    </p:spTree>
    <p:extLst>
      <p:ext uri="{BB962C8B-B14F-4D97-AF65-F5344CB8AC3E}">
        <p14:creationId xmlns:p14="http://schemas.microsoft.com/office/powerpoint/2010/main" val="36836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560" y="3685032"/>
            <a:ext cx="8277352" cy="1516888"/>
          </a:xfrm>
        </p:spPr>
        <p:txBody>
          <a:bodyPr/>
          <a:lstStyle/>
          <a:p>
            <a:pPr algn="l"/>
            <a:r>
              <a:rPr lang="en-US" sz="2400" dirty="0" err="1"/>
              <a:t>SwiftPay</a:t>
            </a:r>
            <a:r>
              <a:rPr lang="en-US" sz="2400" dirty="0"/>
              <a:t> demonstrates OOP concepts like Encapsulation, Abstraction, Polymorphism, Inheritance and Modularity. Secure, Modular, and Scalable Application. A practical implementation of C++ for solving real-world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8880" y="3211576"/>
            <a:ext cx="6715760" cy="325018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dirty="0"/>
              <a:t>SHAIK MOHAMMAD AAKHIL – AP23110011427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POLAMADA ARUN SAI KUMAR- AP23110011458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MANNALA KARTHIK - AP23110011441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DONGALA BALAIAH – AP23110011409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2" y="566928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52" y="1636776"/>
            <a:ext cx="6422136" cy="4123944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Features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Concepts Utilized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and Benefits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524000"/>
            <a:ext cx="7735824" cy="1823884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5" y="3510116"/>
            <a:ext cx="9212825" cy="2340077"/>
          </a:xfrm>
        </p:spPr>
        <p:txBody>
          <a:bodyPr/>
          <a:lstStyle/>
          <a:p>
            <a:pPr algn="l"/>
            <a:r>
              <a:rPr lang="en-US" sz="2400" b="1" dirty="0"/>
              <a:t>What is Swift Pay?</a:t>
            </a:r>
          </a:p>
          <a:p>
            <a:pPr algn="l"/>
            <a:r>
              <a:rPr lang="en-US" sz="2400" dirty="0"/>
              <a:t>A digital payment application that leverages Object-Oriented Programming (OOP) principles in C++</a:t>
            </a:r>
          </a:p>
          <a:p>
            <a:pPr algn="l"/>
            <a:r>
              <a:rPr lang="en-US" sz="2400" dirty="0"/>
              <a:t>Facilitates secure and efficient money transfers with user-focused features.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3"/>
            <a:ext cx="7068312" cy="254773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Bank account linking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UPI PIN setup.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Cashback rewards for large transactions.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Detailed transaction history.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2743200"/>
            <a:ext cx="7804453" cy="25786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​ </a:t>
            </a:r>
            <a:r>
              <a:rPr lang="en-US" sz="2000" dirty="0"/>
              <a:t>Demonstrate the application of OOP concepts in solving real-world problems.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Provide a secure and rewarding payment solution for users.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Implement structured, reusable, and efficient code using OOP.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FE480-7044-C458-E146-0D545D079F3B}"/>
              </a:ext>
            </a:extLst>
          </p:cNvPr>
          <p:cNvSpPr/>
          <p:nvPr/>
        </p:nvSpPr>
        <p:spPr>
          <a:xfrm>
            <a:off x="1179870" y="2045110"/>
            <a:ext cx="5083277" cy="81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Why </a:t>
            </a:r>
            <a:r>
              <a:rPr lang="en-US" sz="2400" b="1" dirty="0" err="1"/>
              <a:t>SwiftPay</a:t>
            </a:r>
            <a:r>
              <a:rPr lang="en-US" sz="2400" b="1" dirty="0"/>
              <a:t>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BUILDUP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517" b="517"/>
          <a:stretch/>
        </p:blipFill>
        <p:spPr>
          <a:xfrm>
            <a:off x="1583555" y="2980517"/>
            <a:ext cx="713074" cy="713074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 t="128" b="128"/>
          <a:stretch/>
        </p:blipFill>
        <p:spPr/>
      </p:pic>
      <p:pic>
        <p:nvPicPr>
          <p:cNvPr id="87" name="Picture Placeholder 86" descr="Piggy Bank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/>
          <a:stretch/>
        </p:blipFill>
        <p:spPr>
          <a:xfrm>
            <a:off x="6006741" y="2975467"/>
            <a:ext cx="550448" cy="550448"/>
          </a:xfrm>
        </p:spPr>
      </p:pic>
      <p:pic>
        <p:nvPicPr>
          <p:cNvPr id="88" name="Picture Placeholder 87" descr="Bitcoin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l="345" r="345"/>
          <a:stretch/>
        </p:blipFill>
        <p:spPr/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1"/>
            <a:ext cx="1362456" cy="1014787"/>
          </a:xfrm>
        </p:spPr>
        <p:txBody>
          <a:bodyPr/>
          <a:lstStyle/>
          <a:p>
            <a:r>
              <a:rPr lang="en-US" dirty="0"/>
              <a:t>Register Into </a:t>
            </a:r>
            <a:r>
              <a:rPr lang="en-US" dirty="0" err="1"/>
              <a:t>SwiftPay</a:t>
            </a:r>
            <a:r>
              <a:rPr lang="en-US" dirty="0"/>
              <a:t> and getting logged in.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1122942"/>
          </a:xfrm>
        </p:spPr>
        <p:txBody>
          <a:bodyPr/>
          <a:lstStyle/>
          <a:p>
            <a:r>
              <a:rPr lang="en-US" dirty="0"/>
              <a:t>Binding Bank Account &amp; create UPI ID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Choosing Payment Specifications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1122942"/>
          </a:xfrm>
        </p:spPr>
        <p:txBody>
          <a:bodyPr/>
          <a:lstStyle/>
          <a:p>
            <a:r>
              <a:rPr lang="en-US" dirty="0"/>
              <a:t>Transfer of Money Between Users Displays the rewards earned </a:t>
            </a:r>
          </a:p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1122942"/>
          </a:xfrm>
        </p:spPr>
        <p:txBody>
          <a:bodyPr/>
          <a:lstStyle/>
          <a:p>
            <a:pPr lvl="0"/>
            <a:r>
              <a:rPr lang="en-US" dirty="0"/>
              <a:t>Takes Customers Feedback And Reviews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5CB7-D84B-7924-4898-C234E36C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311682"/>
            <a:ext cx="8878824" cy="1069848"/>
          </a:xfrm>
        </p:spPr>
        <p:txBody>
          <a:bodyPr/>
          <a:lstStyle/>
          <a:p>
            <a:r>
              <a:rPr lang="en-US" sz="3600" dirty="0"/>
              <a:t>Concepts of </a:t>
            </a:r>
            <a:r>
              <a:rPr lang="en-US" sz="3600" spc="300" dirty="0" err="1"/>
              <a:t>oop</a:t>
            </a:r>
            <a:r>
              <a:rPr lang="en-US" sz="3600" dirty="0"/>
              <a:t> in swift pay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BA105-DBD4-DE11-BD05-49706783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416" y="1632153"/>
            <a:ext cx="8507558" cy="39624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u="sng" dirty="0"/>
              <a:t>Class and Object</a:t>
            </a:r>
          </a:p>
          <a:p>
            <a:pPr marL="0" indent="0">
              <a:buNone/>
            </a:pPr>
            <a:endParaRPr lang="en-US" sz="2800" b="1" u="sng" dirty="0"/>
          </a:p>
          <a:p>
            <a:pPr lvl="1"/>
            <a:r>
              <a:rPr lang="en-US" sz="2000" b="1" dirty="0"/>
              <a:t>Class : </a:t>
            </a:r>
            <a:r>
              <a:rPr lang="en-US" sz="2000" dirty="0" err="1"/>
              <a:t>SwiftPayApp</a:t>
            </a:r>
            <a:r>
              <a:rPr lang="en-US" sz="2000" dirty="0"/>
              <a:t> represents the application.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Object : </a:t>
            </a:r>
            <a:r>
              <a:rPr lang="en-US" sz="2000" dirty="0"/>
              <a:t>Each User object encapsulates individual user 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000" b="1" u="sng" dirty="0"/>
              <a:t>Encapsulation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All user data (username, password, balance, etc.) is bundled inside the User struct.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Sensitive data like UPI PIN is protected from direct access.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4ACD05-6999-4680-A0D0-93FA7E1A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F15E5-77F7-EA90-6C88-4550BBBD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086BC-53F8-EE42-F8F4-D0061242AFA0}"/>
              </a:ext>
            </a:extLst>
          </p:cNvPr>
          <p:cNvSpPr/>
          <p:nvPr/>
        </p:nvSpPr>
        <p:spPr>
          <a:xfrm>
            <a:off x="658761" y="245806"/>
            <a:ext cx="11395587" cy="594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u="sng" dirty="0"/>
              <a:t>Inheritance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Though not explicitly used here, the code is structured to allow future inheritance for specialized user types (e.g., premium users).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400" b="1" u="sng" dirty="0"/>
              <a:t>Polymorphism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</a:t>
            </a:r>
            <a:r>
              <a:rPr lang="en-US" sz="2000" dirty="0"/>
              <a:t>Use of function overloading or virtual functions could be added in enhancements.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Current design allows scalable menu systems based on user state (e.g., linked bank or UPI PIN setup).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400" b="1" u="sng" dirty="0"/>
              <a:t>Abstraction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</a:t>
            </a:r>
            <a:r>
              <a:rPr lang="en-US" sz="2000" dirty="0"/>
              <a:t>User does not see internal file handling or random number generation for cashback.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Functions like </a:t>
            </a:r>
            <a:r>
              <a:rPr lang="en-US" sz="2000" dirty="0" err="1"/>
              <a:t>transferMoney</a:t>
            </a:r>
            <a:r>
              <a:rPr lang="en-US" sz="2000" dirty="0"/>
              <a:t>() and </a:t>
            </a:r>
            <a:r>
              <a:rPr lang="en-US" sz="2000" dirty="0" err="1"/>
              <a:t>generateTransactionID</a:t>
            </a:r>
            <a:r>
              <a:rPr lang="en-US" sz="2000" dirty="0"/>
              <a:t>() abstract complex operations.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15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810D9-FA68-BE32-3C50-41FCA49B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56733-3CB4-B570-08BB-A9DE1B2DDA03}"/>
              </a:ext>
            </a:extLst>
          </p:cNvPr>
          <p:cNvSpPr/>
          <p:nvPr/>
        </p:nvSpPr>
        <p:spPr>
          <a:xfrm>
            <a:off x="943897" y="411480"/>
            <a:ext cx="10304206" cy="578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b="1" dirty="0"/>
              <a:t>Features of </a:t>
            </a:r>
            <a:r>
              <a:rPr lang="en-IN" sz="4000" b="1" dirty="0" err="1"/>
              <a:t>SwiftPay</a:t>
            </a:r>
            <a:endParaRPr lang="en-IN" b="1" dirty="0"/>
          </a:p>
          <a:p>
            <a:pPr>
              <a:lnSpc>
                <a:spcPct val="200000"/>
              </a:lnSpc>
            </a:pPr>
            <a:r>
              <a:rPr lang="en-IN" sz="2400" b="1" dirty="0"/>
              <a:t>User Management : </a:t>
            </a:r>
            <a:r>
              <a:rPr lang="en-IN" sz="2400" dirty="0"/>
              <a:t>Register/Login functionality ensures encapsulation of user credentials.</a:t>
            </a:r>
            <a:br>
              <a:rPr lang="en-IN" sz="2400" dirty="0"/>
            </a:br>
            <a:r>
              <a:rPr lang="en-IN" sz="2400" b="1" dirty="0"/>
              <a:t>Bank Account Linking : </a:t>
            </a:r>
            <a:r>
              <a:rPr lang="en-IN" sz="2400" dirty="0"/>
              <a:t>Uses menus to simplify linking.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Secure Transactions : </a:t>
            </a:r>
            <a:r>
              <a:rPr lang="en-IN" sz="2400" dirty="0"/>
              <a:t>UPI PIN verification for safety.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Rewards System : </a:t>
            </a:r>
            <a:r>
              <a:rPr lang="en-IN" sz="2400" dirty="0"/>
              <a:t>Adds cashback logic using encapsulated methods.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Transaction Logging : </a:t>
            </a:r>
            <a:r>
              <a:rPr lang="en-IN" sz="2400" dirty="0"/>
              <a:t>History is managed through abstracted file I/O methods.</a:t>
            </a:r>
          </a:p>
        </p:txBody>
      </p:sp>
    </p:spTree>
    <p:extLst>
      <p:ext uri="{BB962C8B-B14F-4D97-AF65-F5344CB8AC3E}">
        <p14:creationId xmlns:p14="http://schemas.microsoft.com/office/powerpoint/2010/main" val="6651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146</TotalTime>
  <Words>480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SWIFT PAY:   UNIFIED PAYMENT INTERFACE</vt:lpstr>
      <vt:lpstr>CONTENTS</vt:lpstr>
      <vt:lpstr>INTRODUCTION</vt:lpstr>
      <vt:lpstr>Key features</vt:lpstr>
      <vt:lpstr>objectives</vt:lpstr>
      <vt:lpstr>PORTFOLIO BUILDUP</vt:lpstr>
      <vt:lpstr>Concepts of oop in swift pay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Nsk</dc:creator>
  <cp:lastModifiedBy>SHAIK MOHAMMAD AAKHIL</cp:lastModifiedBy>
  <cp:revision>4</cp:revision>
  <dcterms:created xsi:type="dcterms:W3CDTF">2024-11-20T11:03:36Z</dcterms:created>
  <dcterms:modified xsi:type="dcterms:W3CDTF">2024-11-20T14:37:52Z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