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146847058" r:id="rId9"/>
    <p:sldId id="265" r:id="rId10"/>
    <p:sldId id="2146847057" r:id="rId11"/>
    <p:sldId id="2146847060" r:id="rId12"/>
    <p:sldId id="2146847062" r:id="rId13"/>
    <p:sldId id="2146847061" r:id="rId14"/>
    <p:sldId id="2146847055" r:id="rId15"/>
    <p:sldId id="214684705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314369-98C9-45C0-A13B-AE69B7B3134D}" v="25" dt="2025-03-01T08:39:16.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akhya05/Chatbox-Projec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eb-chat.global.assistant.watson.appdomain.cloud/preview.html?backgroundImageURL=https%3A%2F%2Fau-syd.assistant.watson.cloud.ibm.com%2Fpublic%2Fimages%2Fupx-543ae1e4-8c0c-42c5-b702-3fbb1e33795e%3A%3A6eed4c2e-d9f3-4ddf-a068-ddece04b1ea7&amp;integrationID=fb358812-97fb-46e1-9465-e589d0cdc10d&amp;region=au-syd&amp;serviceInstanceID=543ae1e4-8c0c-42c5-b702-3fbb1e33795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Educational bot using </a:t>
            </a:r>
            <a:r>
              <a:rPr lang="en-US" b="1" dirty="0" err="1">
                <a:solidFill>
                  <a:schemeClr val="accent1"/>
                </a:solidFill>
                <a:latin typeface="Arial" panose="020B0604020202020204" pitchFamily="34" charset="0"/>
                <a:cs typeface="Arial" panose="020B0604020202020204" pitchFamily="34" charset="0"/>
              </a:rPr>
              <a:t>Watsonx</a:t>
            </a:r>
            <a:r>
              <a:rPr lang="en-US" b="1" dirty="0">
                <a:solidFill>
                  <a:schemeClr val="accent1"/>
                </a:solidFill>
                <a:latin typeface="Arial" panose="020B0604020202020204" pitchFamily="34" charset="0"/>
                <a:cs typeface="Arial" panose="020B0604020202020204" pitchFamily="34" charset="0"/>
              </a:rPr>
              <a:t> assistant service on </a:t>
            </a:r>
            <a:r>
              <a:rPr lang="en-US" b="1" dirty="0" err="1">
                <a:solidFill>
                  <a:schemeClr val="accent1"/>
                </a:solidFill>
                <a:latin typeface="Arial" panose="020B0604020202020204" pitchFamily="34" charset="0"/>
                <a:cs typeface="Arial" panose="020B0604020202020204" pitchFamily="34" charset="0"/>
              </a:rPr>
              <a:t>ibm</a:t>
            </a:r>
            <a:r>
              <a:rPr lang="en-US" b="1" dirty="0">
                <a:solidFill>
                  <a:schemeClr val="accent1"/>
                </a:solidFill>
                <a:latin typeface="Arial" panose="020B0604020202020204" pitchFamily="34" charset="0"/>
                <a:cs typeface="Arial" panose="020B0604020202020204" pitchFamily="34" charset="0"/>
              </a:rPr>
              <a:t> cloud</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Aakhya</a:t>
            </a:r>
          </a:p>
          <a:p>
            <a:r>
              <a:rPr lang="en-US" sz="2000" b="1" dirty="0">
                <a:solidFill>
                  <a:schemeClr val="accent1">
                    <a:lumMod val="75000"/>
                  </a:schemeClr>
                </a:solidFill>
                <a:latin typeface="Arial"/>
                <a:cs typeface="Arial"/>
              </a:rPr>
              <a:t>College Name &amp; Department : Techno Main Salt Lake (CSE-IOT)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sz="3600" b="1" baseline="-25000" dirty="0">
                <a:hlinkClick r:id="rId2"/>
              </a:rPr>
              <a:t>https://github.com/Aakhya05/Chatbox-Project-</a:t>
            </a:r>
            <a:endParaRPr lang="en-IN" sz="3600" b="1" baseline="-25000" dirty="0"/>
          </a:p>
          <a:p>
            <a:endParaRPr lang="en-IN" sz="3200" b="1" dirty="0"/>
          </a:p>
          <a:p>
            <a:endParaRPr lang="en-IN" sz="3200" b="1"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b="1" dirty="0"/>
              <a:t>24/7 Tutoring &amp; Assistance</a:t>
            </a:r>
          </a:p>
          <a:p>
            <a:pPr marL="305435" indent="-305435"/>
            <a:r>
              <a:rPr lang="en-US" sz="2400" b="1" dirty="0"/>
              <a:t>AI-Driven Personalization</a:t>
            </a:r>
          </a:p>
          <a:p>
            <a:pPr marL="305435" indent="-305435"/>
            <a:r>
              <a:rPr lang="en-US" sz="2400" b="1" dirty="0"/>
              <a:t>Career &amp; Placement Insight</a:t>
            </a:r>
          </a:p>
          <a:p>
            <a:pPr marL="305435" indent="-305435"/>
            <a:r>
              <a:rPr lang="en-US" sz="2400" b="1" dirty="0"/>
              <a:t>Real-Time &amp; Updated Data Integration</a:t>
            </a:r>
          </a:p>
          <a:p>
            <a:pPr marL="305435" indent="-305435"/>
            <a:r>
              <a:rPr lang="en-US" sz="2400" b="1" dirty="0"/>
              <a:t>Multilingual &amp; Voice Support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BDA4AB35-4303-7734-E848-40AE41B91DE3}"/>
              </a:ext>
            </a:extLst>
          </p:cNvPr>
          <p:cNvPicPr>
            <a:picLocks noChangeAspect="1"/>
          </p:cNvPicPr>
          <p:nvPr/>
        </p:nvPicPr>
        <p:blipFill>
          <a:blip r:embed="rId2"/>
          <a:stretch>
            <a:fillRect/>
          </a:stretch>
        </p:blipFill>
        <p:spPr>
          <a:xfrm>
            <a:off x="1084825" y="1232452"/>
            <a:ext cx="10022350" cy="516172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After completing secondary higher education there are lot of career option a student can take. Students are really confused about which college they can join or which course they can take. Parents are also worried about the future of their children. They have to go through many sites to get the information regarding course fee structure , placement rate and many more things about college.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2" y="72946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27202" y="1418682"/>
            <a:ext cx="2871372" cy="794431"/>
          </a:xfrm>
        </p:spPr>
        <p:txBody>
          <a:bodyPr vert="horz" lIns="91440" tIns="45720" rIns="91440" bIns="45720" rtlCol="0" anchor="ctr">
            <a:noAutofit/>
          </a:bodyPr>
          <a:lstStyle/>
          <a:p>
            <a:pPr marL="0" indent="0">
              <a:buNone/>
            </a:pPr>
            <a:r>
              <a:rPr lang="en-IN" sz="4400" b="1" dirty="0"/>
              <a:t>IBM Cloud </a:t>
            </a:r>
          </a:p>
        </p:txBody>
      </p:sp>
      <p:sp>
        <p:nvSpPr>
          <p:cNvPr id="6" name="TextBox 5">
            <a:extLst>
              <a:ext uri="{FF2B5EF4-FFF2-40B4-BE49-F238E27FC236}">
                <a16:creationId xmlns:a16="http://schemas.microsoft.com/office/drawing/2014/main" id="{99F4D9D1-5E50-5CAF-4117-D9F0BC50F9FD}"/>
              </a:ext>
            </a:extLst>
          </p:cNvPr>
          <p:cNvSpPr txBox="1"/>
          <p:nvPr/>
        </p:nvSpPr>
        <p:spPr>
          <a:xfrm>
            <a:off x="441672" y="3059668"/>
            <a:ext cx="3631095" cy="461665"/>
          </a:xfrm>
          <a:prstGeom prst="rect">
            <a:avLst/>
          </a:prstGeom>
          <a:noFill/>
        </p:spPr>
        <p:txBody>
          <a:bodyPr wrap="square" rtlCol="0">
            <a:spAutoFit/>
          </a:bodyPr>
          <a:lstStyle/>
          <a:p>
            <a:r>
              <a:rPr lang="en-IN" sz="2400" b="1" dirty="0"/>
              <a:t>The Project Link:</a:t>
            </a:r>
          </a:p>
        </p:txBody>
      </p:sp>
      <p:sp>
        <p:nvSpPr>
          <p:cNvPr id="7" name="TextBox 6">
            <a:extLst>
              <a:ext uri="{FF2B5EF4-FFF2-40B4-BE49-F238E27FC236}">
                <a16:creationId xmlns:a16="http://schemas.microsoft.com/office/drawing/2014/main" id="{F327609C-0134-C5D7-9EFE-7B7411F7DAF1}"/>
              </a:ext>
            </a:extLst>
          </p:cNvPr>
          <p:cNvSpPr txBox="1"/>
          <p:nvPr/>
        </p:nvSpPr>
        <p:spPr>
          <a:xfrm>
            <a:off x="441672" y="3710609"/>
            <a:ext cx="6900032" cy="646331"/>
          </a:xfrm>
          <a:prstGeom prst="rect">
            <a:avLst/>
          </a:prstGeom>
          <a:noFill/>
        </p:spPr>
        <p:txBody>
          <a:bodyPr wrap="square" rtlCol="0">
            <a:spAutoFit/>
          </a:bodyPr>
          <a:lstStyle/>
          <a:p>
            <a:r>
              <a:rPr lang="en-IN" sz="3600" dirty="0" err="1">
                <a:hlinkClick r:id="rId2"/>
              </a:rPr>
              <a:t>watsonx</a:t>
            </a:r>
            <a:r>
              <a:rPr lang="en-IN" sz="3600" dirty="0">
                <a:hlinkClick r:id="rId2"/>
              </a:rPr>
              <a:t> Assistant Preview</a:t>
            </a:r>
            <a:endParaRPr lang="en-IN" sz="3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1232452"/>
            <a:ext cx="5369034" cy="846759"/>
          </a:xfrm>
        </p:spPr>
        <p:txBody>
          <a:bodyPr>
            <a:normAutofit/>
          </a:bodyPr>
          <a:lstStyle/>
          <a:p>
            <a:pPr marL="0" indent="0">
              <a:buNone/>
            </a:pPr>
            <a:r>
              <a:rPr lang="en-IN" sz="3600" b="1" dirty="0" err="1"/>
              <a:t>Watsonx</a:t>
            </a:r>
            <a:r>
              <a:rPr lang="en-IN" sz="3600" b="1" dirty="0"/>
              <a:t> Assistant Service</a:t>
            </a:r>
          </a:p>
        </p:txBody>
      </p:sp>
      <p:pic>
        <p:nvPicPr>
          <p:cNvPr id="7" name="Picture 6">
            <a:extLst>
              <a:ext uri="{FF2B5EF4-FFF2-40B4-BE49-F238E27FC236}">
                <a16:creationId xmlns:a16="http://schemas.microsoft.com/office/drawing/2014/main" id="{62E6DA38-1C60-5802-08C1-EC218D75EEDB}"/>
              </a:ext>
            </a:extLst>
          </p:cNvPr>
          <p:cNvPicPr>
            <a:picLocks noChangeAspect="1"/>
          </p:cNvPicPr>
          <p:nvPr/>
        </p:nvPicPr>
        <p:blipFill>
          <a:blip r:embed="rId2"/>
          <a:stretch>
            <a:fillRect/>
          </a:stretch>
        </p:blipFill>
        <p:spPr>
          <a:xfrm>
            <a:off x="939001" y="2051326"/>
            <a:ext cx="9344685" cy="4711148"/>
          </a:xfrm>
          <a:prstGeom prst="rect">
            <a:avLst/>
          </a:prstGeom>
        </p:spPr>
      </p:pic>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10" name="TextBox 9">
            <a:extLst>
              <a:ext uri="{FF2B5EF4-FFF2-40B4-BE49-F238E27FC236}">
                <a16:creationId xmlns:a16="http://schemas.microsoft.com/office/drawing/2014/main" id="{EEC51DBD-2FCF-1BEE-D40F-A344CB16843B}"/>
              </a:ext>
            </a:extLst>
          </p:cNvPr>
          <p:cNvSpPr txBox="1"/>
          <p:nvPr/>
        </p:nvSpPr>
        <p:spPr>
          <a:xfrm>
            <a:off x="9283121" y="2461592"/>
            <a:ext cx="2612581" cy="2862322"/>
          </a:xfrm>
          <a:prstGeom prst="rect">
            <a:avLst/>
          </a:prstGeom>
          <a:noFill/>
        </p:spPr>
        <p:txBody>
          <a:bodyPr wrap="square" rtlCol="0">
            <a:spAutoFit/>
          </a:bodyPr>
          <a:lstStyle/>
          <a:p>
            <a:r>
              <a:rPr lang="en-IN" sz="2000" b="1" dirty="0"/>
              <a:t>Wow!</a:t>
            </a:r>
          </a:p>
          <a:p>
            <a:endParaRPr lang="en-IN" sz="2000" b="1" dirty="0"/>
          </a:p>
          <a:p>
            <a:r>
              <a:rPr lang="en-IN" sz="2000" b="1" dirty="0"/>
              <a:t>You can now select the course  and from which college you want to complete this course to know the basic information about the college.</a:t>
            </a:r>
          </a:p>
        </p:txBody>
      </p:sp>
      <p:pic>
        <p:nvPicPr>
          <p:cNvPr id="14" name="Picture 13">
            <a:extLst>
              <a:ext uri="{FF2B5EF4-FFF2-40B4-BE49-F238E27FC236}">
                <a16:creationId xmlns:a16="http://schemas.microsoft.com/office/drawing/2014/main" id="{D0026C92-C1A1-AD23-0A47-98CD50FBED83}"/>
              </a:ext>
            </a:extLst>
          </p:cNvPr>
          <p:cNvPicPr>
            <a:picLocks noChangeAspect="1"/>
          </p:cNvPicPr>
          <p:nvPr/>
        </p:nvPicPr>
        <p:blipFill>
          <a:blip r:embed="rId2"/>
          <a:stretch>
            <a:fillRect/>
          </a:stretch>
        </p:blipFill>
        <p:spPr>
          <a:xfrm>
            <a:off x="5080684" y="1331770"/>
            <a:ext cx="3435362" cy="5121965"/>
          </a:xfrm>
          <a:prstGeom prst="rect">
            <a:avLst/>
          </a:prstGeom>
        </p:spPr>
      </p:pic>
      <p:pic>
        <p:nvPicPr>
          <p:cNvPr id="16" name="Picture 15">
            <a:extLst>
              <a:ext uri="{FF2B5EF4-FFF2-40B4-BE49-F238E27FC236}">
                <a16:creationId xmlns:a16="http://schemas.microsoft.com/office/drawing/2014/main" id="{917DC87A-DBF3-91E5-DE43-43F3E3F08C16}"/>
              </a:ext>
            </a:extLst>
          </p:cNvPr>
          <p:cNvPicPr>
            <a:picLocks noChangeAspect="1"/>
          </p:cNvPicPr>
          <p:nvPr/>
        </p:nvPicPr>
        <p:blipFill>
          <a:blip r:embed="rId3"/>
          <a:stretch>
            <a:fillRect/>
          </a:stretch>
        </p:blipFill>
        <p:spPr>
          <a:xfrm>
            <a:off x="1006183" y="1331770"/>
            <a:ext cx="3474034" cy="5121966"/>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IN" sz="4000" b="1" dirty="0"/>
              <a:t>. Parents</a:t>
            </a:r>
          </a:p>
          <a:p>
            <a:pPr marL="0" indent="0">
              <a:buNone/>
            </a:pPr>
            <a:r>
              <a:rPr lang="en-IN" sz="4000" b="1" dirty="0"/>
              <a:t>. Students</a:t>
            </a:r>
          </a:p>
          <a:p>
            <a:pPr marL="0" indent="0">
              <a:buNone/>
            </a:pPr>
            <a:r>
              <a:rPr lang="en-IN" sz="4000" b="1" dirty="0"/>
              <a:t>. College Administrative Officers</a:t>
            </a:r>
            <a:endParaRPr lang="en-IN"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Picture 12">
            <a:extLst>
              <a:ext uri="{FF2B5EF4-FFF2-40B4-BE49-F238E27FC236}">
                <a16:creationId xmlns:a16="http://schemas.microsoft.com/office/drawing/2014/main" id="{8E40E76C-8C09-9110-D5C5-B3749727382F}"/>
              </a:ext>
            </a:extLst>
          </p:cNvPr>
          <p:cNvPicPr>
            <a:picLocks noChangeAspect="1"/>
          </p:cNvPicPr>
          <p:nvPr/>
        </p:nvPicPr>
        <p:blipFill>
          <a:blip r:embed="rId2"/>
          <a:stretch>
            <a:fillRect/>
          </a:stretch>
        </p:blipFill>
        <p:spPr>
          <a:xfrm>
            <a:off x="5247251" y="1232452"/>
            <a:ext cx="4335365" cy="5261113"/>
          </a:xfrm>
          <a:prstGeom prst="rect">
            <a:avLst/>
          </a:prstGeom>
        </p:spPr>
      </p:pic>
      <p:pic>
        <p:nvPicPr>
          <p:cNvPr id="15" name="Picture 14">
            <a:extLst>
              <a:ext uri="{FF2B5EF4-FFF2-40B4-BE49-F238E27FC236}">
                <a16:creationId xmlns:a16="http://schemas.microsoft.com/office/drawing/2014/main" id="{6C49831C-DDC3-98BA-1F23-65A508430F9D}"/>
              </a:ext>
            </a:extLst>
          </p:cNvPr>
          <p:cNvPicPr>
            <a:picLocks noChangeAspect="1"/>
          </p:cNvPicPr>
          <p:nvPr/>
        </p:nvPicPr>
        <p:blipFill>
          <a:blip r:embed="rId3"/>
          <a:stretch>
            <a:fillRect/>
          </a:stretch>
        </p:blipFill>
        <p:spPr>
          <a:xfrm>
            <a:off x="581191" y="1232452"/>
            <a:ext cx="4335365" cy="526111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IN" sz="3200" b="1" dirty="0"/>
              <a:t>This Educational Bot is solving the problem of students and parents about getting the information of any college. This is  providing course fee structure , Placement rate and Average salary package of a different courses of a particular College . This helps them to save time during the process. They can easily compare between different colleges and select the best among them.</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240</TotalTime>
  <Words>279</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Educational bot using Watsonx assistant service on ibm cloud</vt:lpstr>
      <vt:lpstr>OUTLINE</vt:lpstr>
      <vt:lpstr>Problem Statement</vt:lpstr>
      <vt:lpstr>Technology  used</vt:lpstr>
      <vt:lpstr>IBM cloud services used</vt:lpstr>
      <vt:lpstr>Wow factors</vt:lpstr>
      <vt:lpstr>End users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Aakhya .</cp:lastModifiedBy>
  <cp:revision>28</cp:revision>
  <dcterms:created xsi:type="dcterms:W3CDTF">2021-05-26T16:50:10Z</dcterms:created>
  <dcterms:modified xsi:type="dcterms:W3CDTF">2025-03-01T08:41:52Z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