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41"/>
  </p:notesMasterIdLst>
  <p:sldIdLst>
    <p:sldId id="313" r:id="rId2"/>
    <p:sldId id="256" r:id="rId3"/>
    <p:sldId id="257" r:id="rId4"/>
    <p:sldId id="258" r:id="rId5"/>
    <p:sldId id="259" r:id="rId6"/>
    <p:sldId id="260" r:id="rId7"/>
    <p:sldId id="261" r:id="rId8"/>
    <p:sldId id="262" r:id="rId9"/>
    <p:sldId id="263" r:id="rId10"/>
    <p:sldId id="264" r:id="rId11"/>
    <p:sldId id="340" r:id="rId12"/>
    <p:sldId id="265" r:id="rId13"/>
    <p:sldId id="266" r:id="rId14"/>
    <p:sldId id="267" r:id="rId15"/>
    <p:sldId id="268" r:id="rId16"/>
    <p:sldId id="341" r:id="rId17"/>
    <p:sldId id="312" r:id="rId18"/>
    <p:sldId id="315" r:id="rId19"/>
    <p:sldId id="316" r:id="rId20"/>
    <p:sldId id="317" r:id="rId21"/>
    <p:sldId id="318" r:id="rId22"/>
    <p:sldId id="319" r:id="rId23"/>
    <p:sldId id="320" r:id="rId24"/>
    <p:sldId id="342" r:id="rId25"/>
    <p:sldId id="343" r:id="rId26"/>
    <p:sldId id="321" r:id="rId27"/>
    <p:sldId id="322" r:id="rId28"/>
    <p:sldId id="323" r:id="rId29"/>
    <p:sldId id="324" r:id="rId30"/>
    <p:sldId id="325" r:id="rId31"/>
    <p:sldId id="326" r:id="rId32"/>
    <p:sldId id="329" r:id="rId33"/>
    <p:sldId id="332" r:id="rId34"/>
    <p:sldId id="333" r:id="rId35"/>
    <p:sldId id="334" r:id="rId36"/>
    <p:sldId id="339" r:id="rId37"/>
    <p:sldId id="338" r:id="rId38"/>
    <p:sldId id="337" r:id="rId39"/>
    <p:sldId id="31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 Shaikh" initials="MS" lastIdx="1" clrIdx="0">
    <p:extLst>
      <p:ext uri="{19B8F6BF-5375-455C-9EA6-DF929625EA0E}">
        <p15:presenceInfo xmlns:p15="http://schemas.microsoft.com/office/powerpoint/2012/main" userId="df89c6314f0228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2B55B-7621-43C4-A7C5-62C9DFB89796}">
  <a:tblStyle styleId="{0732B55B-7621-43C4-A7C5-62C9DFB897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C4FF43A-DFD9-45D1-B5BA-D84F707610D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showGuides="1">
      <p:cViewPr varScale="1">
        <p:scale>
          <a:sx n="107" d="100"/>
          <a:sy n="107" d="100"/>
        </p:scale>
        <p:origin x="96" y="1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1"/>
            <a:ext cx="9144003" cy="5143500"/>
            <a:chOff x="0" y="1"/>
            <a:chExt cx="9144003" cy="5143500"/>
          </a:xfrm>
        </p:grpSpPr>
        <p:pic>
          <p:nvPicPr>
            <p:cNvPr id="10" name="Google Shape;10;p2"/>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11" name="Google Shape;11;p2"/>
            <p:cNvSpPr/>
            <p:nvPr/>
          </p:nvSpPr>
          <p:spPr>
            <a:xfrm>
              <a:off x="615125" y="396500"/>
              <a:ext cx="7911626" cy="4349292"/>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a:blip r:embed="rId3">
              <a:alphaModFix amt="30000"/>
            </a:blip>
            <a:stretch>
              <a:fillRect/>
            </a:stretch>
          </p:blipFill>
          <p:spPr>
            <a:xfrm>
              <a:off x="615125" y="396500"/>
              <a:ext cx="7931750" cy="4349300"/>
            </a:xfrm>
            <a:prstGeom prst="rect">
              <a:avLst/>
            </a:prstGeom>
            <a:noFill/>
            <a:ln>
              <a:noFill/>
            </a:ln>
          </p:spPr>
        </p:pic>
      </p:grpSp>
      <p:sp>
        <p:nvSpPr>
          <p:cNvPr id="13" name="Google Shape;13;p2"/>
          <p:cNvSpPr txBox="1">
            <a:spLocks noGrp="1"/>
          </p:cNvSpPr>
          <p:nvPr>
            <p:ph type="ctrTitle"/>
          </p:nvPr>
        </p:nvSpPr>
        <p:spPr>
          <a:xfrm>
            <a:off x="1071000" y="891725"/>
            <a:ext cx="7002000" cy="2797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6000"/>
              <a:buNone/>
              <a:defRPr sz="60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4" name="Google Shape;14;p2"/>
          <p:cNvSpPr txBox="1">
            <a:spLocks noGrp="1"/>
          </p:cNvSpPr>
          <p:nvPr>
            <p:ph type="subTitle" idx="1"/>
          </p:nvPr>
        </p:nvSpPr>
        <p:spPr>
          <a:xfrm>
            <a:off x="2307600" y="3749350"/>
            <a:ext cx="4528800" cy="372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400"/>
              <a:buNone/>
              <a:defRPr sz="1600">
                <a:solidFill>
                  <a:schemeClr val="lt2"/>
                </a:solidFill>
              </a:defRPr>
            </a:lvl1pPr>
            <a:lvl2pPr lvl="1" algn="ctr">
              <a:lnSpc>
                <a:spcPct val="100000"/>
              </a:lnSpc>
              <a:spcBef>
                <a:spcPts val="0"/>
              </a:spcBef>
              <a:spcAft>
                <a:spcPts val="0"/>
              </a:spcAft>
              <a:buClr>
                <a:schemeClr val="lt2"/>
              </a:buClr>
              <a:buSzPts val="1800"/>
              <a:buNone/>
              <a:defRPr sz="1800">
                <a:solidFill>
                  <a:schemeClr val="lt2"/>
                </a:solidFill>
              </a:defRPr>
            </a:lvl2pPr>
            <a:lvl3pPr lvl="2" algn="ctr">
              <a:lnSpc>
                <a:spcPct val="100000"/>
              </a:lnSpc>
              <a:spcBef>
                <a:spcPts val="0"/>
              </a:spcBef>
              <a:spcAft>
                <a:spcPts val="0"/>
              </a:spcAft>
              <a:buClr>
                <a:schemeClr val="lt2"/>
              </a:buClr>
              <a:buSzPts val="1800"/>
              <a:buNone/>
              <a:defRPr sz="1800">
                <a:solidFill>
                  <a:schemeClr val="lt2"/>
                </a:solidFill>
              </a:defRPr>
            </a:lvl3pPr>
            <a:lvl4pPr lvl="3" algn="ctr">
              <a:lnSpc>
                <a:spcPct val="100000"/>
              </a:lnSpc>
              <a:spcBef>
                <a:spcPts val="0"/>
              </a:spcBef>
              <a:spcAft>
                <a:spcPts val="0"/>
              </a:spcAft>
              <a:buClr>
                <a:schemeClr val="lt2"/>
              </a:buClr>
              <a:buSzPts val="1800"/>
              <a:buNone/>
              <a:defRPr sz="1800">
                <a:solidFill>
                  <a:schemeClr val="lt2"/>
                </a:solidFill>
              </a:defRPr>
            </a:lvl4pPr>
            <a:lvl5pPr lvl="4" algn="ctr">
              <a:lnSpc>
                <a:spcPct val="100000"/>
              </a:lnSpc>
              <a:spcBef>
                <a:spcPts val="0"/>
              </a:spcBef>
              <a:spcAft>
                <a:spcPts val="0"/>
              </a:spcAft>
              <a:buClr>
                <a:schemeClr val="lt2"/>
              </a:buClr>
              <a:buSzPts val="1800"/>
              <a:buNone/>
              <a:defRPr sz="1800">
                <a:solidFill>
                  <a:schemeClr val="lt2"/>
                </a:solidFill>
              </a:defRPr>
            </a:lvl5pPr>
            <a:lvl6pPr lvl="5" algn="ctr">
              <a:lnSpc>
                <a:spcPct val="100000"/>
              </a:lnSpc>
              <a:spcBef>
                <a:spcPts val="0"/>
              </a:spcBef>
              <a:spcAft>
                <a:spcPts val="0"/>
              </a:spcAft>
              <a:buClr>
                <a:schemeClr val="lt2"/>
              </a:buClr>
              <a:buSzPts val="1800"/>
              <a:buNone/>
              <a:defRPr sz="1800">
                <a:solidFill>
                  <a:schemeClr val="lt2"/>
                </a:solidFill>
              </a:defRPr>
            </a:lvl6pPr>
            <a:lvl7pPr lvl="6" algn="ctr">
              <a:lnSpc>
                <a:spcPct val="100000"/>
              </a:lnSpc>
              <a:spcBef>
                <a:spcPts val="0"/>
              </a:spcBef>
              <a:spcAft>
                <a:spcPts val="0"/>
              </a:spcAft>
              <a:buClr>
                <a:schemeClr val="lt2"/>
              </a:buClr>
              <a:buSzPts val="1800"/>
              <a:buNone/>
              <a:defRPr sz="1800">
                <a:solidFill>
                  <a:schemeClr val="lt2"/>
                </a:solidFill>
              </a:defRPr>
            </a:lvl7pPr>
            <a:lvl8pPr lvl="7" algn="ctr">
              <a:lnSpc>
                <a:spcPct val="100000"/>
              </a:lnSpc>
              <a:spcBef>
                <a:spcPts val="0"/>
              </a:spcBef>
              <a:spcAft>
                <a:spcPts val="0"/>
              </a:spcAft>
              <a:buClr>
                <a:schemeClr val="lt2"/>
              </a:buClr>
              <a:buSzPts val="1800"/>
              <a:buNone/>
              <a:defRPr sz="1800">
                <a:solidFill>
                  <a:schemeClr val="lt2"/>
                </a:solidFill>
              </a:defRPr>
            </a:lvl8pPr>
            <a:lvl9pPr lvl="8" algn="ctr">
              <a:lnSpc>
                <a:spcPct val="100000"/>
              </a:lnSpc>
              <a:spcBef>
                <a:spcPts val="0"/>
              </a:spcBef>
              <a:spcAft>
                <a:spcPts val="0"/>
              </a:spcAft>
              <a:buClr>
                <a:schemeClr val="lt2"/>
              </a:buClr>
              <a:buSzPts val="1800"/>
              <a:buNone/>
              <a:defRPr sz="1800">
                <a:solidFill>
                  <a:schemeClr val="l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1"/>
        </a:solidFill>
        <a:effectLst/>
      </p:bgPr>
    </p:bg>
    <p:spTree>
      <p:nvGrpSpPr>
        <p:cNvPr id="1" name="Shape 131"/>
        <p:cNvGrpSpPr/>
        <p:nvPr/>
      </p:nvGrpSpPr>
      <p:grpSpPr>
        <a:xfrm>
          <a:off x="0" y="0"/>
          <a:ext cx="0" cy="0"/>
          <a:chOff x="0" y="0"/>
          <a:chExt cx="0" cy="0"/>
        </a:xfrm>
      </p:grpSpPr>
      <p:grpSp>
        <p:nvGrpSpPr>
          <p:cNvPr id="132" name="Google Shape;132;p18"/>
          <p:cNvGrpSpPr/>
          <p:nvPr/>
        </p:nvGrpSpPr>
        <p:grpSpPr>
          <a:xfrm>
            <a:off x="0" y="1"/>
            <a:ext cx="9144003" cy="5143500"/>
            <a:chOff x="0" y="1"/>
            <a:chExt cx="9144003" cy="5143500"/>
          </a:xfrm>
        </p:grpSpPr>
        <p:pic>
          <p:nvPicPr>
            <p:cNvPr id="133" name="Google Shape;133;p18"/>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134" name="Google Shape;134;p18"/>
            <p:cNvSpPr/>
            <p:nvPr/>
          </p:nvSpPr>
          <p:spPr>
            <a:xfrm>
              <a:off x="248013" y="127375"/>
              <a:ext cx="8647974" cy="4888738"/>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 name="Google Shape;135;p18"/>
            <p:cNvPicPr preferRelativeResize="0"/>
            <p:nvPr/>
          </p:nvPicPr>
          <p:blipFill>
            <a:blip r:embed="rId3">
              <a:alphaModFix amt="30000"/>
            </a:blip>
            <a:stretch>
              <a:fillRect/>
            </a:stretch>
          </p:blipFill>
          <p:spPr>
            <a:xfrm>
              <a:off x="247975" y="127375"/>
              <a:ext cx="8648049" cy="4888750"/>
            </a:xfrm>
            <a:prstGeom prst="rect">
              <a:avLst/>
            </a:prstGeom>
            <a:noFill/>
            <a:ln>
              <a:noFill/>
            </a:ln>
          </p:spPr>
        </p:pic>
      </p:grpSp>
      <p:sp>
        <p:nvSpPr>
          <p:cNvPr id="136" name="Google Shape;13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18"/>
          <p:cNvSpPr txBox="1">
            <a:spLocks noGrp="1"/>
          </p:cNvSpPr>
          <p:nvPr>
            <p:ph type="subTitle" idx="1"/>
          </p:nvPr>
        </p:nvSpPr>
        <p:spPr>
          <a:xfrm>
            <a:off x="5684875" y="3201425"/>
            <a:ext cx="27459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8" name="Google Shape;138;p18"/>
          <p:cNvSpPr txBox="1">
            <a:spLocks noGrp="1"/>
          </p:cNvSpPr>
          <p:nvPr>
            <p:ph type="subTitle" idx="2"/>
          </p:nvPr>
        </p:nvSpPr>
        <p:spPr>
          <a:xfrm>
            <a:off x="1690250" y="2075875"/>
            <a:ext cx="27459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9" name="Google Shape;139;p18"/>
          <p:cNvSpPr txBox="1">
            <a:spLocks noGrp="1"/>
          </p:cNvSpPr>
          <p:nvPr>
            <p:ph type="subTitle" idx="3"/>
          </p:nvPr>
        </p:nvSpPr>
        <p:spPr>
          <a:xfrm>
            <a:off x="1690250" y="1593175"/>
            <a:ext cx="27459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quada One"/>
              <a:buNone/>
              <a:defRPr sz="2400">
                <a:latin typeface="Squada One"/>
                <a:ea typeface="Squada One"/>
                <a:cs typeface="Squada One"/>
                <a:sym typeface="Squada One"/>
              </a:defRPr>
            </a:lvl1pPr>
            <a:lvl2pPr lvl="1"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40" name="Google Shape;140;p18"/>
          <p:cNvSpPr txBox="1">
            <a:spLocks noGrp="1"/>
          </p:cNvSpPr>
          <p:nvPr>
            <p:ph type="subTitle" idx="4"/>
          </p:nvPr>
        </p:nvSpPr>
        <p:spPr>
          <a:xfrm>
            <a:off x="5684871" y="2718726"/>
            <a:ext cx="27459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quada One"/>
              <a:buNone/>
              <a:defRPr sz="2400">
                <a:latin typeface="Squada One"/>
                <a:ea typeface="Squada One"/>
                <a:cs typeface="Squada One"/>
                <a:sym typeface="Squada One"/>
              </a:defRPr>
            </a:lvl1pPr>
            <a:lvl2pPr lvl="1"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dk1"/>
        </a:solidFill>
        <a:effectLst/>
      </p:bgPr>
    </p:bg>
    <p:spTree>
      <p:nvGrpSpPr>
        <p:cNvPr id="1" name="Shape 141"/>
        <p:cNvGrpSpPr/>
        <p:nvPr/>
      </p:nvGrpSpPr>
      <p:grpSpPr>
        <a:xfrm>
          <a:off x="0" y="0"/>
          <a:ext cx="0" cy="0"/>
          <a:chOff x="0" y="0"/>
          <a:chExt cx="0" cy="0"/>
        </a:xfrm>
      </p:grpSpPr>
      <p:grpSp>
        <p:nvGrpSpPr>
          <p:cNvPr id="142" name="Google Shape;142;p19"/>
          <p:cNvGrpSpPr/>
          <p:nvPr/>
        </p:nvGrpSpPr>
        <p:grpSpPr>
          <a:xfrm>
            <a:off x="0" y="1"/>
            <a:ext cx="9144003" cy="5143500"/>
            <a:chOff x="0" y="1"/>
            <a:chExt cx="9144003" cy="5143500"/>
          </a:xfrm>
        </p:grpSpPr>
        <p:pic>
          <p:nvPicPr>
            <p:cNvPr id="143" name="Google Shape;143;p19"/>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144" name="Google Shape;144;p19"/>
            <p:cNvSpPr/>
            <p:nvPr/>
          </p:nvSpPr>
          <p:spPr>
            <a:xfrm>
              <a:off x="248013" y="127375"/>
              <a:ext cx="8647974" cy="4888738"/>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5" name="Google Shape;145;p19"/>
            <p:cNvPicPr preferRelativeResize="0"/>
            <p:nvPr/>
          </p:nvPicPr>
          <p:blipFill>
            <a:blip r:embed="rId3">
              <a:alphaModFix amt="30000"/>
            </a:blip>
            <a:stretch>
              <a:fillRect/>
            </a:stretch>
          </p:blipFill>
          <p:spPr>
            <a:xfrm>
              <a:off x="247975" y="127375"/>
              <a:ext cx="8648049" cy="4888750"/>
            </a:xfrm>
            <a:prstGeom prst="rect">
              <a:avLst/>
            </a:prstGeom>
            <a:noFill/>
            <a:ln>
              <a:noFill/>
            </a:ln>
          </p:spPr>
        </p:pic>
      </p:grpSp>
      <p:sp>
        <p:nvSpPr>
          <p:cNvPr id="146" name="Google Shape;14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7" name="Google Shape;147;p19"/>
          <p:cNvSpPr txBox="1">
            <a:spLocks noGrp="1"/>
          </p:cNvSpPr>
          <p:nvPr>
            <p:ph type="subTitle" idx="1"/>
          </p:nvPr>
        </p:nvSpPr>
        <p:spPr>
          <a:xfrm>
            <a:off x="4838124" y="1733075"/>
            <a:ext cx="3330900" cy="2016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19"/>
          <p:cNvSpPr txBox="1">
            <a:spLocks noGrp="1"/>
          </p:cNvSpPr>
          <p:nvPr>
            <p:ph type="subTitle" idx="2"/>
          </p:nvPr>
        </p:nvSpPr>
        <p:spPr>
          <a:xfrm>
            <a:off x="974976" y="1733075"/>
            <a:ext cx="3330900" cy="2016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solidFill>
          <a:schemeClr val="dk1"/>
        </a:solidFill>
        <a:effectLst/>
      </p:bgPr>
    </p:bg>
    <p:spTree>
      <p:nvGrpSpPr>
        <p:cNvPr id="1" name="Shape 149"/>
        <p:cNvGrpSpPr/>
        <p:nvPr/>
      </p:nvGrpSpPr>
      <p:grpSpPr>
        <a:xfrm>
          <a:off x="0" y="0"/>
          <a:ext cx="0" cy="0"/>
          <a:chOff x="0" y="0"/>
          <a:chExt cx="0" cy="0"/>
        </a:xfrm>
      </p:grpSpPr>
      <p:grpSp>
        <p:nvGrpSpPr>
          <p:cNvPr id="150" name="Google Shape;150;p20"/>
          <p:cNvGrpSpPr/>
          <p:nvPr/>
        </p:nvGrpSpPr>
        <p:grpSpPr>
          <a:xfrm>
            <a:off x="0" y="1"/>
            <a:ext cx="9144003" cy="5143500"/>
            <a:chOff x="0" y="1"/>
            <a:chExt cx="9144003" cy="5143500"/>
          </a:xfrm>
        </p:grpSpPr>
        <p:pic>
          <p:nvPicPr>
            <p:cNvPr id="151" name="Google Shape;151;p20"/>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152" name="Google Shape;152;p20"/>
            <p:cNvSpPr/>
            <p:nvPr/>
          </p:nvSpPr>
          <p:spPr>
            <a:xfrm>
              <a:off x="248013" y="127375"/>
              <a:ext cx="8647974" cy="4888738"/>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20"/>
            <p:cNvPicPr preferRelativeResize="0"/>
            <p:nvPr/>
          </p:nvPicPr>
          <p:blipFill>
            <a:blip r:embed="rId3">
              <a:alphaModFix amt="30000"/>
            </a:blip>
            <a:stretch>
              <a:fillRect/>
            </a:stretch>
          </p:blipFill>
          <p:spPr>
            <a:xfrm>
              <a:off x="247975" y="127375"/>
              <a:ext cx="8648049" cy="4888750"/>
            </a:xfrm>
            <a:prstGeom prst="rect">
              <a:avLst/>
            </a:prstGeom>
            <a:noFill/>
            <a:ln>
              <a:noFill/>
            </a:ln>
          </p:spPr>
        </p:pic>
      </p:grpSp>
      <p:sp>
        <p:nvSpPr>
          <p:cNvPr id="154" name="Google Shape;15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20"/>
          <p:cNvSpPr txBox="1">
            <a:spLocks noGrp="1"/>
          </p:cNvSpPr>
          <p:nvPr>
            <p:ph type="subTitle" idx="1"/>
          </p:nvPr>
        </p:nvSpPr>
        <p:spPr>
          <a:xfrm>
            <a:off x="828825" y="3449605"/>
            <a:ext cx="22404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0"/>
          <p:cNvSpPr txBox="1">
            <a:spLocks noGrp="1"/>
          </p:cNvSpPr>
          <p:nvPr>
            <p:ph type="subTitle" idx="2"/>
          </p:nvPr>
        </p:nvSpPr>
        <p:spPr>
          <a:xfrm>
            <a:off x="3451795" y="2840007"/>
            <a:ext cx="22404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0"/>
          <p:cNvSpPr txBox="1">
            <a:spLocks noGrp="1"/>
          </p:cNvSpPr>
          <p:nvPr>
            <p:ph type="subTitle" idx="3"/>
          </p:nvPr>
        </p:nvSpPr>
        <p:spPr>
          <a:xfrm>
            <a:off x="6074772" y="3449605"/>
            <a:ext cx="22404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0"/>
          <p:cNvSpPr txBox="1">
            <a:spLocks noGrp="1"/>
          </p:cNvSpPr>
          <p:nvPr>
            <p:ph type="subTitle" idx="4"/>
          </p:nvPr>
        </p:nvSpPr>
        <p:spPr>
          <a:xfrm>
            <a:off x="828825" y="3017750"/>
            <a:ext cx="2240400" cy="50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Squada One"/>
              <a:buNone/>
              <a:defRPr sz="2400">
                <a:latin typeface="Squada One"/>
                <a:ea typeface="Squada One"/>
                <a:cs typeface="Squada One"/>
                <a:sym typeface="Squada One"/>
              </a:defRPr>
            </a:lvl1pPr>
            <a:lvl2pPr lvl="1" algn="ct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ct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ct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ct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ct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ct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ct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ct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59" name="Google Shape;159;p20"/>
          <p:cNvSpPr txBox="1">
            <a:spLocks noGrp="1"/>
          </p:cNvSpPr>
          <p:nvPr>
            <p:ph type="subTitle" idx="5"/>
          </p:nvPr>
        </p:nvSpPr>
        <p:spPr>
          <a:xfrm>
            <a:off x="3451800" y="2408000"/>
            <a:ext cx="2240400" cy="50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Squada One"/>
              <a:buNone/>
              <a:defRPr sz="2400">
                <a:latin typeface="Squada One"/>
                <a:ea typeface="Squada One"/>
                <a:cs typeface="Squada One"/>
                <a:sym typeface="Squada One"/>
              </a:defRPr>
            </a:lvl1pPr>
            <a:lvl2pPr lvl="1" algn="ct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ct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ct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ct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ct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ct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ct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ct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60" name="Google Shape;160;p20"/>
          <p:cNvSpPr txBox="1">
            <a:spLocks noGrp="1"/>
          </p:cNvSpPr>
          <p:nvPr>
            <p:ph type="subTitle" idx="6"/>
          </p:nvPr>
        </p:nvSpPr>
        <p:spPr>
          <a:xfrm>
            <a:off x="6074775" y="3017600"/>
            <a:ext cx="2240400" cy="50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Squada One"/>
              <a:buNone/>
              <a:defRPr sz="2400">
                <a:latin typeface="Squada One"/>
                <a:ea typeface="Squada One"/>
                <a:cs typeface="Squada One"/>
                <a:sym typeface="Squada One"/>
              </a:defRPr>
            </a:lvl1pPr>
            <a:lvl2pPr lvl="1" algn="ct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ct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ct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ct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ct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ct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ct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ct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solidFill>
          <a:schemeClr val="dk1"/>
        </a:solidFill>
        <a:effectLst/>
      </p:bgPr>
    </p:bg>
    <p:spTree>
      <p:nvGrpSpPr>
        <p:cNvPr id="1" name="Shape 161"/>
        <p:cNvGrpSpPr/>
        <p:nvPr/>
      </p:nvGrpSpPr>
      <p:grpSpPr>
        <a:xfrm>
          <a:off x="0" y="0"/>
          <a:ext cx="0" cy="0"/>
          <a:chOff x="0" y="0"/>
          <a:chExt cx="0" cy="0"/>
        </a:xfrm>
      </p:grpSpPr>
      <p:grpSp>
        <p:nvGrpSpPr>
          <p:cNvPr id="162" name="Google Shape;162;p21"/>
          <p:cNvGrpSpPr/>
          <p:nvPr/>
        </p:nvGrpSpPr>
        <p:grpSpPr>
          <a:xfrm>
            <a:off x="0" y="1"/>
            <a:ext cx="9144003" cy="5143500"/>
            <a:chOff x="0" y="1"/>
            <a:chExt cx="9144003" cy="5143500"/>
          </a:xfrm>
        </p:grpSpPr>
        <p:pic>
          <p:nvPicPr>
            <p:cNvPr id="163" name="Google Shape;163;p21"/>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164" name="Google Shape;164;p21"/>
            <p:cNvSpPr/>
            <p:nvPr/>
          </p:nvSpPr>
          <p:spPr>
            <a:xfrm>
              <a:off x="248013" y="127375"/>
              <a:ext cx="8647974" cy="4888738"/>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5" name="Google Shape;165;p21"/>
            <p:cNvPicPr preferRelativeResize="0"/>
            <p:nvPr/>
          </p:nvPicPr>
          <p:blipFill>
            <a:blip r:embed="rId3">
              <a:alphaModFix amt="30000"/>
            </a:blip>
            <a:stretch>
              <a:fillRect/>
            </a:stretch>
          </p:blipFill>
          <p:spPr>
            <a:xfrm>
              <a:off x="247975" y="127375"/>
              <a:ext cx="8648049" cy="4888750"/>
            </a:xfrm>
            <a:prstGeom prst="rect">
              <a:avLst/>
            </a:prstGeom>
            <a:noFill/>
            <a:ln>
              <a:noFill/>
            </a:ln>
          </p:spPr>
        </p:pic>
      </p:grpSp>
      <p:sp>
        <p:nvSpPr>
          <p:cNvPr id="166" name="Google Shape;16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7" name="Google Shape;167;p21"/>
          <p:cNvSpPr txBox="1">
            <a:spLocks noGrp="1"/>
          </p:cNvSpPr>
          <p:nvPr>
            <p:ph type="subTitle" idx="1"/>
          </p:nvPr>
        </p:nvSpPr>
        <p:spPr>
          <a:xfrm>
            <a:off x="1094236" y="1995300"/>
            <a:ext cx="1978200" cy="665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8" name="Google Shape;168;p21"/>
          <p:cNvSpPr txBox="1">
            <a:spLocks noGrp="1"/>
          </p:cNvSpPr>
          <p:nvPr>
            <p:ph type="subTitle" idx="2"/>
          </p:nvPr>
        </p:nvSpPr>
        <p:spPr>
          <a:xfrm>
            <a:off x="6071564" y="199530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1"/>
          <p:cNvSpPr txBox="1">
            <a:spLocks noGrp="1"/>
          </p:cNvSpPr>
          <p:nvPr>
            <p:ph type="subTitle" idx="3"/>
          </p:nvPr>
        </p:nvSpPr>
        <p:spPr>
          <a:xfrm>
            <a:off x="1094236" y="3638175"/>
            <a:ext cx="1978200" cy="665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0" name="Google Shape;170;p21"/>
          <p:cNvSpPr txBox="1">
            <a:spLocks noGrp="1"/>
          </p:cNvSpPr>
          <p:nvPr>
            <p:ph type="subTitle" idx="4"/>
          </p:nvPr>
        </p:nvSpPr>
        <p:spPr>
          <a:xfrm>
            <a:off x="6071564" y="36381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1" name="Google Shape;171;p21"/>
          <p:cNvSpPr txBox="1">
            <a:spLocks noGrp="1"/>
          </p:cNvSpPr>
          <p:nvPr>
            <p:ph type="subTitle" idx="5"/>
          </p:nvPr>
        </p:nvSpPr>
        <p:spPr>
          <a:xfrm>
            <a:off x="1094236" y="1565900"/>
            <a:ext cx="1978200" cy="505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Squada One"/>
              <a:buNone/>
              <a:defRPr sz="2400">
                <a:latin typeface="Squada One"/>
                <a:ea typeface="Squada One"/>
                <a:cs typeface="Squada One"/>
                <a:sym typeface="Squada One"/>
              </a:defRPr>
            </a:lvl1pPr>
            <a:lvl2pPr lvl="1" algn="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72" name="Google Shape;172;p21"/>
          <p:cNvSpPr txBox="1">
            <a:spLocks noGrp="1"/>
          </p:cNvSpPr>
          <p:nvPr>
            <p:ph type="subTitle" idx="6"/>
          </p:nvPr>
        </p:nvSpPr>
        <p:spPr>
          <a:xfrm>
            <a:off x="1094236" y="3208875"/>
            <a:ext cx="1978200" cy="505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Squada One"/>
              <a:buNone/>
              <a:defRPr sz="2400">
                <a:latin typeface="Squada One"/>
                <a:ea typeface="Squada One"/>
                <a:cs typeface="Squada One"/>
                <a:sym typeface="Squada One"/>
              </a:defRPr>
            </a:lvl1pPr>
            <a:lvl2pPr lvl="1" algn="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73" name="Google Shape;173;p21"/>
          <p:cNvSpPr txBox="1">
            <a:spLocks noGrp="1"/>
          </p:cNvSpPr>
          <p:nvPr>
            <p:ph type="subTitle" idx="7"/>
          </p:nvPr>
        </p:nvSpPr>
        <p:spPr>
          <a:xfrm>
            <a:off x="6071561" y="156590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quada One"/>
              <a:buNone/>
              <a:defRPr sz="2400">
                <a:latin typeface="Squada One"/>
                <a:ea typeface="Squada One"/>
                <a:cs typeface="Squada One"/>
                <a:sym typeface="Squada One"/>
              </a:defRPr>
            </a:lvl1pPr>
            <a:lvl2pPr lvl="1"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74" name="Google Shape;174;p21"/>
          <p:cNvSpPr txBox="1">
            <a:spLocks noGrp="1"/>
          </p:cNvSpPr>
          <p:nvPr>
            <p:ph type="subTitle" idx="8"/>
          </p:nvPr>
        </p:nvSpPr>
        <p:spPr>
          <a:xfrm>
            <a:off x="6071561" y="32088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quada One"/>
              <a:buNone/>
              <a:defRPr sz="2400">
                <a:latin typeface="Squada One"/>
                <a:ea typeface="Squada One"/>
                <a:cs typeface="Squada One"/>
                <a:sym typeface="Squada One"/>
              </a:defRPr>
            </a:lvl1pPr>
            <a:lvl2pPr lvl="1"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solidFill>
          <a:schemeClr val="dk1"/>
        </a:solidFill>
        <a:effectLst/>
      </p:bgPr>
    </p:bg>
    <p:spTree>
      <p:nvGrpSpPr>
        <p:cNvPr id="1" name="Shape 175"/>
        <p:cNvGrpSpPr/>
        <p:nvPr/>
      </p:nvGrpSpPr>
      <p:grpSpPr>
        <a:xfrm>
          <a:off x="0" y="0"/>
          <a:ext cx="0" cy="0"/>
          <a:chOff x="0" y="0"/>
          <a:chExt cx="0" cy="0"/>
        </a:xfrm>
      </p:grpSpPr>
      <p:grpSp>
        <p:nvGrpSpPr>
          <p:cNvPr id="176" name="Google Shape;176;p22"/>
          <p:cNvGrpSpPr/>
          <p:nvPr/>
        </p:nvGrpSpPr>
        <p:grpSpPr>
          <a:xfrm>
            <a:off x="0" y="1"/>
            <a:ext cx="9144003" cy="5143500"/>
            <a:chOff x="0" y="1"/>
            <a:chExt cx="9144003" cy="5143500"/>
          </a:xfrm>
        </p:grpSpPr>
        <p:pic>
          <p:nvPicPr>
            <p:cNvPr id="177" name="Google Shape;177;p22"/>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178" name="Google Shape;178;p22"/>
            <p:cNvSpPr/>
            <p:nvPr/>
          </p:nvSpPr>
          <p:spPr>
            <a:xfrm>
              <a:off x="248013" y="127375"/>
              <a:ext cx="8647974" cy="4888738"/>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 name="Google Shape;179;p22"/>
            <p:cNvPicPr preferRelativeResize="0"/>
            <p:nvPr/>
          </p:nvPicPr>
          <p:blipFill>
            <a:blip r:embed="rId3">
              <a:alphaModFix amt="30000"/>
            </a:blip>
            <a:stretch>
              <a:fillRect/>
            </a:stretch>
          </p:blipFill>
          <p:spPr>
            <a:xfrm>
              <a:off x="247975" y="127375"/>
              <a:ext cx="8648049" cy="4888750"/>
            </a:xfrm>
            <a:prstGeom prst="rect">
              <a:avLst/>
            </a:prstGeom>
            <a:noFill/>
            <a:ln>
              <a:noFill/>
            </a:ln>
          </p:spPr>
        </p:pic>
      </p:grpSp>
      <p:sp>
        <p:nvSpPr>
          <p:cNvPr id="180" name="Google Shape;18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1" name="Google Shape;181;p22"/>
          <p:cNvSpPr txBox="1">
            <a:spLocks noGrp="1"/>
          </p:cNvSpPr>
          <p:nvPr>
            <p:ph type="subTitle" idx="1"/>
          </p:nvPr>
        </p:nvSpPr>
        <p:spPr>
          <a:xfrm>
            <a:off x="803775" y="2073001"/>
            <a:ext cx="216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2"/>
          <p:cNvSpPr txBox="1">
            <a:spLocks noGrp="1"/>
          </p:cNvSpPr>
          <p:nvPr>
            <p:ph type="subTitle" idx="2"/>
          </p:nvPr>
        </p:nvSpPr>
        <p:spPr>
          <a:xfrm>
            <a:off x="3491404" y="2073001"/>
            <a:ext cx="216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2"/>
          <p:cNvSpPr txBox="1">
            <a:spLocks noGrp="1"/>
          </p:cNvSpPr>
          <p:nvPr>
            <p:ph type="subTitle" idx="3"/>
          </p:nvPr>
        </p:nvSpPr>
        <p:spPr>
          <a:xfrm>
            <a:off x="803775" y="3503225"/>
            <a:ext cx="216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2"/>
          <p:cNvSpPr txBox="1">
            <a:spLocks noGrp="1"/>
          </p:cNvSpPr>
          <p:nvPr>
            <p:ph type="subTitle" idx="4"/>
          </p:nvPr>
        </p:nvSpPr>
        <p:spPr>
          <a:xfrm>
            <a:off x="3491404" y="3503225"/>
            <a:ext cx="216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2"/>
          <p:cNvSpPr txBox="1">
            <a:spLocks noGrp="1"/>
          </p:cNvSpPr>
          <p:nvPr>
            <p:ph type="subTitle" idx="5"/>
          </p:nvPr>
        </p:nvSpPr>
        <p:spPr>
          <a:xfrm>
            <a:off x="6179032" y="2073001"/>
            <a:ext cx="216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2"/>
          <p:cNvSpPr txBox="1">
            <a:spLocks noGrp="1"/>
          </p:cNvSpPr>
          <p:nvPr>
            <p:ph type="subTitle" idx="6"/>
          </p:nvPr>
        </p:nvSpPr>
        <p:spPr>
          <a:xfrm>
            <a:off x="6179032" y="3503225"/>
            <a:ext cx="216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2"/>
          <p:cNvSpPr txBox="1">
            <a:spLocks noGrp="1"/>
          </p:cNvSpPr>
          <p:nvPr>
            <p:ph type="subTitle" idx="7"/>
          </p:nvPr>
        </p:nvSpPr>
        <p:spPr>
          <a:xfrm>
            <a:off x="808019" y="1656600"/>
            <a:ext cx="2152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Squada One"/>
              <a:buNone/>
              <a:defRPr sz="2400">
                <a:latin typeface="Squada One"/>
                <a:ea typeface="Squada One"/>
                <a:cs typeface="Squada One"/>
                <a:sym typeface="Squada One"/>
              </a:defRPr>
            </a:lvl1pPr>
            <a:lvl2pPr lvl="1" algn="ct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ct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ct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ct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ct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ct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ct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ct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88" name="Google Shape;188;p22"/>
          <p:cNvSpPr txBox="1">
            <a:spLocks noGrp="1"/>
          </p:cNvSpPr>
          <p:nvPr>
            <p:ph type="subTitle" idx="8"/>
          </p:nvPr>
        </p:nvSpPr>
        <p:spPr>
          <a:xfrm>
            <a:off x="3495647" y="1656600"/>
            <a:ext cx="2152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Squada One"/>
              <a:buNone/>
              <a:defRPr sz="2400">
                <a:latin typeface="Squada One"/>
                <a:ea typeface="Squada One"/>
                <a:cs typeface="Squada One"/>
                <a:sym typeface="Squada One"/>
              </a:defRPr>
            </a:lvl1pPr>
            <a:lvl2pPr lvl="1" algn="ct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ct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ct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ct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ct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ct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ct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ct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89" name="Google Shape;189;p22"/>
          <p:cNvSpPr txBox="1">
            <a:spLocks noGrp="1"/>
          </p:cNvSpPr>
          <p:nvPr>
            <p:ph type="subTitle" idx="9"/>
          </p:nvPr>
        </p:nvSpPr>
        <p:spPr>
          <a:xfrm>
            <a:off x="6183276" y="1656600"/>
            <a:ext cx="2152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Squada One"/>
              <a:buNone/>
              <a:defRPr sz="2400">
                <a:latin typeface="Squada One"/>
                <a:ea typeface="Squada One"/>
                <a:cs typeface="Squada One"/>
                <a:sym typeface="Squada One"/>
              </a:defRPr>
            </a:lvl1pPr>
            <a:lvl2pPr lvl="1" algn="ct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ct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ct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ct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ct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ct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ct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ct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90" name="Google Shape;190;p22"/>
          <p:cNvSpPr txBox="1">
            <a:spLocks noGrp="1"/>
          </p:cNvSpPr>
          <p:nvPr>
            <p:ph type="subTitle" idx="13"/>
          </p:nvPr>
        </p:nvSpPr>
        <p:spPr>
          <a:xfrm>
            <a:off x="808019" y="3086800"/>
            <a:ext cx="2152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Squada One"/>
              <a:buNone/>
              <a:defRPr sz="2400">
                <a:latin typeface="Squada One"/>
                <a:ea typeface="Squada One"/>
                <a:cs typeface="Squada One"/>
                <a:sym typeface="Squada One"/>
              </a:defRPr>
            </a:lvl1pPr>
            <a:lvl2pPr lvl="1" algn="ct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ct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ct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ct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ct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ct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ct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ct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91" name="Google Shape;191;p22"/>
          <p:cNvSpPr txBox="1">
            <a:spLocks noGrp="1"/>
          </p:cNvSpPr>
          <p:nvPr>
            <p:ph type="subTitle" idx="14"/>
          </p:nvPr>
        </p:nvSpPr>
        <p:spPr>
          <a:xfrm>
            <a:off x="3495647" y="3086800"/>
            <a:ext cx="2152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Squada One"/>
              <a:buNone/>
              <a:defRPr sz="2400">
                <a:latin typeface="Squada One"/>
                <a:ea typeface="Squada One"/>
                <a:cs typeface="Squada One"/>
                <a:sym typeface="Squada One"/>
              </a:defRPr>
            </a:lvl1pPr>
            <a:lvl2pPr lvl="1" algn="ct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ct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ct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ct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ct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ct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ct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ct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92" name="Google Shape;192;p22"/>
          <p:cNvSpPr txBox="1">
            <a:spLocks noGrp="1"/>
          </p:cNvSpPr>
          <p:nvPr>
            <p:ph type="subTitle" idx="15"/>
          </p:nvPr>
        </p:nvSpPr>
        <p:spPr>
          <a:xfrm>
            <a:off x="6183276" y="3086800"/>
            <a:ext cx="2152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Squada One"/>
              <a:buNone/>
              <a:defRPr sz="2400">
                <a:latin typeface="Squada One"/>
                <a:ea typeface="Squada One"/>
                <a:cs typeface="Squada One"/>
                <a:sym typeface="Squada One"/>
              </a:defRPr>
            </a:lvl1pPr>
            <a:lvl2pPr lvl="1" algn="ctr"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algn="ctr"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algn="ctr"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algn="ctr"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algn="ctr"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algn="ctr"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algn="ctr"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algn="ctr"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1"/>
        </a:solidFill>
        <a:effectLst/>
      </p:bgPr>
    </p:bg>
    <p:spTree>
      <p:nvGrpSpPr>
        <p:cNvPr id="1" name="Shape 245"/>
        <p:cNvGrpSpPr/>
        <p:nvPr/>
      </p:nvGrpSpPr>
      <p:grpSpPr>
        <a:xfrm>
          <a:off x="0" y="0"/>
          <a:ext cx="0" cy="0"/>
          <a:chOff x="0" y="0"/>
          <a:chExt cx="0" cy="0"/>
        </a:xfrm>
      </p:grpSpPr>
      <p:grpSp>
        <p:nvGrpSpPr>
          <p:cNvPr id="246" name="Google Shape;246;p29"/>
          <p:cNvGrpSpPr/>
          <p:nvPr/>
        </p:nvGrpSpPr>
        <p:grpSpPr>
          <a:xfrm>
            <a:off x="0" y="1"/>
            <a:ext cx="9144003" cy="5143500"/>
            <a:chOff x="0" y="1"/>
            <a:chExt cx="9144003" cy="5143500"/>
          </a:xfrm>
        </p:grpSpPr>
        <p:pic>
          <p:nvPicPr>
            <p:cNvPr id="247" name="Google Shape;247;p29"/>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248" name="Google Shape;248;p29"/>
            <p:cNvSpPr/>
            <p:nvPr/>
          </p:nvSpPr>
          <p:spPr>
            <a:xfrm>
              <a:off x="248013" y="127375"/>
              <a:ext cx="8647974" cy="4888738"/>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9" name="Google Shape;249;p29"/>
            <p:cNvPicPr preferRelativeResize="0"/>
            <p:nvPr/>
          </p:nvPicPr>
          <p:blipFill>
            <a:blip r:embed="rId3">
              <a:alphaModFix amt="30000"/>
            </a:blip>
            <a:stretch>
              <a:fillRect/>
            </a:stretch>
          </p:blipFill>
          <p:spPr>
            <a:xfrm>
              <a:off x="247975" y="127375"/>
              <a:ext cx="8648049" cy="4888750"/>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1"/>
        </a:solidFill>
        <a:effectLst/>
      </p:bgPr>
    </p:bg>
    <p:spTree>
      <p:nvGrpSpPr>
        <p:cNvPr id="1" name="Shape 250"/>
        <p:cNvGrpSpPr/>
        <p:nvPr/>
      </p:nvGrpSpPr>
      <p:grpSpPr>
        <a:xfrm>
          <a:off x="0" y="0"/>
          <a:ext cx="0" cy="0"/>
          <a:chOff x="0" y="0"/>
          <a:chExt cx="0" cy="0"/>
        </a:xfrm>
      </p:grpSpPr>
      <p:pic>
        <p:nvPicPr>
          <p:cNvPr id="251" name="Google Shape;251;p30"/>
          <p:cNvPicPr preferRelativeResize="0"/>
          <p:nvPr/>
        </p:nvPicPr>
        <p:blipFill rotWithShape="1">
          <a:blip r:embed="rId2">
            <a:alphaModFix/>
          </a:blip>
          <a:srcRect t="27776"/>
          <a:stretch/>
        </p:blipFill>
        <p:spPr>
          <a:xfrm>
            <a:off x="-1" y="0"/>
            <a:ext cx="9144003" cy="5143500"/>
          </a:xfrm>
          <a:prstGeom prst="rect">
            <a:avLst/>
          </a:prstGeom>
          <a:noFill/>
          <a:ln>
            <a:noFill/>
          </a:ln>
        </p:spPr>
      </p:pic>
      <p:sp>
        <p:nvSpPr>
          <p:cNvPr id="252" name="Google Shape;252;p30"/>
          <p:cNvSpPr/>
          <p:nvPr/>
        </p:nvSpPr>
        <p:spPr>
          <a:xfrm>
            <a:off x="248013" y="127375"/>
            <a:ext cx="8647974" cy="4888738"/>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30"/>
          <p:cNvPicPr preferRelativeResize="0"/>
          <p:nvPr/>
        </p:nvPicPr>
        <p:blipFill>
          <a:blip r:embed="rId3">
            <a:alphaModFix amt="30000"/>
          </a:blip>
          <a:stretch>
            <a:fillRect/>
          </a:stretch>
        </p:blipFill>
        <p:spPr>
          <a:xfrm>
            <a:off x="248076" y="127375"/>
            <a:ext cx="8647951" cy="4888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0" y="1"/>
            <a:ext cx="9144003" cy="5143500"/>
            <a:chOff x="0" y="1"/>
            <a:chExt cx="9144003" cy="5143500"/>
          </a:xfrm>
        </p:grpSpPr>
        <p:pic>
          <p:nvPicPr>
            <p:cNvPr id="17" name="Google Shape;17;p3"/>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18" name="Google Shape;18;p3"/>
            <p:cNvSpPr/>
            <p:nvPr/>
          </p:nvSpPr>
          <p:spPr>
            <a:xfrm>
              <a:off x="615125" y="396500"/>
              <a:ext cx="7911626" cy="4349292"/>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Google Shape;19;p3"/>
            <p:cNvPicPr preferRelativeResize="0"/>
            <p:nvPr/>
          </p:nvPicPr>
          <p:blipFill>
            <a:blip r:embed="rId3">
              <a:alphaModFix amt="30000"/>
            </a:blip>
            <a:stretch>
              <a:fillRect/>
            </a:stretch>
          </p:blipFill>
          <p:spPr>
            <a:xfrm>
              <a:off x="615125" y="396500"/>
              <a:ext cx="7931750" cy="4349300"/>
            </a:xfrm>
            <a:prstGeom prst="rect">
              <a:avLst/>
            </a:prstGeom>
            <a:noFill/>
            <a:ln>
              <a:noFill/>
            </a:ln>
          </p:spPr>
        </p:pic>
      </p:grpSp>
      <p:sp>
        <p:nvSpPr>
          <p:cNvPr id="20" name="Google Shape;20;p3"/>
          <p:cNvSpPr txBox="1">
            <a:spLocks noGrp="1"/>
          </p:cNvSpPr>
          <p:nvPr>
            <p:ph type="title"/>
          </p:nvPr>
        </p:nvSpPr>
        <p:spPr>
          <a:xfrm>
            <a:off x="1291500" y="2079575"/>
            <a:ext cx="50676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1291500" y="1012925"/>
            <a:ext cx="985800" cy="9159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 name="Google Shape;22;p3"/>
          <p:cNvSpPr txBox="1">
            <a:spLocks noGrp="1"/>
          </p:cNvSpPr>
          <p:nvPr>
            <p:ph type="subTitle" idx="1"/>
          </p:nvPr>
        </p:nvSpPr>
        <p:spPr>
          <a:xfrm>
            <a:off x="1291500" y="3741725"/>
            <a:ext cx="506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3"/>
        <p:cNvGrpSpPr/>
        <p:nvPr/>
      </p:nvGrpSpPr>
      <p:grpSpPr>
        <a:xfrm>
          <a:off x="0" y="0"/>
          <a:ext cx="0" cy="0"/>
          <a:chOff x="0" y="0"/>
          <a:chExt cx="0" cy="0"/>
        </a:xfrm>
      </p:grpSpPr>
      <p:grpSp>
        <p:nvGrpSpPr>
          <p:cNvPr id="24" name="Google Shape;24;p4"/>
          <p:cNvGrpSpPr/>
          <p:nvPr/>
        </p:nvGrpSpPr>
        <p:grpSpPr>
          <a:xfrm>
            <a:off x="0" y="1"/>
            <a:ext cx="9144003" cy="5143500"/>
            <a:chOff x="0" y="1"/>
            <a:chExt cx="9144003" cy="5143500"/>
          </a:xfrm>
        </p:grpSpPr>
        <p:pic>
          <p:nvPicPr>
            <p:cNvPr id="25" name="Google Shape;25;p4"/>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26" name="Google Shape;26;p4"/>
            <p:cNvSpPr/>
            <p:nvPr/>
          </p:nvSpPr>
          <p:spPr>
            <a:xfrm>
              <a:off x="248013" y="127375"/>
              <a:ext cx="8647974" cy="4888738"/>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27;p4"/>
            <p:cNvPicPr preferRelativeResize="0"/>
            <p:nvPr/>
          </p:nvPicPr>
          <p:blipFill>
            <a:blip r:embed="rId3">
              <a:alphaModFix amt="30000"/>
            </a:blip>
            <a:stretch>
              <a:fillRect/>
            </a:stretch>
          </p:blipFill>
          <p:spPr>
            <a:xfrm>
              <a:off x="247975" y="127375"/>
              <a:ext cx="8648049" cy="4888750"/>
            </a:xfrm>
            <a:prstGeom prst="rect">
              <a:avLst/>
            </a:prstGeom>
            <a:noFill/>
            <a:ln>
              <a:noFill/>
            </a:ln>
          </p:spPr>
        </p:pic>
      </p:grpSp>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139551"/>
            <a:ext cx="7704000" cy="361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46"/>
        <p:cNvGrpSpPr/>
        <p:nvPr/>
      </p:nvGrpSpPr>
      <p:grpSpPr>
        <a:xfrm>
          <a:off x="0" y="0"/>
          <a:ext cx="0" cy="0"/>
          <a:chOff x="0" y="0"/>
          <a:chExt cx="0" cy="0"/>
        </a:xfrm>
      </p:grpSpPr>
      <p:grpSp>
        <p:nvGrpSpPr>
          <p:cNvPr id="47" name="Google Shape;47;p7"/>
          <p:cNvGrpSpPr/>
          <p:nvPr/>
        </p:nvGrpSpPr>
        <p:grpSpPr>
          <a:xfrm>
            <a:off x="0" y="1"/>
            <a:ext cx="9144003" cy="5143500"/>
            <a:chOff x="0" y="1"/>
            <a:chExt cx="9144003" cy="5143500"/>
          </a:xfrm>
        </p:grpSpPr>
        <p:pic>
          <p:nvPicPr>
            <p:cNvPr id="48" name="Google Shape;48;p7"/>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49" name="Google Shape;49;p7"/>
            <p:cNvSpPr/>
            <p:nvPr/>
          </p:nvSpPr>
          <p:spPr>
            <a:xfrm>
              <a:off x="248013" y="127375"/>
              <a:ext cx="8647974" cy="4888738"/>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 name="Google Shape;50;p7"/>
            <p:cNvPicPr preferRelativeResize="0"/>
            <p:nvPr/>
          </p:nvPicPr>
          <p:blipFill>
            <a:blip r:embed="rId3">
              <a:alphaModFix amt="30000"/>
            </a:blip>
            <a:stretch>
              <a:fillRect/>
            </a:stretch>
          </p:blipFill>
          <p:spPr>
            <a:xfrm>
              <a:off x="247975" y="127375"/>
              <a:ext cx="8648049" cy="4888750"/>
            </a:xfrm>
            <a:prstGeom prst="rect">
              <a:avLst/>
            </a:prstGeom>
            <a:noFill/>
            <a:ln>
              <a:noFill/>
            </a:ln>
          </p:spPr>
        </p:pic>
      </p:grpSp>
      <p:sp>
        <p:nvSpPr>
          <p:cNvPr id="51" name="Google Shape;51;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7"/>
          <p:cNvSpPr txBox="1">
            <a:spLocks noGrp="1"/>
          </p:cNvSpPr>
          <p:nvPr>
            <p:ph type="subTitle" idx="1"/>
          </p:nvPr>
        </p:nvSpPr>
        <p:spPr>
          <a:xfrm>
            <a:off x="720000" y="1700300"/>
            <a:ext cx="41289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3" name="Google Shape;53;p7"/>
          <p:cNvSpPr>
            <a:spLocks noGrp="1"/>
          </p:cNvSpPr>
          <p:nvPr>
            <p:ph type="pic" idx="2"/>
          </p:nvPr>
        </p:nvSpPr>
        <p:spPr>
          <a:xfrm rot="916457" flipH="1">
            <a:off x="4916659" y="1236376"/>
            <a:ext cx="3226162" cy="3226162"/>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54"/>
        <p:cNvGrpSpPr/>
        <p:nvPr/>
      </p:nvGrpSpPr>
      <p:grpSpPr>
        <a:xfrm>
          <a:off x="0" y="0"/>
          <a:ext cx="0" cy="0"/>
          <a:chOff x="0" y="0"/>
          <a:chExt cx="0" cy="0"/>
        </a:xfrm>
      </p:grpSpPr>
      <p:grpSp>
        <p:nvGrpSpPr>
          <p:cNvPr id="55" name="Google Shape;55;p8"/>
          <p:cNvGrpSpPr/>
          <p:nvPr/>
        </p:nvGrpSpPr>
        <p:grpSpPr>
          <a:xfrm>
            <a:off x="0" y="1"/>
            <a:ext cx="9144003" cy="5143500"/>
            <a:chOff x="0" y="1"/>
            <a:chExt cx="9144003" cy="5143500"/>
          </a:xfrm>
        </p:grpSpPr>
        <p:pic>
          <p:nvPicPr>
            <p:cNvPr id="56" name="Google Shape;56;p8"/>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57" name="Google Shape;57;p8"/>
            <p:cNvSpPr/>
            <p:nvPr/>
          </p:nvSpPr>
          <p:spPr>
            <a:xfrm>
              <a:off x="615125" y="396500"/>
              <a:ext cx="7911626" cy="4349292"/>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8"/>
            <p:cNvPicPr preferRelativeResize="0"/>
            <p:nvPr/>
          </p:nvPicPr>
          <p:blipFill>
            <a:blip r:embed="rId3">
              <a:alphaModFix amt="30000"/>
            </a:blip>
            <a:stretch>
              <a:fillRect/>
            </a:stretch>
          </p:blipFill>
          <p:spPr>
            <a:xfrm>
              <a:off x="615125" y="396500"/>
              <a:ext cx="7931750" cy="4349300"/>
            </a:xfrm>
            <a:prstGeom prst="rect">
              <a:avLst/>
            </a:prstGeom>
            <a:noFill/>
            <a:ln>
              <a:noFill/>
            </a:ln>
          </p:spPr>
        </p:pic>
      </p:grpSp>
      <p:sp>
        <p:nvSpPr>
          <p:cNvPr id="59" name="Google Shape;59;p8"/>
          <p:cNvSpPr txBox="1">
            <a:spLocks noGrp="1"/>
          </p:cNvSpPr>
          <p:nvPr>
            <p:ph type="title"/>
          </p:nvPr>
        </p:nvSpPr>
        <p:spPr>
          <a:xfrm>
            <a:off x="1768500" y="1307100"/>
            <a:ext cx="56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60"/>
        <p:cNvGrpSpPr/>
        <p:nvPr/>
      </p:nvGrpSpPr>
      <p:grpSpPr>
        <a:xfrm>
          <a:off x="0" y="0"/>
          <a:ext cx="0" cy="0"/>
          <a:chOff x="0" y="0"/>
          <a:chExt cx="0" cy="0"/>
        </a:xfrm>
      </p:grpSpPr>
      <p:grpSp>
        <p:nvGrpSpPr>
          <p:cNvPr id="61" name="Google Shape;61;p9"/>
          <p:cNvGrpSpPr/>
          <p:nvPr/>
        </p:nvGrpSpPr>
        <p:grpSpPr>
          <a:xfrm>
            <a:off x="0" y="1"/>
            <a:ext cx="9144003" cy="5143500"/>
            <a:chOff x="0" y="1"/>
            <a:chExt cx="9144003" cy="5143500"/>
          </a:xfrm>
        </p:grpSpPr>
        <p:pic>
          <p:nvPicPr>
            <p:cNvPr id="62" name="Google Shape;62;p9"/>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63" name="Google Shape;63;p9"/>
            <p:cNvSpPr/>
            <p:nvPr/>
          </p:nvSpPr>
          <p:spPr>
            <a:xfrm>
              <a:off x="615125" y="396500"/>
              <a:ext cx="7911626" cy="4349292"/>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9"/>
            <p:cNvPicPr preferRelativeResize="0"/>
            <p:nvPr/>
          </p:nvPicPr>
          <p:blipFill>
            <a:blip r:embed="rId3">
              <a:alphaModFix amt="30000"/>
            </a:blip>
            <a:stretch>
              <a:fillRect/>
            </a:stretch>
          </p:blipFill>
          <p:spPr>
            <a:xfrm>
              <a:off x="615125" y="396500"/>
              <a:ext cx="7931750" cy="4349300"/>
            </a:xfrm>
            <a:prstGeom prst="rect">
              <a:avLst/>
            </a:prstGeom>
            <a:noFill/>
            <a:ln>
              <a:noFill/>
            </a:ln>
          </p:spPr>
        </p:pic>
      </p:grpSp>
      <p:sp>
        <p:nvSpPr>
          <p:cNvPr id="65" name="Google Shape;65;p9"/>
          <p:cNvSpPr txBox="1">
            <a:spLocks noGrp="1"/>
          </p:cNvSpPr>
          <p:nvPr>
            <p:ph type="title"/>
          </p:nvPr>
        </p:nvSpPr>
        <p:spPr>
          <a:xfrm>
            <a:off x="2135550" y="1488727"/>
            <a:ext cx="4872900" cy="132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9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6" name="Google Shape;66;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dk1"/>
        </a:solidFill>
        <a:effectLst/>
      </p:bgPr>
    </p:bg>
    <p:spTree>
      <p:nvGrpSpPr>
        <p:cNvPr id="1" name="Shape 78"/>
        <p:cNvGrpSpPr/>
        <p:nvPr/>
      </p:nvGrpSpPr>
      <p:grpSpPr>
        <a:xfrm>
          <a:off x="0" y="0"/>
          <a:ext cx="0" cy="0"/>
          <a:chOff x="0" y="0"/>
          <a:chExt cx="0" cy="0"/>
        </a:xfrm>
      </p:grpSpPr>
      <p:grpSp>
        <p:nvGrpSpPr>
          <p:cNvPr id="79" name="Google Shape;79;p13"/>
          <p:cNvGrpSpPr/>
          <p:nvPr/>
        </p:nvGrpSpPr>
        <p:grpSpPr>
          <a:xfrm>
            <a:off x="0" y="1"/>
            <a:ext cx="9144003" cy="5143500"/>
            <a:chOff x="0" y="1"/>
            <a:chExt cx="9144003" cy="5143500"/>
          </a:xfrm>
        </p:grpSpPr>
        <p:pic>
          <p:nvPicPr>
            <p:cNvPr id="80" name="Google Shape;80;p13"/>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81" name="Google Shape;81;p13"/>
            <p:cNvSpPr/>
            <p:nvPr/>
          </p:nvSpPr>
          <p:spPr>
            <a:xfrm>
              <a:off x="248013" y="127375"/>
              <a:ext cx="8647974" cy="4888738"/>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13"/>
            <p:cNvPicPr preferRelativeResize="0"/>
            <p:nvPr/>
          </p:nvPicPr>
          <p:blipFill>
            <a:blip r:embed="rId3">
              <a:alphaModFix amt="30000"/>
            </a:blip>
            <a:stretch>
              <a:fillRect/>
            </a:stretch>
          </p:blipFill>
          <p:spPr>
            <a:xfrm>
              <a:off x="247975" y="127375"/>
              <a:ext cx="8648049" cy="4888750"/>
            </a:xfrm>
            <a:prstGeom prst="rect">
              <a:avLst/>
            </a:prstGeom>
            <a:noFill/>
            <a:ln>
              <a:noFill/>
            </a:ln>
          </p:spPr>
        </p:pic>
      </p:grpSp>
      <p:sp>
        <p:nvSpPr>
          <p:cNvPr id="83" name="Google Shape;8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13"/>
          <p:cNvSpPr txBox="1">
            <a:spLocks noGrp="1"/>
          </p:cNvSpPr>
          <p:nvPr>
            <p:ph type="subTitle" idx="1"/>
          </p:nvPr>
        </p:nvSpPr>
        <p:spPr>
          <a:xfrm>
            <a:off x="720000" y="21329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subTitle" idx="2"/>
          </p:nvPr>
        </p:nvSpPr>
        <p:spPr>
          <a:xfrm>
            <a:off x="3419271" y="21329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subTitle" idx="3"/>
          </p:nvPr>
        </p:nvSpPr>
        <p:spPr>
          <a:xfrm>
            <a:off x="720000" y="38661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subTitle" idx="4"/>
          </p:nvPr>
        </p:nvSpPr>
        <p:spPr>
          <a:xfrm>
            <a:off x="3419271" y="38661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subTitle" idx="5"/>
          </p:nvPr>
        </p:nvSpPr>
        <p:spPr>
          <a:xfrm>
            <a:off x="6118549" y="2132993"/>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6"/>
          </p:nvPr>
        </p:nvSpPr>
        <p:spPr>
          <a:xfrm>
            <a:off x="6118549" y="3866175"/>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7" hasCustomPrompt="1"/>
          </p:nvPr>
        </p:nvSpPr>
        <p:spPr>
          <a:xfrm>
            <a:off x="720000" y="1206926"/>
            <a:ext cx="734700" cy="572700"/>
          </a:xfrm>
          <a:prstGeom prst="rect">
            <a:avLst/>
          </a:prstGeom>
          <a:solidFill>
            <a:schemeClr val="dk1"/>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1" name="Google Shape;91;p13"/>
          <p:cNvSpPr txBox="1">
            <a:spLocks noGrp="1"/>
          </p:cNvSpPr>
          <p:nvPr>
            <p:ph type="title" idx="8" hasCustomPrompt="1"/>
          </p:nvPr>
        </p:nvSpPr>
        <p:spPr>
          <a:xfrm>
            <a:off x="720000" y="2939528"/>
            <a:ext cx="734700" cy="572700"/>
          </a:xfrm>
          <a:prstGeom prst="rect">
            <a:avLst/>
          </a:prstGeom>
          <a:solidFill>
            <a:schemeClr val="dk1"/>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2" name="Google Shape;92;p13"/>
          <p:cNvSpPr txBox="1">
            <a:spLocks noGrp="1"/>
          </p:cNvSpPr>
          <p:nvPr>
            <p:ph type="title" idx="9" hasCustomPrompt="1"/>
          </p:nvPr>
        </p:nvSpPr>
        <p:spPr>
          <a:xfrm>
            <a:off x="3419275" y="1206926"/>
            <a:ext cx="734700" cy="572700"/>
          </a:xfrm>
          <a:prstGeom prst="rect">
            <a:avLst/>
          </a:prstGeom>
          <a:solidFill>
            <a:schemeClr val="dk1"/>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13" hasCustomPrompt="1"/>
          </p:nvPr>
        </p:nvSpPr>
        <p:spPr>
          <a:xfrm>
            <a:off x="3419275" y="2939527"/>
            <a:ext cx="734700" cy="572700"/>
          </a:xfrm>
          <a:prstGeom prst="rect">
            <a:avLst/>
          </a:prstGeom>
          <a:solidFill>
            <a:schemeClr val="dk1"/>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4" name="Google Shape;94;p13"/>
          <p:cNvSpPr txBox="1">
            <a:spLocks noGrp="1"/>
          </p:cNvSpPr>
          <p:nvPr>
            <p:ph type="title" idx="14" hasCustomPrompt="1"/>
          </p:nvPr>
        </p:nvSpPr>
        <p:spPr>
          <a:xfrm>
            <a:off x="6118550" y="1206926"/>
            <a:ext cx="734700" cy="572700"/>
          </a:xfrm>
          <a:prstGeom prst="rect">
            <a:avLst/>
          </a:prstGeom>
          <a:solidFill>
            <a:schemeClr val="dk1"/>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5" name="Google Shape;95;p13"/>
          <p:cNvSpPr txBox="1">
            <a:spLocks noGrp="1"/>
          </p:cNvSpPr>
          <p:nvPr>
            <p:ph type="title" idx="15" hasCustomPrompt="1"/>
          </p:nvPr>
        </p:nvSpPr>
        <p:spPr>
          <a:xfrm>
            <a:off x="6118550" y="2939527"/>
            <a:ext cx="734700" cy="572700"/>
          </a:xfrm>
          <a:prstGeom prst="rect">
            <a:avLst/>
          </a:prstGeom>
          <a:solidFill>
            <a:schemeClr val="dk1"/>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quada One"/>
              <a:buNone/>
              <a:defRPr sz="2400">
                <a:latin typeface="Squada One"/>
                <a:ea typeface="Squada One"/>
                <a:cs typeface="Squada One"/>
                <a:sym typeface="Squada One"/>
              </a:defRPr>
            </a:lvl1pPr>
            <a:lvl2pPr lvl="1"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97" name="Google Shape;97;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quada One"/>
              <a:buNone/>
              <a:defRPr sz="2400">
                <a:latin typeface="Squada One"/>
                <a:ea typeface="Squada One"/>
                <a:cs typeface="Squada One"/>
                <a:sym typeface="Squada One"/>
              </a:defRPr>
            </a:lvl1pPr>
            <a:lvl2pPr lvl="1"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98" name="Google Shape;98;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quada One"/>
              <a:buNone/>
              <a:defRPr sz="2400">
                <a:latin typeface="Squada One"/>
                <a:ea typeface="Squada One"/>
                <a:cs typeface="Squada One"/>
                <a:sym typeface="Squada One"/>
              </a:defRPr>
            </a:lvl1pPr>
            <a:lvl2pPr lvl="1"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99" name="Google Shape;99;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quada One"/>
              <a:buNone/>
              <a:defRPr sz="2400">
                <a:latin typeface="Squada One"/>
                <a:ea typeface="Squada One"/>
                <a:cs typeface="Squada One"/>
                <a:sym typeface="Squada One"/>
              </a:defRPr>
            </a:lvl1pPr>
            <a:lvl2pPr lvl="1"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00" name="Google Shape;100;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quada One"/>
              <a:buNone/>
              <a:defRPr sz="2400">
                <a:latin typeface="Squada One"/>
                <a:ea typeface="Squada One"/>
                <a:cs typeface="Squada One"/>
                <a:sym typeface="Squada One"/>
              </a:defRPr>
            </a:lvl1pPr>
            <a:lvl2pPr lvl="1"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
        <p:nvSpPr>
          <p:cNvPr id="101" name="Google Shape;101;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quada One"/>
              <a:buNone/>
              <a:defRPr sz="2400">
                <a:latin typeface="Squada One"/>
                <a:ea typeface="Squada One"/>
                <a:cs typeface="Squada One"/>
                <a:sym typeface="Squada One"/>
              </a:defRPr>
            </a:lvl1pPr>
            <a:lvl2pPr lvl="1" rtl="0">
              <a:lnSpc>
                <a:spcPct val="100000"/>
              </a:lnSpc>
              <a:spcBef>
                <a:spcPts val="0"/>
              </a:spcBef>
              <a:spcAft>
                <a:spcPts val="0"/>
              </a:spcAft>
              <a:buSzPts val="2400"/>
              <a:buFont typeface="Squada One"/>
              <a:buNone/>
              <a:defRPr sz="2400">
                <a:latin typeface="Squada One"/>
                <a:ea typeface="Squada One"/>
                <a:cs typeface="Squada One"/>
                <a:sym typeface="Squada One"/>
              </a:defRPr>
            </a:lvl2pPr>
            <a:lvl3pPr lvl="2" rtl="0">
              <a:lnSpc>
                <a:spcPct val="100000"/>
              </a:lnSpc>
              <a:spcBef>
                <a:spcPts val="0"/>
              </a:spcBef>
              <a:spcAft>
                <a:spcPts val="0"/>
              </a:spcAft>
              <a:buSzPts val="2400"/>
              <a:buFont typeface="Squada One"/>
              <a:buNone/>
              <a:defRPr sz="2400">
                <a:latin typeface="Squada One"/>
                <a:ea typeface="Squada One"/>
                <a:cs typeface="Squada One"/>
                <a:sym typeface="Squada One"/>
              </a:defRPr>
            </a:lvl3pPr>
            <a:lvl4pPr lvl="3" rtl="0">
              <a:lnSpc>
                <a:spcPct val="100000"/>
              </a:lnSpc>
              <a:spcBef>
                <a:spcPts val="0"/>
              </a:spcBef>
              <a:spcAft>
                <a:spcPts val="0"/>
              </a:spcAft>
              <a:buSzPts val="2400"/>
              <a:buFont typeface="Squada One"/>
              <a:buNone/>
              <a:defRPr sz="2400">
                <a:latin typeface="Squada One"/>
                <a:ea typeface="Squada One"/>
                <a:cs typeface="Squada One"/>
                <a:sym typeface="Squada One"/>
              </a:defRPr>
            </a:lvl4pPr>
            <a:lvl5pPr lvl="4" rtl="0">
              <a:lnSpc>
                <a:spcPct val="100000"/>
              </a:lnSpc>
              <a:spcBef>
                <a:spcPts val="0"/>
              </a:spcBef>
              <a:spcAft>
                <a:spcPts val="0"/>
              </a:spcAft>
              <a:buSzPts val="2400"/>
              <a:buFont typeface="Squada One"/>
              <a:buNone/>
              <a:defRPr sz="2400">
                <a:latin typeface="Squada One"/>
                <a:ea typeface="Squada One"/>
                <a:cs typeface="Squada One"/>
                <a:sym typeface="Squada One"/>
              </a:defRPr>
            </a:lvl5pPr>
            <a:lvl6pPr lvl="5" rtl="0">
              <a:lnSpc>
                <a:spcPct val="100000"/>
              </a:lnSpc>
              <a:spcBef>
                <a:spcPts val="0"/>
              </a:spcBef>
              <a:spcAft>
                <a:spcPts val="0"/>
              </a:spcAft>
              <a:buSzPts val="2400"/>
              <a:buFont typeface="Squada One"/>
              <a:buNone/>
              <a:defRPr sz="2400">
                <a:latin typeface="Squada One"/>
                <a:ea typeface="Squada One"/>
                <a:cs typeface="Squada One"/>
                <a:sym typeface="Squada One"/>
              </a:defRPr>
            </a:lvl6pPr>
            <a:lvl7pPr lvl="6" rtl="0">
              <a:lnSpc>
                <a:spcPct val="100000"/>
              </a:lnSpc>
              <a:spcBef>
                <a:spcPts val="0"/>
              </a:spcBef>
              <a:spcAft>
                <a:spcPts val="0"/>
              </a:spcAft>
              <a:buSzPts val="2400"/>
              <a:buFont typeface="Squada One"/>
              <a:buNone/>
              <a:defRPr sz="2400">
                <a:latin typeface="Squada One"/>
                <a:ea typeface="Squada One"/>
                <a:cs typeface="Squada One"/>
                <a:sym typeface="Squada One"/>
              </a:defRPr>
            </a:lvl7pPr>
            <a:lvl8pPr lvl="7" rtl="0">
              <a:lnSpc>
                <a:spcPct val="100000"/>
              </a:lnSpc>
              <a:spcBef>
                <a:spcPts val="0"/>
              </a:spcBef>
              <a:spcAft>
                <a:spcPts val="0"/>
              </a:spcAft>
              <a:buSzPts val="2400"/>
              <a:buFont typeface="Squada One"/>
              <a:buNone/>
              <a:defRPr sz="2400">
                <a:latin typeface="Squada One"/>
                <a:ea typeface="Squada One"/>
                <a:cs typeface="Squada One"/>
                <a:sym typeface="Squada One"/>
              </a:defRPr>
            </a:lvl8pPr>
            <a:lvl9pPr lvl="8" rtl="0">
              <a:lnSpc>
                <a:spcPct val="100000"/>
              </a:lnSpc>
              <a:spcBef>
                <a:spcPts val="0"/>
              </a:spcBef>
              <a:spcAft>
                <a:spcPts val="0"/>
              </a:spcAft>
              <a:buSzPts val="2400"/>
              <a:buFont typeface="Squada One"/>
              <a:buNone/>
              <a:defRPr sz="2400">
                <a:latin typeface="Squada One"/>
                <a:ea typeface="Squada One"/>
                <a:cs typeface="Squada One"/>
                <a:sym typeface="Squada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102"/>
        <p:cNvGrpSpPr/>
        <p:nvPr/>
      </p:nvGrpSpPr>
      <p:grpSpPr>
        <a:xfrm>
          <a:off x="0" y="0"/>
          <a:ext cx="0" cy="0"/>
          <a:chOff x="0" y="0"/>
          <a:chExt cx="0" cy="0"/>
        </a:xfrm>
      </p:grpSpPr>
      <p:grpSp>
        <p:nvGrpSpPr>
          <p:cNvPr id="103" name="Google Shape;103;p14"/>
          <p:cNvGrpSpPr/>
          <p:nvPr/>
        </p:nvGrpSpPr>
        <p:grpSpPr>
          <a:xfrm rot="10800000">
            <a:off x="0" y="1"/>
            <a:ext cx="9144003" cy="5143500"/>
            <a:chOff x="0" y="1"/>
            <a:chExt cx="9144003" cy="5143500"/>
          </a:xfrm>
        </p:grpSpPr>
        <p:pic>
          <p:nvPicPr>
            <p:cNvPr id="104" name="Google Shape;104;p14"/>
            <p:cNvPicPr preferRelativeResize="0"/>
            <p:nvPr/>
          </p:nvPicPr>
          <p:blipFill rotWithShape="1">
            <a:blip r:embed="rId2">
              <a:alphaModFix/>
            </a:blip>
            <a:srcRect t="27776"/>
            <a:stretch/>
          </p:blipFill>
          <p:spPr>
            <a:xfrm>
              <a:off x="0" y="1"/>
              <a:ext cx="9144003" cy="5143500"/>
            </a:xfrm>
            <a:prstGeom prst="rect">
              <a:avLst/>
            </a:prstGeom>
            <a:noFill/>
            <a:ln>
              <a:noFill/>
            </a:ln>
          </p:spPr>
        </p:pic>
        <p:sp>
          <p:nvSpPr>
            <p:cNvPr id="105" name="Google Shape;105;p14"/>
            <p:cNvSpPr/>
            <p:nvPr/>
          </p:nvSpPr>
          <p:spPr>
            <a:xfrm>
              <a:off x="615125" y="396500"/>
              <a:ext cx="7911626" cy="4349292"/>
            </a:xfrm>
            <a:custGeom>
              <a:avLst/>
              <a:gdLst/>
              <a:ahLst/>
              <a:cxnLst/>
              <a:rect l="l" t="t" r="r" b="b"/>
              <a:pathLst>
                <a:path w="92944" h="51096" extrusionOk="0">
                  <a:moveTo>
                    <a:pt x="1332" y="0"/>
                  </a:moveTo>
                  <a:cubicBezTo>
                    <a:pt x="597" y="0"/>
                    <a:pt x="0" y="806"/>
                    <a:pt x="0" y="1799"/>
                  </a:cubicBezTo>
                  <a:lnTo>
                    <a:pt x="0" y="49296"/>
                  </a:lnTo>
                  <a:cubicBezTo>
                    <a:pt x="0" y="50290"/>
                    <a:pt x="597" y="51095"/>
                    <a:pt x="1332" y="51095"/>
                  </a:cubicBezTo>
                  <a:lnTo>
                    <a:pt x="91611" y="51095"/>
                  </a:lnTo>
                  <a:cubicBezTo>
                    <a:pt x="92346" y="51095"/>
                    <a:pt x="92943" y="50290"/>
                    <a:pt x="92943" y="49296"/>
                  </a:cubicBezTo>
                  <a:lnTo>
                    <a:pt x="92943" y="1799"/>
                  </a:lnTo>
                  <a:cubicBezTo>
                    <a:pt x="92944" y="807"/>
                    <a:pt x="92347" y="0"/>
                    <a:pt x="9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14"/>
            <p:cNvPicPr preferRelativeResize="0"/>
            <p:nvPr/>
          </p:nvPicPr>
          <p:blipFill>
            <a:blip r:embed="rId3">
              <a:alphaModFix amt="30000"/>
            </a:blip>
            <a:stretch>
              <a:fillRect/>
            </a:stretch>
          </p:blipFill>
          <p:spPr>
            <a:xfrm>
              <a:off x="615125" y="396500"/>
              <a:ext cx="7931750" cy="4349300"/>
            </a:xfrm>
            <a:prstGeom prst="rect">
              <a:avLst/>
            </a:prstGeom>
            <a:noFill/>
            <a:ln>
              <a:noFill/>
            </a:ln>
          </p:spPr>
        </p:pic>
      </p:grpSp>
      <p:sp>
        <p:nvSpPr>
          <p:cNvPr id="107" name="Google Shape;107;p14"/>
          <p:cNvSpPr txBox="1">
            <a:spLocks noGrp="1"/>
          </p:cNvSpPr>
          <p:nvPr>
            <p:ph type="title"/>
          </p:nvPr>
        </p:nvSpPr>
        <p:spPr>
          <a:xfrm>
            <a:off x="1882800" y="3227787"/>
            <a:ext cx="5378400" cy="66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00" y="1253913"/>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Squada One"/>
              <a:buNone/>
              <a:defRPr sz="3500">
                <a:solidFill>
                  <a:schemeClr val="lt2"/>
                </a:solidFill>
                <a:latin typeface="Squada One"/>
                <a:ea typeface="Squada One"/>
                <a:cs typeface="Squada One"/>
                <a:sym typeface="Squada One"/>
              </a:defRPr>
            </a:lvl1pPr>
            <a:lvl2pPr lvl="1" rtl="0">
              <a:spcBef>
                <a:spcPts val="0"/>
              </a:spcBef>
              <a:spcAft>
                <a:spcPts val="0"/>
              </a:spcAft>
              <a:buClr>
                <a:schemeClr val="lt2"/>
              </a:buClr>
              <a:buSzPts val="3500"/>
              <a:buFont typeface="Squada One"/>
              <a:buNone/>
              <a:defRPr sz="3500">
                <a:solidFill>
                  <a:schemeClr val="lt2"/>
                </a:solidFill>
                <a:latin typeface="Squada One"/>
                <a:ea typeface="Squada One"/>
                <a:cs typeface="Squada One"/>
                <a:sym typeface="Squada One"/>
              </a:defRPr>
            </a:lvl2pPr>
            <a:lvl3pPr lvl="2" rtl="0">
              <a:spcBef>
                <a:spcPts val="0"/>
              </a:spcBef>
              <a:spcAft>
                <a:spcPts val="0"/>
              </a:spcAft>
              <a:buClr>
                <a:schemeClr val="lt2"/>
              </a:buClr>
              <a:buSzPts val="3500"/>
              <a:buFont typeface="Squada One"/>
              <a:buNone/>
              <a:defRPr sz="3500">
                <a:solidFill>
                  <a:schemeClr val="lt2"/>
                </a:solidFill>
                <a:latin typeface="Squada One"/>
                <a:ea typeface="Squada One"/>
                <a:cs typeface="Squada One"/>
                <a:sym typeface="Squada One"/>
              </a:defRPr>
            </a:lvl3pPr>
            <a:lvl4pPr lvl="3" rtl="0">
              <a:spcBef>
                <a:spcPts val="0"/>
              </a:spcBef>
              <a:spcAft>
                <a:spcPts val="0"/>
              </a:spcAft>
              <a:buClr>
                <a:schemeClr val="lt2"/>
              </a:buClr>
              <a:buSzPts val="3500"/>
              <a:buFont typeface="Squada One"/>
              <a:buNone/>
              <a:defRPr sz="3500">
                <a:solidFill>
                  <a:schemeClr val="lt2"/>
                </a:solidFill>
                <a:latin typeface="Squada One"/>
                <a:ea typeface="Squada One"/>
                <a:cs typeface="Squada One"/>
                <a:sym typeface="Squada One"/>
              </a:defRPr>
            </a:lvl4pPr>
            <a:lvl5pPr lvl="4" rtl="0">
              <a:spcBef>
                <a:spcPts val="0"/>
              </a:spcBef>
              <a:spcAft>
                <a:spcPts val="0"/>
              </a:spcAft>
              <a:buClr>
                <a:schemeClr val="lt2"/>
              </a:buClr>
              <a:buSzPts val="3500"/>
              <a:buFont typeface="Squada One"/>
              <a:buNone/>
              <a:defRPr sz="3500">
                <a:solidFill>
                  <a:schemeClr val="lt2"/>
                </a:solidFill>
                <a:latin typeface="Squada One"/>
                <a:ea typeface="Squada One"/>
                <a:cs typeface="Squada One"/>
                <a:sym typeface="Squada One"/>
              </a:defRPr>
            </a:lvl5pPr>
            <a:lvl6pPr lvl="5" rtl="0">
              <a:spcBef>
                <a:spcPts val="0"/>
              </a:spcBef>
              <a:spcAft>
                <a:spcPts val="0"/>
              </a:spcAft>
              <a:buClr>
                <a:schemeClr val="lt2"/>
              </a:buClr>
              <a:buSzPts val="3500"/>
              <a:buFont typeface="Squada One"/>
              <a:buNone/>
              <a:defRPr sz="3500">
                <a:solidFill>
                  <a:schemeClr val="lt2"/>
                </a:solidFill>
                <a:latin typeface="Squada One"/>
                <a:ea typeface="Squada One"/>
                <a:cs typeface="Squada One"/>
                <a:sym typeface="Squada One"/>
              </a:defRPr>
            </a:lvl6pPr>
            <a:lvl7pPr lvl="6" rtl="0">
              <a:spcBef>
                <a:spcPts val="0"/>
              </a:spcBef>
              <a:spcAft>
                <a:spcPts val="0"/>
              </a:spcAft>
              <a:buClr>
                <a:schemeClr val="lt2"/>
              </a:buClr>
              <a:buSzPts val="3500"/>
              <a:buFont typeface="Squada One"/>
              <a:buNone/>
              <a:defRPr sz="3500">
                <a:solidFill>
                  <a:schemeClr val="lt2"/>
                </a:solidFill>
                <a:latin typeface="Squada One"/>
                <a:ea typeface="Squada One"/>
                <a:cs typeface="Squada One"/>
                <a:sym typeface="Squada One"/>
              </a:defRPr>
            </a:lvl7pPr>
            <a:lvl8pPr lvl="7" rtl="0">
              <a:spcBef>
                <a:spcPts val="0"/>
              </a:spcBef>
              <a:spcAft>
                <a:spcPts val="0"/>
              </a:spcAft>
              <a:buClr>
                <a:schemeClr val="lt2"/>
              </a:buClr>
              <a:buSzPts val="3500"/>
              <a:buFont typeface="Squada One"/>
              <a:buNone/>
              <a:defRPr sz="3500">
                <a:solidFill>
                  <a:schemeClr val="lt2"/>
                </a:solidFill>
                <a:latin typeface="Squada One"/>
                <a:ea typeface="Squada One"/>
                <a:cs typeface="Squada One"/>
                <a:sym typeface="Squada One"/>
              </a:defRPr>
            </a:lvl8pPr>
            <a:lvl9pPr lvl="8" rtl="0">
              <a:spcBef>
                <a:spcPts val="0"/>
              </a:spcBef>
              <a:spcAft>
                <a:spcPts val="0"/>
              </a:spcAft>
              <a:buClr>
                <a:schemeClr val="lt2"/>
              </a:buClr>
              <a:buSzPts val="3500"/>
              <a:buFont typeface="Squada One"/>
              <a:buNone/>
              <a:defRPr sz="3500">
                <a:solidFill>
                  <a:schemeClr val="lt2"/>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1pPr>
            <a:lvl2pPr marL="914400" lvl="1"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0" r:id="rId9"/>
    <p:sldLayoutId id="2147483664" r:id="rId10"/>
    <p:sldLayoutId id="2147483665" r:id="rId11"/>
    <p:sldLayoutId id="2147483666" r:id="rId12"/>
    <p:sldLayoutId id="2147483667" r:id="rId13"/>
    <p:sldLayoutId id="2147483668"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s://stackoverflow.co/"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9.xml"/><Relationship Id="rId4" Type="http://schemas.openxmlformats.org/officeDocument/2006/relationships/hyperlink" Target="https://www.youtube.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3F6E18-B05C-0FD6-DC0B-12ECC121F670}"/>
              </a:ext>
            </a:extLst>
          </p:cNvPr>
          <p:cNvSpPr txBox="1"/>
          <p:nvPr/>
        </p:nvSpPr>
        <p:spPr>
          <a:xfrm>
            <a:off x="4106636" y="2766399"/>
            <a:ext cx="4572000" cy="1710020"/>
          </a:xfrm>
          <a:prstGeom prst="rect">
            <a:avLst/>
          </a:prstGeom>
          <a:noFill/>
        </p:spPr>
        <p:txBody>
          <a:bodyPr wrap="square">
            <a:spAutoFit/>
          </a:bodyPr>
          <a:lstStyle/>
          <a:p>
            <a:pPr>
              <a:lnSpc>
                <a:spcPct val="107000"/>
              </a:lnSpc>
              <a:spcAft>
                <a:spcPts val="800"/>
              </a:spcAft>
              <a:tabLst>
                <a:tab pos="3771900" algn="l"/>
              </a:tabLst>
            </a:pPr>
            <a:r>
              <a:rPr lang="en-IN" kern="100" dirty="0">
                <a:latin typeface="Calibri" panose="020F0502020204030204" pitchFamily="34" charset="0"/>
                <a:ea typeface="Calibri" panose="020F0502020204030204" pitchFamily="34" charset="0"/>
                <a:cs typeface="Calibri" panose="020F0502020204030204" pitchFamily="34" charset="0"/>
              </a:rPr>
              <a:t>Presented</a:t>
            </a:r>
            <a:r>
              <a:rPr lang="en-IN" kern="100" dirty="0">
                <a:effectLst/>
                <a:latin typeface="Calibri" panose="020F0502020204030204" pitchFamily="34" charset="0"/>
                <a:ea typeface="Calibri" panose="020F0502020204030204" pitchFamily="34" charset="0"/>
                <a:cs typeface="Calibri" panose="020F0502020204030204" pitchFamily="34" charset="0"/>
              </a:rPr>
              <a:t> By:</a:t>
            </a:r>
          </a:p>
          <a:p>
            <a:pPr marL="342900" lvl="0" indent="-342900" algn="ctr">
              <a:lnSpc>
                <a:spcPct val="107000"/>
              </a:lnSpc>
              <a:buFont typeface="+mj-lt"/>
              <a:buAutoNum type="arabicPeriod"/>
              <a:tabLst>
                <a:tab pos="3771900" algn="l"/>
              </a:tabLst>
            </a:pPr>
            <a:r>
              <a:rPr lang="en-IN" kern="100" dirty="0">
                <a:effectLst/>
                <a:latin typeface="Calibri" panose="020F0502020204030204" pitchFamily="34" charset="0"/>
                <a:ea typeface="Calibri" panose="020F0502020204030204" pitchFamily="34" charset="0"/>
                <a:cs typeface="Calibri" panose="020F0502020204030204" pitchFamily="34" charset="0"/>
              </a:rPr>
              <a:t>Hammad </a:t>
            </a:r>
            <a:r>
              <a:rPr lang="en-IN" kern="100" dirty="0" err="1">
                <a:effectLst/>
                <a:latin typeface="Calibri" panose="020F0502020204030204" pitchFamily="34" charset="0"/>
                <a:ea typeface="Calibri" panose="020F0502020204030204" pitchFamily="34" charset="0"/>
                <a:cs typeface="Calibri" panose="020F0502020204030204" pitchFamily="34" charset="0"/>
              </a:rPr>
              <a:t>sunsara</a:t>
            </a:r>
            <a:r>
              <a:rPr lang="en-IN" kern="100" dirty="0">
                <a:effectLst/>
                <a:latin typeface="Calibri" panose="020F0502020204030204" pitchFamily="34" charset="0"/>
                <a:ea typeface="Calibri" panose="020F0502020204030204" pitchFamily="34" charset="0"/>
                <a:cs typeface="Calibri" panose="020F0502020204030204" pitchFamily="34" charset="0"/>
              </a:rPr>
              <a:t>(C-51)</a:t>
            </a:r>
          </a:p>
          <a:p>
            <a:pPr marL="342900" lvl="0" indent="-342900" algn="ctr">
              <a:lnSpc>
                <a:spcPct val="107000"/>
              </a:lnSpc>
              <a:buFont typeface="+mj-lt"/>
              <a:buAutoNum type="arabicPeriod"/>
              <a:tabLst>
                <a:tab pos="3771900" algn="l"/>
              </a:tabLst>
            </a:pPr>
            <a:r>
              <a:rPr lang="en-IN" kern="100" dirty="0" err="1">
                <a:effectLst/>
                <a:latin typeface="Calibri" panose="020F0502020204030204" pitchFamily="34" charset="0"/>
                <a:ea typeface="Calibri" panose="020F0502020204030204" pitchFamily="34" charset="0"/>
                <a:cs typeface="Calibri" panose="020F0502020204030204" pitchFamily="34" charset="0"/>
              </a:rPr>
              <a:t>Aakib</a:t>
            </a:r>
            <a:r>
              <a:rPr lang="en-IN" kern="100" dirty="0">
                <a:effectLst/>
                <a:latin typeface="Calibri" panose="020F0502020204030204" pitchFamily="34" charset="0"/>
                <a:ea typeface="Calibri" panose="020F0502020204030204" pitchFamily="34" charset="0"/>
                <a:cs typeface="Calibri" panose="020F0502020204030204" pitchFamily="34" charset="0"/>
              </a:rPr>
              <a:t> Mansuri(C-21)</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IN" kern="100" dirty="0">
                <a:effectLst/>
                <a:latin typeface="Calibri" panose="020F0502020204030204" pitchFamily="34" charset="0"/>
                <a:ea typeface="Calibri" panose="020F0502020204030204" pitchFamily="34" charset="0"/>
                <a:cs typeface="Calibri" panose="020F0502020204030204" pitchFamily="34" charset="0"/>
              </a:rPr>
              <a:t>                       Internal Guide: Prof. </a:t>
            </a:r>
            <a:r>
              <a:rPr lang="en-IN" kern="100" dirty="0" err="1">
                <a:latin typeface="Calibri" panose="020F0502020204030204" pitchFamily="34" charset="0"/>
                <a:ea typeface="Calibri" panose="020F0502020204030204" pitchFamily="34" charset="0"/>
                <a:cs typeface="Calibri" panose="020F0502020204030204" pitchFamily="34" charset="0"/>
              </a:rPr>
              <a:t>Suhas</a:t>
            </a:r>
            <a:r>
              <a:rPr lang="en-IN" kern="100" dirty="0">
                <a:latin typeface="Calibri" panose="020F0502020204030204" pitchFamily="34" charset="0"/>
                <a:ea typeface="Calibri" panose="020F0502020204030204" pitchFamily="34" charset="0"/>
                <a:cs typeface="Calibri" panose="020F0502020204030204" pitchFamily="34" charset="0"/>
              </a:rPr>
              <a:t> </a:t>
            </a:r>
            <a:r>
              <a:rPr lang="en-IN" kern="100" dirty="0" err="1">
                <a:latin typeface="Calibri" panose="020F0502020204030204" pitchFamily="34" charset="0"/>
                <a:ea typeface="Calibri" panose="020F0502020204030204" pitchFamily="34" charset="0"/>
                <a:cs typeface="Calibri" panose="020F0502020204030204" pitchFamily="34" charset="0"/>
              </a:rPr>
              <a:t>Nagori</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7" name="Picture 6">
            <a:extLst>
              <a:ext uri="{FF2B5EF4-FFF2-40B4-BE49-F238E27FC236}">
                <a16:creationId xmlns:a16="http://schemas.microsoft.com/office/drawing/2014/main" id="{08939286-043C-A1F8-AF41-5A312E6D311C}"/>
              </a:ext>
            </a:extLst>
          </p:cNvPr>
          <p:cNvPicPr>
            <a:picLocks noChangeAspect="1"/>
          </p:cNvPicPr>
          <p:nvPr/>
        </p:nvPicPr>
        <p:blipFill>
          <a:blip r:embed="rId2"/>
          <a:stretch>
            <a:fillRect/>
          </a:stretch>
        </p:blipFill>
        <p:spPr>
          <a:xfrm>
            <a:off x="928505" y="476250"/>
            <a:ext cx="1833245" cy="2095500"/>
          </a:xfrm>
          <a:prstGeom prst="rect">
            <a:avLst/>
          </a:prstGeom>
          <a:solidFill>
            <a:schemeClr val="tx2">
              <a:alpha val="1000"/>
            </a:schemeClr>
          </a:solidFill>
          <a:ln>
            <a:solidFill>
              <a:schemeClr val="tx2"/>
            </a:solidFill>
          </a:ln>
          <a:effectLst>
            <a:outerShdw blurRad="50800" dist="50800" dir="5400000" algn="ctr" rotWithShape="0">
              <a:schemeClr val="accent2"/>
            </a:outerShdw>
          </a:effectLst>
        </p:spPr>
      </p:pic>
    </p:spTree>
    <p:extLst>
      <p:ext uri="{BB962C8B-B14F-4D97-AF65-F5344CB8AC3E}">
        <p14:creationId xmlns:p14="http://schemas.microsoft.com/office/powerpoint/2010/main" val="2960169576"/>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6" name="Google Shape;488;p60">
            <a:extLst>
              <a:ext uri="{FF2B5EF4-FFF2-40B4-BE49-F238E27FC236}">
                <a16:creationId xmlns:a16="http://schemas.microsoft.com/office/drawing/2014/main" id="{E7B4B315-9CFE-4853-E0FF-96DDFA2CD09E}"/>
              </a:ext>
            </a:extLst>
          </p:cNvPr>
          <p:cNvSpPr txBox="1">
            <a:spLocks noGrp="1"/>
          </p:cNvSpPr>
          <p:nvPr>
            <p:ph type="title"/>
          </p:nvPr>
        </p:nvSpPr>
        <p:spPr>
          <a:xfrm>
            <a:off x="713225" y="445025"/>
            <a:ext cx="4711500" cy="827900"/>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Font typeface="Wingdings" panose="05000000000000000000" pitchFamily="2" charset="2"/>
              <a:buChar char=""/>
            </a:pPr>
            <a:r>
              <a:rPr lang="en-IN" sz="2500" u="sng"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Advantages</a:t>
            </a:r>
            <a:r>
              <a:rPr lang="en-IN" sz="2000" u="sng"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and Limitation of the proposed System</a:t>
            </a:r>
            <a:br>
              <a:rPr lang="en-IN" sz="2000" u="sng" dirty="0">
                <a:solidFill>
                  <a:schemeClr val="tx2"/>
                </a:solidFill>
                <a:effectLst/>
                <a:latin typeface="Calibri" panose="020F0502020204030204" pitchFamily="34" charset="0"/>
                <a:ea typeface="Calibri" panose="020F0502020204030204" pitchFamily="34" charset="0"/>
                <a:cs typeface="Calibri" panose="020F0502020204030204" pitchFamily="34" charset="0"/>
              </a:rPr>
            </a:br>
            <a:endParaRPr lang="en-IN" sz="20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7" name="Google Shape;489;p60">
            <a:extLst>
              <a:ext uri="{FF2B5EF4-FFF2-40B4-BE49-F238E27FC236}">
                <a16:creationId xmlns:a16="http://schemas.microsoft.com/office/drawing/2014/main" id="{1B4BB934-9A08-1D8A-8119-5C9CF854E19D}"/>
              </a:ext>
            </a:extLst>
          </p:cNvPr>
          <p:cNvSpPr txBox="1">
            <a:spLocks/>
          </p:cNvSpPr>
          <p:nvPr/>
        </p:nvSpPr>
        <p:spPr>
          <a:xfrm>
            <a:off x="713250" y="1272925"/>
            <a:ext cx="7717500" cy="329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9pPr>
          </a:lstStyle>
          <a:p>
            <a:pPr marR="1097280" algn="just">
              <a:lnSpc>
                <a:spcPct val="106000"/>
              </a:lnSpc>
              <a:spcAft>
                <a:spcPts val="800"/>
              </a:spcAft>
            </a:pPr>
            <a:r>
              <a:rPr lang="en-US" sz="20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Advantages:</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gn="just">
              <a:lnSpc>
                <a:spcPct val="115000"/>
              </a:lnSpc>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Advantage of the system is that it is very easy to Reset the Password of the user and delete, add to cart products when it found unnecessary.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lvl="1" algn="just">
              <a:lnSpc>
                <a:spcPct val="11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gn="just">
              <a:lnSpc>
                <a:spcPct val="115000"/>
              </a:lnSpc>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Users can order products via websites.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lvl="1" algn="just">
              <a:lnSpc>
                <a:spcPct val="11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gn="just">
              <a:lnSpc>
                <a:spcPct val="115000"/>
              </a:lnSpc>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Calibri" panose="020F0502020204030204" pitchFamily="34" charset="0"/>
              </a:rPr>
              <a:t>Only Admin have all the rights for managing all the product rate/quantity/size etc.</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lvl="1" algn="just">
              <a:lnSpc>
                <a:spcPct val="11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gn="just">
              <a:lnSpc>
                <a:spcPct val="115000"/>
              </a:lnSpc>
              <a:spcAft>
                <a:spcPts val="800"/>
              </a:spcAft>
              <a:buFont typeface="Symbol" panose="05050102010706020507" pitchFamily="18" charset="2"/>
              <a:buChar char=""/>
            </a:pPr>
            <a:r>
              <a:rPr lang="en-US" sz="1600" kern="100" dirty="0">
                <a:solidFill>
                  <a:srgbClr val="373D3E"/>
                </a:solidFill>
                <a:effectLst/>
                <a:latin typeface="Calibri" panose="020F0502020204030204" pitchFamily="34" charset="0"/>
                <a:ea typeface="Calibri" panose="020F0502020204030204" pitchFamily="34" charset="0"/>
                <a:cs typeface="Calibri" panose="020F0502020204030204" pitchFamily="34" charset="0"/>
              </a:rPr>
              <a:t>One of the biggest advantages of ecommerce to business that keep sellers interested in online selling is cost reduction.	</a:t>
            </a:r>
          </a:p>
          <a:p>
            <a:pPr marL="342900" lvl="0" indent="-342900" algn="just">
              <a:lnSpc>
                <a:spcPct val="115000"/>
              </a:lnSpc>
              <a:spcAft>
                <a:spcPts val="800"/>
              </a:spcAft>
              <a:buFont typeface="Symbol" panose="05050102010706020507" pitchFamily="18" charset="2"/>
              <a:buChar char=""/>
            </a:pPr>
            <a:endParaRPr lang="en-US" sz="1600" kern="100" dirty="0">
              <a:solidFill>
                <a:srgbClr val="373D3E"/>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800"/>
              </a:spcAft>
              <a:buFont typeface="Symbol" panose="05050102010706020507" pitchFamily="18" charset="2"/>
              <a:buChar char=""/>
            </a:pPr>
            <a:endParaRPr lang="en-US" sz="1600" kern="100" dirty="0">
              <a:solidFill>
                <a:srgbClr val="373D3E"/>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800"/>
              </a:spcAft>
              <a:buFont typeface="Symbol" panose="05050102010706020507" pitchFamily="18" charset="2"/>
              <a:buChar char=""/>
            </a:pPr>
            <a:endParaRPr lang="en-US" sz="1600" kern="100" dirty="0">
              <a:solidFill>
                <a:srgbClr val="373D3E"/>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800"/>
              </a:spcAft>
              <a:buFont typeface="Symbol" panose="05050102010706020507" pitchFamily="18" charset="2"/>
              <a:buChar char=""/>
            </a:pP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4E079C3-369D-048E-256E-F548BF37AD75}"/>
              </a:ext>
            </a:extLst>
          </p:cNvPr>
          <p:cNvSpPr>
            <a:spLocks noGrp="1"/>
          </p:cNvSpPr>
          <p:nvPr>
            <p:ph type="title"/>
          </p:nvPr>
        </p:nvSpPr>
        <p:spPr/>
        <p:txBody>
          <a:bodyPr/>
          <a:lstStyle/>
          <a:p>
            <a:r>
              <a:rPr lang="en-US" sz="200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Limitations: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0" name="Text Placeholder 9">
            <a:extLst>
              <a:ext uri="{FF2B5EF4-FFF2-40B4-BE49-F238E27FC236}">
                <a16:creationId xmlns:a16="http://schemas.microsoft.com/office/drawing/2014/main" id="{ECFBC33C-DEF6-FEB4-DC2B-1FF4836ACDC4}"/>
              </a:ext>
            </a:extLst>
          </p:cNvPr>
          <p:cNvSpPr>
            <a:spLocks noGrp="1"/>
          </p:cNvSpPr>
          <p:nvPr>
            <p:ph type="body" idx="1"/>
          </p:nvPr>
        </p:nvSpPr>
        <p:spPr>
          <a:xfrm>
            <a:off x="720000" y="1139550"/>
            <a:ext cx="7704000" cy="3087009"/>
          </a:xfrm>
        </p:spPr>
        <p:txBody>
          <a:bodyPr/>
          <a:lstStyle/>
          <a:p>
            <a:pPr marL="342900" lvl="0" indent="-342900" algn="just">
              <a:lnSpc>
                <a:spcPct val="106000"/>
              </a:lnSpc>
              <a:buFont typeface="Symbol" panose="05050102010706020507" pitchFamily="18" charset="2"/>
              <a:buChar char=""/>
              <a:tabLst>
                <a:tab pos="1143000" algn="l"/>
              </a:tabLs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Limited Access: Since the system is not hosted on a server, it can only be accessed by those who have physical access to the computer on which it is installed. This limits access to the system.</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139700" indent="0" algn="just">
              <a:lnSpc>
                <a:spcPct val="106000"/>
              </a:lnSpc>
              <a:buNone/>
              <a:tabLst>
                <a:tab pos="1143000" algn="l"/>
              </a:tabLst>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spcAft>
                <a:spcPts val="800"/>
              </a:spcAft>
              <a:buFont typeface="Symbol" panose="05050102010706020507" pitchFamily="18" charset="2"/>
              <a:buChar char=""/>
              <a:tabLst>
                <a:tab pos="1143000" algn="l"/>
              </a:tabLs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Offline payment is not available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996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0" name="Google Shape;488;p60">
            <a:extLst>
              <a:ext uri="{FF2B5EF4-FFF2-40B4-BE49-F238E27FC236}">
                <a16:creationId xmlns:a16="http://schemas.microsoft.com/office/drawing/2014/main" id="{AD13E046-95EF-6A28-F5B5-5B441368AD58}"/>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342900" indent="-342900">
              <a:lnSpc>
                <a:spcPct val="107000"/>
              </a:lnSpc>
              <a:spcAft>
                <a:spcPts val="800"/>
              </a:spcAft>
              <a:buFont typeface="Wingdings" panose="05000000000000000000" pitchFamily="2" charset="2"/>
              <a:buChar char=""/>
            </a:pPr>
            <a:r>
              <a:rPr lang="en-IN" sz="2500"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Proposed Time Line Chart</a:t>
            </a:r>
            <a:br>
              <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404E8701-E40B-46C1-0ADC-ECA9F1D97041}"/>
              </a:ext>
            </a:extLst>
          </p:cNvPr>
          <p:cNvPicPr>
            <a:picLocks noChangeAspect="1"/>
          </p:cNvPicPr>
          <p:nvPr/>
        </p:nvPicPr>
        <p:blipFill>
          <a:blip r:embed="rId3"/>
          <a:stretch>
            <a:fillRect/>
          </a:stretch>
        </p:blipFill>
        <p:spPr>
          <a:xfrm>
            <a:off x="324604" y="1227328"/>
            <a:ext cx="8494792" cy="32467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8" name="Google Shape;488;p60">
            <a:extLst>
              <a:ext uri="{FF2B5EF4-FFF2-40B4-BE49-F238E27FC236}">
                <a16:creationId xmlns:a16="http://schemas.microsoft.com/office/drawing/2014/main" id="{91F1B490-1362-DE05-4A91-B955A5C3D270}"/>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342900" indent="-342900">
              <a:lnSpc>
                <a:spcPct val="107000"/>
              </a:lnSpc>
              <a:spcAft>
                <a:spcPts val="800"/>
              </a:spcAft>
              <a:buFont typeface="Wingdings" panose="05000000000000000000" pitchFamily="2" charset="2"/>
              <a:buChar char=""/>
            </a:pPr>
            <a:r>
              <a:rPr lang="en-IN" sz="2500" u="sng"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Targeted User</a:t>
            </a:r>
            <a:br>
              <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Google Shape;489;p60">
            <a:extLst>
              <a:ext uri="{FF2B5EF4-FFF2-40B4-BE49-F238E27FC236}">
                <a16:creationId xmlns:a16="http://schemas.microsoft.com/office/drawing/2014/main" id="{7550FFC6-959B-9E93-19E8-50679BBA9CA3}"/>
              </a:ext>
            </a:extLst>
          </p:cNvPr>
          <p:cNvSpPr txBox="1">
            <a:spLocks/>
          </p:cNvSpPr>
          <p:nvPr/>
        </p:nvSpPr>
        <p:spPr>
          <a:xfrm>
            <a:off x="713250" y="1272925"/>
            <a:ext cx="7717500" cy="329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9pPr>
          </a:lstStyle>
          <a:p>
            <a:pPr marL="342900" indent="-342900" algn="just" fontAlgn="base">
              <a:spcAft>
                <a:spcPts val="1200"/>
              </a:spcAft>
              <a:buFont typeface="Symbol" panose="05050102010706020507" pitchFamily="18" charset="2"/>
              <a:buChar char=""/>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Fashion-conscious individuals</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fontAlgn="base">
              <a:spcAft>
                <a:spcPts val="1200"/>
              </a:spcAft>
              <a:buFont typeface="Symbol" panose="05050102010706020507" pitchFamily="18" charset="2"/>
              <a:buChar char=""/>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Budget Shoppers</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fontAlgn="base">
              <a:spcAft>
                <a:spcPts val="1200"/>
              </a:spcAft>
              <a:buFont typeface="Symbol" panose="05050102010706020507" pitchFamily="18" charset="2"/>
              <a:buChar char=""/>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Work wear Shoppers</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fontAlgn="base">
              <a:spcAft>
                <a:spcPts val="1200"/>
              </a:spcAft>
              <a:buFont typeface="Symbol" panose="05050102010706020507" pitchFamily="18" charset="2"/>
              <a:buChar char=""/>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Parents and Guardians</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fontAlgn="base">
              <a:spcAft>
                <a:spcPts val="1200"/>
              </a:spcAft>
              <a:buFont typeface="Symbol" panose="05050102010706020507" pitchFamily="18" charset="2"/>
              <a:buChar char=""/>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Size and Fit Concerned Shoppers</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fontAlgn="base">
              <a:spcAft>
                <a:spcPts val="1200"/>
              </a:spcAft>
              <a:buFont typeface="Symbol" panose="05050102010706020507" pitchFamily="18" charset="2"/>
              <a:buChar char=""/>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Shoe enthusiasts and collectors</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fontAlgn="base">
              <a:spcAft>
                <a:spcPts val="1200"/>
              </a:spcAft>
              <a:buFont typeface="Symbol" panose="05050102010706020507" pitchFamily="18" charset="2"/>
              <a:buChar char=""/>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Busy professionals seeking convenience</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106000"/>
              </a:lnSpc>
              <a:spcAft>
                <a:spcPts val="1200"/>
              </a:spcAft>
              <a:buFont typeface="Symbol" panose="05050102010706020507" pitchFamily="18" charset="2"/>
              <a:buChar char=""/>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International customers looking for unique Product</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fontAlgn="base">
              <a:lnSpc>
                <a:spcPct val="107000"/>
              </a:lnSpc>
              <a:buClr>
                <a:srgbClr val="000000"/>
              </a:buClr>
              <a:buSzPts val="2000"/>
              <a:buFont typeface="Wingdings" panose="05000000000000000000" pitchFamily="2" charset="2"/>
              <a:buChar char=""/>
            </a:pPr>
            <a:endParaRPr lang="en-IN" sz="1600" kern="100" dirty="0">
              <a:solidFill>
                <a:schemeClr val="tx2"/>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 name="Google Shape;488;p60">
            <a:extLst>
              <a:ext uri="{FF2B5EF4-FFF2-40B4-BE49-F238E27FC236}">
                <a16:creationId xmlns:a16="http://schemas.microsoft.com/office/drawing/2014/main" id="{DD919147-DE05-2091-2FF8-94EFC89584F2}"/>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Font typeface="Wingdings" panose="05000000000000000000" pitchFamily="2" charset="2"/>
              <a:buChar char=""/>
            </a:pPr>
            <a:r>
              <a:rPr lang="en-IN" sz="2500" u="sng"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Requirement Determination</a:t>
            </a:r>
            <a:endParaRPr lang="en-IN" sz="25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Google Shape;489;p60">
            <a:extLst>
              <a:ext uri="{FF2B5EF4-FFF2-40B4-BE49-F238E27FC236}">
                <a16:creationId xmlns:a16="http://schemas.microsoft.com/office/drawing/2014/main" id="{CC98F974-35C8-2095-057E-9EA60A34B30F}"/>
              </a:ext>
            </a:extLst>
          </p:cNvPr>
          <p:cNvSpPr txBox="1">
            <a:spLocks/>
          </p:cNvSpPr>
          <p:nvPr/>
        </p:nvSpPr>
        <p:spPr>
          <a:xfrm>
            <a:off x="713250" y="1272925"/>
            <a:ext cx="7717500" cy="34255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15000"/>
              </a:lnSpc>
              <a:spcAft>
                <a:spcPts val="800"/>
              </a:spcAft>
              <a:buFont typeface="Symbol" panose="05050102010706020507" pitchFamily="18" charset="2"/>
              <a:buChar char=""/>
            </a:pPr>
            <a:r>
              <a:rPr lang="en-US" sz="16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Similar Application/Websites Study:</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15000"/>
              </a:lnSpc>
              <a:spcAft>
                <a:spcPts val="800"/>
              </a:spcAft>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have analyzed different websites &amp; understood that what we should provide in this system</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800"/>
              </a:spcAft>
              <a:buFont typeface="Symbol" panose="05050102010706020507" pitchFamily="18" charset="2"/>
              <a:buChar char=""/>
            </a:pPr>
            <a:r>
              <a:rPr lang="en-US" sz="16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Questionnaires: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15000"/>
              </a:lnSpc>
              <a:spcAft>
                <a:spcPts val="800"/>
              </a:spcAft>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have also asked some questions to our faculty members &amp; got some information from them also.</a:t>
            </a:r>
          </a:p>
          <a:p>
            <a:pPr marL="342900" lvl="0" indent="-342900">
              <a:lnSpc>
                <a:spcPct val="115000"/>
              </a:lnSpc>
              <a:spcAft>
                <a:spcPts val="800"/>
              </a:spcAft>
              <a:buFont typeface="Symbol" panose="05050102010706020507" pitchFamily="18" charset="2"/>
              <a:buChar char=""/>
            </a:pPr>
            <a:r>
              <a:rPr lang="en-US" sz="16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Group Discussion:</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228600">
              <a:lnSpc>
                <a:spcPct val="115000"/>
              </a:lnSpc>
              <a:spcAft>
                <a:spcPts val="800"/>
              </a:spcAft>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group discussion we have finalized the modules which will be present in our system.</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15000"/>
              </a:lnSpc>
              <a:spcAft>
                <a:spcPts val="800"/>
              </a:spcAft>
            </a:pP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800"/>
              </a:spcAft>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lnSpc>
                <a:spcPct val="107000"/>
              </a:lnSpc>
              <a:buSzPts val="2000"/>
              <a:buFont typeface="Wingdings" panose="05000000000000000000" pitchFamily="2" charset="2"/>
              <a:buChar char=""/>
            </a:pPr>
            <a:endParaRPr lang="en-IN" sz="2500" kern="100" dirty="0">
              <a:solidFill>
                <a:schemeClr val="tx2"/>
              </a:solidFill>
              <a:uFill>
                <a:solidFill>
                  <a:srgbClr val="000000"/>
                </a:solidFill>
              </a:u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6" name="Google Shape;488;p60">
            <a:extLst>
              <a:ext uri="{FF2B5EF4-FFF2-40B4-BE49-F238E27FC236}">
                <a16:creationId xmlns:a16="http://schemas.microsoft.com/office/drawing/2014/main" id="{F794B9A5-4EF9-C2DB-0C50-7A6579BCC96F}"/>
              </a:ext>
            </a:extLst>
          </p:cNvPr>
          <p:cNvSpPr txBox="1">
            <a:spLocks noGrp="1"/>
          </p:cNvSpPr>
          <p:nvPr>
            <p:ph type="title"/>
          </p:nvPr>
        </p:nvSpPr>
        <p:spPr>
          <a:xfrm>
            <a:off x="713225" y="445025"/>
            <a:ext cx="4711500" cy="537108"/>
          </a:xfrm>
          <a:prstGeom prst="rect">
            <a:avLst/>
          </a:prstGeom>
        </p:spPr>
        <p:txBody>
          <a:bodyPr spcFirstLastPara="1" wrap="square" lIns="91425" tIns="91425" rIns="91425" bIns="91425" anchor="t" anchorCtr="0">
            <a:noAutofit/>
          </a:bodyPr>
          <a:lstStyle/>
          <a:p>
            <a:pPr marL="342900" indent="-342900">
              <a:lnSpc>
                <a:spcPct val="107000"/>
              </a:lnSpc>
              <a:spcAft>
                <a:spcPts val="800"/>
              </a:spcAft>
              <a:buFont typeface="Wingdings" panose="05000000000000000000" pitchFamily="2" charset="2"/>
              <a:buChar char=""/>
            </a:pPr>
            <a:r>
              <a:rPr lang="en-IN" sz="2500" u="sng"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Requirement Specification</a:t>
            </a:r>
            <a:br>
              <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489;p60">
            <a:extLst>
              <a:ext uri="{FF2B5EF4-FFF2-40B4-BE49-F238E27FC236}">
                <a16:creationId xmlns:a16="http://schemas.microsoft.com/office/drawing/2014/main" id="{BD20C5A2-5C88-227F-E0C8-F0201215566E}"/>
              </a:ext>
            </a:extLst>
          </p:cNvPr>
          <p:cNvSpPr txBox="1">
            <a:spLocks/>
          </p:cNvSpPr>
          <p:nvPr/>
        </p:nvSpPr>
        <p:spPr>
          <a:xfrm>
            <a:off x="713250" y="1144693"/>
            <a:ext cx="7717500" cy="3424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2"/>
              </a:buClr>
              <a:buSzPts val="3000"/>
              <a:buFont typeface="DM Sans"/>
              <a:buNone/>
              <a:defRPr sz="30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2"/>
              </a:buClr>
              <a:buSzPts val="3000"/>
              <a:buFont typeface="DM Sans"/>
              <a:buNone/>
              <a:defRPr sz="30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lt2"/>
              </a:buClr>
              <a:buSzPts val="3000"/>
              <a:buFont typeface="DM Sans"/>
              <a:buNone/>
              <a:defRPr sz="30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lt2"/>
              </a:buClr>
              <a:buSzPts val="3000"/>
              <a:buFont typeface="DM Sans"/>
              <a:buNone/>
              <a:defRPr sz="30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lt2"/>
              </a:buClr>
              <a:buSzPts val="3000"/>
              <a:buFont typeface="DM Sans"/>
              <a:buNone/>
              <a:defRPr sz="30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lt2"/>
              </a:buClr>
              <a:buSzPts val="3000"/>
              <a:buFont typeface="DM Sans"/>
              <a:buNone/>
              <a:defRPr sz="30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lt2"/>
              </a:buClr>
              <a:buSzPts val="3000"/>
              <a:buFont typeface="DM Sans"/>
              <a:buNone/>
              <a:defRPr sz="30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lt2"/>
              </a:buClr>
              <a:buSzPts val="3000"/>
              <a:buFont typeface="DM Sans"/>
              <a:buNone/>
              <a:defRPr sz="30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lt2"/>
              </a:buClr>
              <a:buSzPts val="3000"/>
              <a:buFont typeface="DM Sans"/>
              <a:buNone/>
              <a:defRPr sz="3000" b="0" i="0" u="none" strike="noStrike" cap="none">
                <a:solidFill>
                  <a:schemeClr val="lt2"/>
                </a:solidFill>
                <a:latin typeface="DM Sans"/>
                <a:ea typeface="DM Sans"/>
                <a:cs typeface="DM Sans"/>
                <a:sym typeface="DM Sans"/>
              </a:defRPr>
            </a:lvl9pPr>
          </a:lstStyle>
          <a:p>
            <a:pPr algn="just">
              <a:lnSpc>
                <a:spcPct val="106000"/>
              </a:lnSpc>
              <a:spcAft>
                <a:spcPts val="800"/>
              </a:spcAft>
            </a:pPr>
            <a:r>
              <a:rPr lang="en-US" sz="16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Functional Requirements: </a:t>
            </a:r>
            <a:endParaRPr lang="en-IN" sz="1600" kern="100" dirty="0">
              <a:latin typeface="Calibri" panose="020F0502020204030204" pitchFamily="34" charset="0"/>
              <a:ea typeface="Calibri" panose="020F0502020204030204" pitchFamily="34" charset="0"/>
              <a:cs typeface="Calibri" panose="020F0502020204030204" pitchFamily="34" charset="0"/>
            </a:endParaRPr>
          </a:p>
          <a:p>
            <a:pPr algn="just">
              <a:lnSpc>
                <a:spcPct val="106000"/>
              </a:lnSpc>
              <a:spcAft>
                <a:spcPts val="800"/>
              </a:spcAft>
            </a:pPr>
            <a:r>
              <a:rPr lang="en-US" sz="1600" b="1"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Admin side:</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buFont typeface="Arial" panose="020B0604020202020204" pitchFamily="34" charset="0"/>
              <a:buChar char="•"/>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Admin can Login in the system using login credentials.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68300" indent="0" algn="just">
              <a:lnSpc>
                <a:spcPct val="106000"/>
              </a:lnSpc>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buFont typeface="Arial" panose="020B0604020202020204" pitchFamily="34" charset="0"/>
              <a:buChar char="•"/>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Admin can manage his/her Profile like admin can View user profile.</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68300" indent="0" algn="just">
              <a:lnSpc>
                <a:spcPct val="106000"/>
              </a:lnSpc>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buFont typeface="Arial" panose="020B0604020202020204" pitchFamily="34" charset="0"/>
              <a:buChar char="•"/>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Admin can manage Quantity details, product’s details, product order.</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68300" indent="0" algn="just">
              <a:lnSpc>
                <a:spcPct val="106000"/>
              </a:lnSpc>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spcAft>
                <a:spcPts val="800"/>
              </a:spcAft>
              <a:buFont typeface="Arial" panose="020B0604020202020204" pitchFamily="34" charset="0"/>
              <a:buChar char="•"/>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Admin can manage feedbacks/Question of products Related. Admin can also reply to the feedback sender Through Email.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139700" indent="0" algn="just">
              <a:lnSpc>
                <a:spcPct val="106000"/>
              </a:lnSpc>
              <a:spcAft>
                <a:spcPts val="800"/>
              </a:spcAft>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solidFill>
                <a:schemeClr val="tx2"/>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BCF8AD-030F-05B4-1F3D-FD3421799014}"/>
              </a:ext>
            </a:extLst>
          </p:cNvPr>
          <p:cNvSpPr>
            <a:spLocks noGrp="1"/>
          </p:cNvSpPr>
          <p:nvPr>
            <p:ph type="title"/>
          </p:nvPr>
        </p:nvSpPr>
        <p:spPr>
          <a:xfrm>
            <a:off x="325120" y="445025"/>
            <a:ext cx="5662507" cy="421962"/>
          </a:xfrm>
        </p:spPr>
        <p:txBody>
          <a:bodyPr/>
          <a:lstStyle/>
          <a:p>
            <a:pPr marL="457200">
              <a:lnSpc>
                <a:spcPct val="106000"/>
              </a:lnSpc>
            </a:pPr>
            <a:r>
              <a:rPr lang="en-US" sz="1800" b="1"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side</a:t>
            </a:r>
            <a:r>
              <a:rPr lang="en-US" sz="1800" b="1"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Placeholder 8">
            <a:extLst>
              <a:ext uri="{FF2B5EF4-FFF2-40B4-BE49-F238E27FC236}">
                <a16:creationId xmlns:a16="http://schemas.microsoft.com/office/drawing/2014/main" id="{6BC42FFC-17DF-4184-D892-78768C82EB5A}"/>
              </a:ext>
            </a:extLst>
          </p:cNvPr>
          <p:cNvSpPr>
            <a:spLocks noGrp="1"/>
          </p:cNvSpPr>
          <p:nvPr>
            <p:ph type="body" idx="1"/>
          </p:nvPr>
        </p:nvSpPr>
        <p:spPr>
          <a:xfrm>
            <a:off x="720000" y="866987"/>
            <a:ext cx="7704000" cy="4165600"/>
          </a:xfrm>
        </p:spPr>
        <p:txBody>
          <a:bodyPr/>
          <a:lstStyle/>
          <a:p>
            <a:pPr marL="800100" lvl="1" indent="-342900" algn="just">
              <a:lnSpc>
                <a:spcPct val="106000"/>
              </a:lnSpc>
              <a:buFont typeface="Symbol" panose="05050102010706020507" pitchFamily="18" charset="2"/>
              <a:buChar char=""/>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 can login in the system using login credentials.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68300" indent="0" algn="just">
              <a:lnSpc>
                <a:spcPct val="106000"/>
              </a:lnSpc>
              <a:buNone/>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gn="just">
              <a:lnSpc>
                <a:spcPct val="106000"/>
              </a:lnSpc>
              <a:buFont typeface="Symbol" panose="05050102010706020507" pitchFamily="18" charset="2"/>
              <a:buChar char=""/>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 can manage their profile.</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68300" indent="0" algn="just">
              <a:lnSpc>
                <a:spcPct val="106000"/>
              </a:lnSpc>
              <a:buNone/>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gn="just">
              <a:lnSpc>
                <a:spcPct val="106000"/>
              </a:lnSpc>
              <a:buFont typeface="Symbol" panose="05050102010706020507" pitchFamily="18" charset="2"/>
              <a:buChar char=""/>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 can send feedback/Question to the admin. </a:t>
            </a:r>
            <a:r>
              <a:rPr lang="en-US"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6000"/>
              </a:lnSpc>
              <a:spcAft>
                <a:spcPts val="800"/>
              </a:spcAft>
              <a:buNone/>
            </a:pP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139700" indent="0" algn="just">
              <a:lnSpc>
                <a:spcPct val="106000"/>
              </a:lnSpc>
              <a:spcAft>
                <a:spcPts val="800"/>
              </a:spcAft>
              <a:buNone/>
            </a:pPr>
            <a:r>
              <a:rPr lang="en-US" sz="18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Requirements: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gn="just">
              <a:lnSpc>
                <a:spcPct val="106000"/>
              </a:lnSpc>
              <a:spcAft>
                <a:spcPts val="800"/>
              </a:spcAft>
              <a:buFont typeface="Symbol" panose="05050102010706020507" pitchFamily="18" charset="2"/>
              <a:buChar char=""/>
            </a:pPr>
            <a:r>
              <a:rPr lang="en-US" sz="16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entire database should have backup in case of data loss.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139700" indent="0" algn="just">
              <a:lnSpc>
                <a:spcPct val="106000"/>
              </a:lnSpc>
              <a:spcAft>
                <a:spcPts val="800"/>
              </a:spcAft>
              <a:buNone/>
            </a:pP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257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88;p60">
            <a:extLst>
              <a:ext uri="{FF2B5EF4-FFF2-40B4-BE49-F238E27FC236}">
                <a16:creationId xmlns:a16="http://schemas.microsoft.com/office/drawing/2014/main" id="{D9CF1874-76DD-F519-4E1F-AA77DA51FA4D}"/>
              </a:ext>
            </a:extLst>
          </p:cNvPr>
          <p:cNvSpPr txBox="1">
            <a:spLocks noGrp="1"/>
          </p:cNvSpPr>
          <p:nvPr>
            <p:ph type="title"/>
          </p:nvPr>
        </p:nvSpPr>
        <p:spPr>
          <a:xfrm>
            <a:off x="873579" y="2106386"/>
            <a:ext cx="3094263" cy="465364"/>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Font typeface="Wingdings" panose="05000000000000000000" pitchFamily="2" charset="2"/>
              <a:buChar char=""/>
            </a:pPr>
            <a:r>
              <a:rPr lang="en-IN" sz="2500" u="sng" dirty="0">
                <a:solidFill>
                  <a:schemeClr val="tx2"/>
                </a:solidFill>
                <a:effectLst/>
                <a:latin typeface="Times New Roman" panose="02020603050405020304" pitchFamily="18" charset="0"/>
                <a:ea typeface="Calibri" panose="020F0502020204030204" pitchFamily="34" charset="0"/>
              </a:rPr>
              <a:t>Use case Diagram</a:t>
            </a:r>
            <a:r>
              <a:rPr lang="en-IN" sz="2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6BC3FCF1-C538-33A4-AD99-74752BE75389}"/>
              </a:ext>
            </a:extLst>
          </p:cNvPr>
          <p:cNvSpPr>
            <a:spLocks noChangeArrowheads="1"/>
          </p:cNvSpPr>
          <p:nvPr/>
        </p:nvSpPr>
        <p:spPr bwMode="auto">
          <a:xfrm>
            <a:off x="7985311" y="-3034608"/>
            <a:ext cx="30694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8" name="Picture 690237119">
            <a:extLst>
              <a:ext uri="{FF2B5EF4-FFF2-40B4-BE49-F238E27FC236}">
                <a16:creationId xmlns:a16="http://schemas.microsoft.com/office/drawing/2014/main" id="{DC8C97A8-CC22-A7E0-2F24-A78AD52C2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81000"/>
            <a:ext cx="3698421" cy="42563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C8949EA-ABA3-C4DA-75A2-48A9431D9F8E}"/>
              </a:ext>
            </a:extLst>
          </p:cNvPr>
          <p:cNvSpPr>
            <a:spLocks noChangeArrowheads="1"/>
          </p:cNvSpPr>
          <p:nvPr/>
        </p:nvSpPr>
        <p:spPr bwMode="auto">
          <a:xfrm>
            <a:off x="8093261" y="4601267"/>
            <a:ext cx="30694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620009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E3184E-50E3-317F-70CF-C2550EC04EA5}"/>
              </a:ext>
            </a:extLst>
          </p:cNvPr>
          <p:cNvSpPr txBox="1"/>
          <p:nvPr/>
        </p:nvSpPr>
        <p:spPr>
          <a:xfrm>
            <a:off x="1123627" y="567548"/>
            <a:ext cx="4572000" cy="477054"/>
          </a:xfrm>
          <a:prstGeom prst="rect">
            <a:avLst/>
          </a:prstGeom>
          <a:noFill/>
        </p:spPr>
        <p:txBody>
          <a:bodyPr wrap="square">
            <a:spAutoFit/>
          </a:bodyPr>
          <a:lstStyle/>
          <a:p>
            <a:pPr marL="285750" indent="-285750">
              <a:buFont typeface="Wingdings" panose="05000000000000000000" pitchFamily="2" charset="2"/>
              <a:buChar char="v"/>
            </a:pPr>
            <a:r>
              <a:rPr lang="en-IN" sz="2500"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Data Dictionary</a:t>
            </a:r>
            <a:endParaRPr lang="en-IN" sz="2500" dirty="0"/>
          </a:p>
        </p:txBody>
      </p:sp>
      <p:graphicFrame>
        <p:nvGraphicFramePr>
          <p:cNvPr id="10" name="Table 10">
            <a:extLst>
              <a:ext uri="{FF2B5EF4-FFF2-40B4-BE49-F238E27FC236}">
                <a16:creationId xmlns:a16="http://schemas.microsoft.com/office/drawing/2014/main" id="{1180EE01-2AB1-625C-AC41-ABE47D8797A4}"/>
              </a:ext>
            </a:extLst>
          </p:cNvPr>
          <p:cNvGraphicFramePr>
            <a:graphicFrameLocks noGrp="1"/>
          </p:cNvGraphicFramePr>
          <p:nvPr>
            <p:extLst>
              <p:ext uri="{D42A27DB-BD31-4B8C-83A1-F6EECF244321}">
                <p14:modId xmlns:p14="http://schemas.microsoft.com/office/powerpoint/2010/main" val="1700562548"/>
              </p:ext>
            </p:extLst>
          </p:nvPr>
        </p:nvGraphicFramePr>
        <p:xfrm>
          <a:off x="1509707" y="1182301"/>
          <a:ext cx="5674965" cy="3269559"/>
        </p:xfrm>
        <a:graphic>
          <a:graphicData uri="http://schemas.openxmlformats.org/drawingml/2006/table">
            <a:tbl>
              <a:tblPr firstRow="1" bandRow="1">
                <a:tableStyleId>{B301B821-A1FF-4177-AEE7-76D212191A09}</a:tableStyleId>
              </a:tblPr>
              <a:tblGrid>
                <a:gridCol w="990714">
                  <a:extLst>
                    <a:ext uri="{9D8B030D-6E8A-4147-A177-3AD203B41FA5}">
                      <a16:colId xmlns:a16="http://schemas.microsoft.com/office/drawing/2014/main" val="3003513184"/>
                    </a:ext>
                  </a:extLst>
                </a:gridCol>
                <a:gridCol w="4684251">
                  <a:extLst>
                    <a:ext uri="{9D8B030D-6E8A-4147-A177-3AD203B41FA5}">
                      <a16:colId xmlns:a16="http://schemas.microsoft.com/office/drawing/2014/main" val="1925935699"/>
                    </a:ext>
                  </a:extLst>
                </a:gridCol>
              </a:tblGrid>
              <a:tr h="0">
                <a:tc>
                  <a:txBody>
                    <a:bodyPr/>
                    <a:lstStyle/>
                    <a:p>
                      <a:r>
                        <a:rPr lang="en-IN" sz="1400" b="1" dirty="0">
                          <a:effectLst/>
                          <a:latin typeface="Calibri" panose="020F0502020204030204" pitchFamily="34" charset="0"/>
                          <a:ea typeface="Calibri" panose="020F0502020204030204" pitchFamily="34" charset="0"/>
                          <a:cs typeface="Times New Roman" panose="02020603050405020304" pitchFamily="18" charset="0"/>
                        </a:rPr>
                        <a:t>Sr. No.</a:t>
                      </a:r>
                      <a:endParaRPr lang="en-IN"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effectLst/>
                          <a:latin typeface="Calibri" panose="020F0502020204030204" pitchFamily="34" charset="0"/>
                          <a:ea typeface="Calibri" panose="020F0502020204030204" pitchFamily="34" charset="0"/>
                          <a:cs typeface="Times New Roman" panose="02020603050405020304" pitchFamily="18" charset="0"/>
                        </a:rPr>
                        <a:t>Table Name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extLst>
                  <a:ext uri="{0D108BD9-81ED-4DB2-BD59-A6C34878D82A}">
                    <a16:rowId xmlns:a16="http://schemas.microsoft.com/office/drawing/2014/main" val="4082657827"/>
                  </a:ext>
                </a:extLst>
              </a:tr>
              <a:tr h="370840">
                <a:tc>
                  <a:txBody>
                    <a:bodyPr/>
                    <a:lstStyle/>
                    <a:p>
                      <a:r>
                        <a:rPr lang="en-IN" dirty="0">
                          <a:solidFill>
                            <a:schemeClr val="accent1"/>
                          </a:solidFill>
                        </a:rPr>
                        <a:t>1</a:t>
                      </a:r>
                    </a:p>
                  </a:txBody>
                  <a:tcPr>
                    <a:solidFill>
                      <a:schemeClr val="accent2"/>
                    </a:solidFill>
                  </a:tcPr>
                </a:tc>
                <a:tc>
                  <a:txBody>
                    <a:bodyPr/>
                    <a:lstStyle/>
                    <a:p>
                      <a:r>
                        <a:rPr lang="en-US" u="none" dirty="0">
                          <a:solidFill>
                            <a:schemeClr val="accent1"/>
                          </a:solidFill>
                        </a:rPr>
                        <a:t>L</a:t>
                      </a:r>
                      <a:r>
                        <a:rPr lang="en-IN" u="none" dirty="0" err="1">
                          <a:solidFill>
                            <a:schemeClr val="accent1"/>
                          </a:solidFill>
                        </a:rPr>
                        <a:t>ogin</a:t>
                      </a:r>
                      <a:r>
                        <a:rPr lang="en-IN" u="none" dirty="0">
                          <a:solidFill>
                            <a:schemeClr val="accent1"/>
                          </a:solidFill>
                        </a:rPr>
                        <a:t> Details</a:t>
                      </a:r>
                    </a:p>
                  </a:txBody>
                  <a:tcPr>
                    <a:solidFill>
                      <a:schemeClr val="accent2"/>
                    </a:solidFill>
                  </a:tcPr>
                </a:tc>
                <a:extLst>
                  <a:ext uri="{0D108BD9-81ED-4DB2-BD59-A6C34878D82A}">
                    <a16:rowId xmlns:a16="http://schemas.microsoft.com/office/drawing/2014/main" val="662449734"/>
                  </a:ext>
                </a:extLst>
              </a:tr>
              <a:tr h="0">
                <a:tc>
                  <a:txBody>
                    <a:bodyPr/>
                    <a:lstStyle/>
                    <a:p>
                      <a:r>
                        <a:rPr lang="en-IN" dirty="0">
                          <a:solidFill>
                            <a:schemeClr val="accent1"/>
                          </a:solidFill>
                        </a:rPr>
                        <a:t>2</a:t>
                      </a:r>
                    </a:p>
                  </a:txBody>
                  <a:tcPr>
                    <a:solidFill>
                      <a:schemeClr val="accent2"/>
                    </a:solidFill>
                  </a:tcPr>
                </a:tc>
                <a:tc>
                  <a:txBody>
                    <a:bodyPr/>
                    <a:lstStyle/>
                    <a:p>
                      <a:r>
                        <a:rPr lang="en-US" u="none" dirty="0">
                          <a:solidFill>
                            <a:schemeClr val="accent1"/>
                          </a:solidFill>
                        </a:rPr>
                        <a:t>U</a:t>
                      </a:r>
                      <a:r>
                        <a:rPr lang="en-IN" u="none" dirty="0">
                          <a:solidFill>
                            <a:schemeClr val="accent1"/>
                          </a:solidFill>
                        </a:rPr>
                        <a:t>ser Details</a:t>
                      </a:r>
                    </a:p>
                  </a:txBody>
                  <a:tcPr>
                    <a:solidFill>
                      <a:schemeClr val="accent2"/>
                    </a:solidFill>
                  </a:tcPr>
                </a:tc>
                <a:extLst>
                  <a:ext uri="{0D108BD9-81ED-4DB2-BD59-A6C34878D82A}">
                    <a16:rowId xmlns:a16="http://schemas.microsoft.com/office/drawing/2014/main" val="2840797957"/>
                  </a:ext>
                </a:extLst>
              </a:tr>
              <a:tr h="428462">
                <a:tc>
                  <a:txBody>
                    <a:bodyPr/>
                    <a:lstStyle/>
                    <a:p>
                      <a:r>
                        <a:rPr lang="en-IN" dirty="0">
                          <a:solidFill>
                            <a:schemeClr val="accent1"/>
                          </a:solidFill>
                        </a:rPr>
                        <a:t>3</a:t>
                      </a:r>
                    </a:p>
                  </a:txBody>
                  <a:tcPr>
                    <a:solidFill>
                      <a:schemeClr val="accent2"/>
                    </a:solidFill>
                  </a:tcPr>
                </a:tc>
                <a:tc>
                  <a:txBody>
                    <a:bodyPr/>
                    <a:lstStyle/>
                    <a:p>
                      <a:r>
                        <a:rPr lang="en-IN" u="none" dirty="0">
                          <a:solidFill>
                            <a:schemeClr val="accent1"/>
                          </a:solidFill>
                        </a:rPr>
                        <a:t>Product Details</a:t>
                      </a:r>
                    </a:p>
                  </a:txBody>
                  <a:tcPr>
                    <a:solidFill>
                      <a:schemeClr val="accent2"/>
                    </a:solidFill>
                  </a:tcPr>
                </a:tc>
                <a:extLst>
                  <a:ext uri="{0D108BD9-81ED-4DB2-BD59-A6C34878D82A}">
                    <a16:rowId xmlns:a16="http://schemas.microsoft.com/office/drawing/2014/main" val="3868347387"/>
                  </a:ext>
                </a:extLst>
              </a:tr>
              <a:tr h="387457">
                <a:tc>
                  <a:txBody>
                    <a:bodyPr/>
                    <a:lstStyle/>
                    <a:p>
                      <a:r>
                        <a:rPr lang="en-IN" dirty="0">
                          <a:solidFill>
                            <a:schemeClr val="accent1"/>
                          </a:solidFill>
                        </a:rPr>
                        <a:t>4</a:t>
                      </a:r>
                    </a:p>
                  </a:txBody>
                  <a:tcPr>
                    <a:solidFill>
                      <a:schemeClr val="accent2"/>
                    </a:solidFill>
                  </a:tcPr>
                </a:tc>
                <a:tc>
                  <a:txBody>
                    <a:bodyPr/>
                    <a:lstStyle/>
                    <a:p>
                      <a:r>
                        <a:rPr lang="en-US" u="none" dirty="0">
                          <a:solidFill>
                            <a:schemeClr val="accent1"/>
                          </a:solidFill>
                        </a:rPr>
                        <a:t>Sales Order</a:t>
                      </a:r>
                      <a:endParaRPr lang="en-IN" u="none" dirty="0">
                        <a:solidFill>
                          <a:schemeClr val="accent1"/>
                        </a:solidFill>
                      </a:endParaRPr>
                    </a:p>
                  </a:txBody>
                  <a:tcPr>
                    <a:solidFill>
                      <a:schemeClr val="accent2"/>
                    </a:solidFill>
                  </a:tcPr>
                </a:tc>
                <a:extLst>
                  <a:ext uri="{0D108BD9-81ED-4DB2-BD59-A6C34878D82A}">
                    <a16:rowId xmlns:a16="http://schemas.microsoft.com/office/drawing/2014/main" val="4135848408"/>
                  </a:ext>
                </a:extLst>
              </a:tr>
              <a:tr h="370840">
                <a:tc>
                  <a:txBody>
                    <a:bodyPr/>
                    <a:lstStyle/>
                    <a:p>
                      <a:r>
                        <a:rPr lang="en-IN" dirty="0">
                          <a:solidFill>
                            <a:schemeClr val="accent1"/>
                          </a:solidFill>
                        </a:rPr>
                        <a:t>5</a:t>
                      </a:r>
                    </a:p>
                  </a:txBody>
                  <a:tcPr>
                    <a:solidFill>
                      <a:schemeClr val="accent2"/>
                    </a:solidFill>
                  </a:tcPr>
                </a:tc>
                <a:tc>
                  <a:txBody>
                    <a:bodyPr/>
                    <a:lstStyle/>
                    <a:p>
                      <a:r>
                        <a:rPr lang="en-US" u="none" dirty="0">
                          <a:solidFill>
                            <a:schemeClr val="accent1"/>
                          </a:solidFill>
                        </a:rPr>
                        <a:t>S</a:t>
                      </a:r>
                      <a:r>
                        <a:rPr lang="en-IN" u="none" dirty="0">
                          <a:solidFill>
                            <a:schemeClr val="accent1"/>
                          </a:solidFill>
                        </a:rPr>
                        <a:t>ales Order Details</a:t>
                      </a:r>
                    </a:p>
                  </a:txBody>
                  <a:tcPr>
                    <a:solidFill>
                      <a:schemeClr val="accent2"/>
                    </a:solidFill>
                  </a:tcPr>
                </a:tc>
                <a:extLst>
                  <a:ext uri="{0D108BD9-81ED-4DB2-BD59-A6C34878D82A}">
                    <a16:rowId xmlns:a16="http://schemas.microsoft.com/office/drawing/2014/main" val="1201697602"/>
                  </a:ext>
                </a:extLst>
              </a:tr>
              <a:tr h="370840">
                <a:tc>
                  <a:txBody>
                    <a:bodyPr/>
                    <a:lstStyle/>
                    <a:p>
                      <a:r>
                        <a:rPr lang="en-IN" dirty="0">
                          <a:solidFill>
                            <a:schemeClr val="accent1"/>
                          </a:solidFill>
                        </a:rPr>
                        <a:t>6</a:t>
                      </a:r>
                    </a:p>
                  </a:txBody>
                  <a:tcPr>
                    <a:solidFill>
                      <a:schemeClr val="accent2"/>
                    </a:solidFill>
                  </a:tcPr>
                </a:tc>
                <a:tc>
                  <a:txBody>
                    <a:bodyPr/>
                    <a:lstStyle/>
                    <a:p>
                      <a:r>
                        <a:rPr lang="en-US" u="none" dirty="0">
                          <a:solidFill>
                            <a:schemeClr val="accent1"/>
                          </a:solidFill>
                        </a:rPr>
                        <a:t>C</a:t>
                      </a:r>
                      <a:r>
                        <a:rPr lang="en-IN" u="none" dirty="0">
                          <a:solidFill>
                            <a:schemeClr val="accent1"/>
                          </a:solidFill>
                        </a:rPr>
                        <a:t>art Details</a:t>
                      </a:r>
                      <a:br>
                        <a:rPr lang="en-IN" u="none" dirty="0">
                          <a:solidFill>
                            <a:schemeClr val="accent1"/>
                          </a:solidFill>
                        </a:rPr>
                      </a:br>
                      <a:endParaRPr lang="en-IN" u="none" dirty="0">
                        <a:solidFill>
                          <a:schemeClr val="accent1"/>
                        </a:solidFill>
                      </a:endParaRPr>
                    </a:p>
                  </a:txBody>
                  <a:tcPr>
                    <a:solidFill>
                      <a:schemeClr val="accent2"/>
                    </a:solidFill>
                  </a:tcPr>
                </a:tc>
                <a:extLst>
                  <a:ext uri="{0D108BD9-81ED-4DB2-BD59-A6C34878D82A}">
                    <a16:rowId xmlns:a16="http://schemas.microsoft.com/office/drawing/2014/main" val="2520666106"/>
                  </a:ext>
                </a:extLst>
              </a:tr>
              <a:tr h="370840">
                <a:tc>
                  <a:txBody>
                    <a:bodyPr/>
                    <a:lstStyle/>
                    <a:p>
                      <a:r>
                        <a:rPr lang="en-US" dirty="0">
                          <a:solidFill>
                            <a:schemeClr val="accent1"/>
                          </a:solidFill>
                        </a:rPr>
                        <a:t>7</a:t>
                      </a:r>
                      <a:endParaRPr lang="en-IN" dirty="0">
                        <a:solidFill>
                          <a:schemeClr val="accent1"/>
                        </a:solidFill>
                      </a:endParaRPr>
                    </a:p>
                  </a:txBody>
                  <a:tcPr>
                    <a:solidFill>
                      <a:schemeClr val="accent2"/>
                    </a:solidFill>
                  </a:tcPr>
                </a:tc>
                <a:tc>
                  <a:txBody>
                    <a:bodyPr/>
                    <a:lstStyle/>
                    <a:p>
                      <a:r>
                        <a:rPr lang="en-US" u="none" dirty="0">
                          <a:solidFill>
                            <a:schemeClr val="accent1"/>
                          </a:solidFill>
                        </a:rPr>
                        <a:t>Category Details</a:t>
                      </a:r>
                      <a:endParaRPr lang="en-IN" u="none" dirty="0">
                        <a:solidFill>
                          <a:schemeClr val="accent1"/>
                        </a:solidFill>
                      </a:endParaRPr>
                    </a:p>
                  </a:txBody>
                  <a:tcPr>
                    <a:solidFill>
                      <a:schemeClr val="accent2"/>
                    </a:solidFill>
                  </a:tcPr>
                </a:tc>
                <a:extLst>
                  <a:ext uri="{0D108BD9-81ED-4DB2-BD59-A6C34878D82A}">
                    <a16:rowId xmlns:a16="http://schemas.microsoft.com/office/drawing/2014/main" val="2611508498"/>
                  </a:ext>
                </a:extLst>
              </a:tr>
            </a:tbl>
          </a:graphicData>
        </a:graphic>
      </p:graphicFrame>
    </p:spTree>
    <p:extLst>
      <p:ext uri="{BB962C8B-B14F-4D97-AF65-F5344CB8AC3E}">
        <p14:creationId xmlns:p14="http://schemas.microsoft.com/office/powerpoint/2010/main" val="308482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CF488E-128E-095C-663B-5E5749A1189A}"/>
              </a:ext>
            </a:extLst>
          </p:cNvPr>
          <p:cNvSpPr txBox="1"/>
          <p:nvPr/>
        </p:nvSpPr>
        <p:spPr>
          <a:xfrm>
            <a:off x="821410" y="562098"/>
            <a:ext cx="3750590" cy="1169551"/>
          </a:xfrm>
          <a:prstGeom prst="rect">
            <a:avLst/>
          </a:prstGeom>
          <a:noFill/>
        </p:spPr>
        <p:txBody>
          <a:bodyPr wrap="square">
            <a:spAutoFit/>
          </a:bodyPr>
          <a:lstStyle/>
          <a:p>
            <a:pPr lvl="0"/>
            <a:r>
              <a:rPr lang="en-IN" sz="1400" b="1" dirty="0">
                <a:latin typeface="Times New Roman" panose="02020603050405020304" pitchFamily="18" charset="0"/>
                <a:cs typeface="Times New Roman" panose="02020603050405020304" pitchFamily="18" charset="0"/>
              </a:rPr>
              <a:t>Table Name  :  </a:t>
            </a:r>
            <a:r>
              <a:rPr lang="en-IN" b="1" dirty="0">
                <a:latin typeface="Times New Roman" panose="02020603050405020304" pitchFamily="18" charset="0"/>
                <a:cs typeface="Times New Roman" panose="02020603050405020304" pitchFamily="18" charset="0"/>
              </a:rPr>
              <a:t>Login Details</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Primary Key  :  </a:t>
            </a:r>
            <a:r>
              <a:rPr lang="en-IN" sz="1400" b="1" dirty="0" err="1">
                <a:latin typeface="Times New Roman" panose="02020603050405020304" pitchFamily="18" charset="0"/>
                <a:cs typeface="Times New Roman" panose="02020603050405020304" pitchFamily="18" charset="0"/>
              </a:rPr>
              <a:t>User</a:t>
            </a:r>
            <a:r>
              <a:rPr lang="en-IN" sz="1400" dirty="0" err="1">
                <a:latin typeface="Times New Roman" panose="02020603050405020304" pitchFamily="18" charset="0"/>
                <a:cs typeface="Times New Roman" panose="02020603050405020304" pitchFamily="18" charset="0"/>
              </a:rPr>
              <a:t>id</a:t>
            </a:r>
            <a:r>
              <a:rPr lang="en-IN" sz="1400"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Description   :This table used  to store login Details of user and admin</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a:t>
            </a:r>
          </a:p>
        </p:txBody>
      </p:sp>
      <p:graphicFrame>
        <p:nvGraphicFramePr>
          <p:cNvPr id="6" name="Table 6">
            <a:extLst>
              <a:ext uri="{FF2B5EF4-FFF2-40B4-BE49-F238E27FC236}">
                <a16:creationId xmlns:a16="http://schemas.microsoft.com/office/drawing/2014/main" id="{2486D319-BB16-20C1-85CE-6EA0253D6F6C}"/>
              </a:ext>
            </a:extLst>
          </p:cNvPr>
          <p:cNvGraphicFramePr>
            <a:graphicFrameLocks noGrp="1"/>
          </p:cNvGraphicFramePr>
          <p:nvPr>
            <p:extLst>
              <p:ext uri="{D42A27DB-BD31-4B8C-83A1-F6EECF244321}">
                <p14:modId xmlns:p14="http://schemas.microsoft.com/office/powerpoint/2010/main" val="2334375356"/>
              </p:ext>
            </p:extLst>
          </p:nvPr>
        </p:nvGraphicFramePr>
        <p:xfrm>
          <a:off x="1097281" y="1544320"/>
          <a:ext cx="6468536" cy="3176693"/>
        </p:xfrm>
        <a:graphic>
          <a:graphicData uri="http://schemas.openxmlformats.org/drawingml/2006/table">
            <a:tbl>
              <a:tblPr firstRow="1" bandRow="1">
                <a:tableStyleId>{B301B821-A1FF-4177-AEE7-76D212191A09}</a:tableStyleId>
              </a:tblPr>
              <a:tblGrid>
                <a:gridCol w="1617134">
                  <a:extLst>
                    <a:ext uri="{9D8B030D-6E8A-4147-A177-3AD203B41FA5}">
                      <a16:colId xmlns:a16="http://schemas.microsoft.com/office/drawing/2014/main" val="4252325869"/>
                    </a:ext>
                  </a:extLst>
                </a:gridCol>
                <a:gridCol w="1617134">
                  <a:extLst>
                    <a:ext uri="{9D8B030D-6E8A-4147-A177-3AD203B41FA5}">
                      <a16:colId xmlns:a16="http://schemas.microsoft.com/office/drawing/2014/main" val="4125918873"/>
                    </a:ext>
                  </a:extLst>
                </a:gridCol>
                <a:gridCol w="1617134">
                  <a:extLst>
                    <a:ext uri="{9D8B030D-6E8A-4147-A177-3AD203B41FA5}">
                      <a16:colId xmlns:a16="http://schemas.microsoft.com/office/drawing/2014/main" val="430532240"/>
                    </a:ext>
                  </a:extLst>
                </a:gridCol>
                <a:gridCol w="1617134">
                  <a:extLst>
                    <a:ext uri="{9D8B030D-6E8A-4147-A177-3AD203B41FA5}">
                      <a16:colId xmlns:a16="http://schemas.microsoft.com/office/drawing/2014/main" val="1681064430"/>
                    </a:ext>
                  </a:extLst>
                </a:gridCol>
              </a:tblGrid>
              <a:tr h="7295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effectLst/>
                          <a:latin typeface="Calibri" panose="020F0502020204030204" pitchFamily="34" charset="0"/>
                          <a:ea typeface="Calibri" panose="020F0502020204030204" pitchFamily="34" charset="0"/>
                          <a:cs typeface="Times New Roman" panose="02020603050405020304" pitchFamily="18" charset="0"/>
                        </a:rPr>
                        <a:t>Field 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pPr algn="ct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Data 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(with size)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effectLst/>
                          <a:latin typeface="Calibri" panose="020F0502020204030204" pitchFamily="34" charset="0"/>
                          <a:ea typeface="Calibri" panose="020F0502020204030204" pitchFamily="34" charset="0"/>
                          <a:cs typeface="Times New Roman" panose="02020603050405020304" pitchFamily="18" charset="0"/>
                        </a:rPr>
                        <a:t>Constraints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r>
                        <a:rPr lang="en-IN" sz="1200" dirty="0"/>
                        <a:t>Sample Data</a:t>
                      </a:r>
                    </a:p>
                  </a:txBody>
                  <a:tcPr marL="100584" marR="100584"/>
                </a:tc>
                <a:extLst>
                  <a:ext uri="{0D108BD9-81ED-4DB2-BD59-A6C34878D82A}">
                    <a16:rowId xmlns:a16="http://schemas.microsoft.com/office/drawing/2014/main" val="2077673894"/>
                  </a:ext>
                </a:extLst>
              </a:tr>
              <a:tr h="422318">
                <a:tc>
                  <a:txBody>
                    <a:bodyPr/>
                    <a:lstStyle/>
                    <a:p>
                      <a:r>
                        <a:rPr lang="en-IN" sz="1200" dirty="0" err="1">
                          <a:solidFill>
                            <a:schemeClr val="accent1"/>
                          </a:solidFill>
                        </a:rPr>
                        <a:t>Userid</a:t>
                      </a:r>
                      <a:endParaRPr lang="en-IN" sz="1200" dirty="0">
                        <a:solidFill>
                          <a:schemeClr val="accent1"/>
                        </a:solidFill>
                      </a:endParaRPr>
                    </a:p>
                  </a:txBody>
                  <a:tcPr marL="100584" marR="100584">
                    <a:solidFill>
                      <a:schemeClr val="accent3"/>
                    </a:solidFill>
                  </a:tcPr>
                </a:tc>
                <a:tc>
                  <a:txBody>
                    <a:bodyPr/>
                    <a:lstStyle/>
                    <a:p>
                      <a:r>
                        <a:rPr lang="en-IN" sz="1200" dirty="0">
                          <a:solidFill>
                            <a:schemeClr val="accent1"/>
                          </a:solidFill>
                        </a:rPr>
                        <a:t>Int(11)</a:t>
                      </a:r>
                    </a:p>
                  </a:txBody>
                  <a:tcPr marL="100584" marR="100584">
                    <a:solidFill>
                      <a:schemeClr val="accent3"/>
                    </a:solidFill>
                  </a:tcPr>
                </a:tc>
                <a:tc>
                  <a:txBody>
                    <a:bodyPr/>
                    <a:lstStyle/>
                    <a:p>
                      <a:r>
                        <a:rPr lang="en-IN" sz="1200" dirty="0">
                          <a:solidFill>
                            <a:schemeClr val="accent1"/>
                          </a:solidFill>
                        </a:rPr>
                        <a:t>Primary Key</a:t>
                      </a:r>
                    </a:p>
                  </a:txBody>
                  <a:tcPr marL="100584" marR="100584">
                    <a:solidFill>
                      <a:schemeClr val="accent3"/>
                    </a:solidFill>
                  </a:tcPr>
                </a:tc>
                <a:tc>
                  <a:txBody>
                    <a:bodyPr/>
                    <a:lstStyle/>
                    <a:p>
                      <a:pPr algn="ctr">
                        <a:lnSpc>
                          <a:spcPct val="107000"/>
                        </a:lnSpc>
                        <a:spcAft>
                          <a:spcPts val="800"/>
                        </a:spcAft>
                      </a:pPr>
                      <a:r>
                        <a:rPr lang="en-IN" sz="1400" kern="10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400" kern="1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112454085"/>
                  </a:ext>
                </a:extLst>
              </a:tr>
              <a:tr h="590089">
                <a:tc>
                  <a:txBody>
                    <a:bodyPr/>
                    <a:lstStyle/>
                    <a:p>
                      <a:r>
                        <a:rPr lang="en-IN" sz="1200" dirty="0">
                          <a:solidFill>
                            <a:schemeClr val="accent1"/>
                          </a:solidFill>
                        </a:rPr>
                        <a:t>username</a:t>
                      </a:r>
                    </a:p>
                  </a:txBody>
                  <a:tcPr marL="100584" marR="100584">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Varchar(255)</a:t>
                      </a:r>
                    </a:p>
                    <a:p>
                      <a:endParaRPr lang="en-IN" sz="1200" dirty="0">
                        <a:solidFill>
                          <a:schemeClr val="accent1"/>
                        </a:solidFill>
                      </a:endParaRPr>
                    </a:p>
                  </a:txBody>
                  <a:tcPr marL="100584" marR="100584">
                    <a:solidFill>
                      <a:schemeClr val="accent3"/>
                    </a:solidFill>
                  </a:tcPr>
                </a:tc>
                <a:tc>
                  <a:txBody>
                    <a:bodyPr/>
                    <a:lstStyle/>
                    <a:p>
                      <a:r>
                        <a:rPr lang="en-US" sz="1200" dirty="0">
                          <a:solidFill>
                            <a:schemeClr val="accent1"/>
                          </a:solidFill>
                        </a:rPr>
                        <a:t>N</a:t>
                      </a:r>
                      <a:r>
                        <a:rPr lang="en-IN" sz="1200" dirty="0" err="1">
                          <a:solidFill>
                            <a:schemeClr val="accent1"/>
                          </a:solidFill>
                        </a:rPr>
                        <a:t>ot</a:t>
                      </a:r>
                      <a:r>
                        <a:rPr lang="en-IN" sz="1200" dirty="0">
                          <a:solidFill>
                            <a:schemeClr val="accent1"/>
                          </a:solidFill>
                        </a:rPr>
                        <a:t> Null</a:t>
                      </a:r>
                    </a:p>
                  </a:txBody>
                  <a:tcPr marL="100584" marR="100584">
                    <a:solidFill>
                      <a:schemeClr val="accent3"/>
                    </a:solidFill>
                  </a:tcPr>
                </a:tc>
                <a:tc>
                  <a:txBody>
                    <a:bodyPr/>
                    <a:lstStyle/>
                    <a:p>
                      <a:pPr algn="ctr">
                        <a:lnSpc>
                          <a:spcPct val="107000"/>
                        </a:lnSpc>
                        <a:spcAft>
                          <a:spcPts val="800"/>
                        </a:spcAft>
                      </a:pP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2252251605"/>
                  </a:ext>
                </a:extLst>
              </a:tr>
              <a:tr h="590089">
                <a:tc>
                  <a:txBody>
                    <a:bodyPr/>
                    <a:lstStyle/>
                    <a:p>
                      <a:r>
                        <a:rPr lang="en-US" sz="1200" dirty="0">
                          <a:solidFill>
                            <a:schemeClr val="accent1"/>
                          </a:solidFill>
                        </a:rPr>
                        <a:t>Email</a:t>
                      </a:r>
                      <a:endParaRPr lang="en-IN" sz="1200" dirty="0">
                        <a:solidFill>
                          <a:schemeClr val="accent1"/>
                        </a:solidFill>
                      </a:endParaRPr>
                    </a:p>
                  </a:txBody>
                  <a:tcPr marL="100584" marR="100584">
                    <a:solidFill>
                      <a:schemeClr val="accent3"/>
                    </a:solidFill>
                  </a:tcPr>
                </a:tc>
                <a:tc>
                  <a:txBody>
                    <a:bodyPr/>
                    <a:lstStyle/>
                    <a:p>
                      <a:r>
                        <a:rPr lang="en-US" sz="1200" dirty="0">
                          <a:solidFill>
                            <a:schemeClr val="accent1"/>
                          </a:solidFill>
                        </a:rPr>
                        <a:t>Text</a:t>
                      </a:r>
                      <a:endParaRPr lang="en-IN" sz="1200" dirty="0">
                        <a:solidFill>
                          <a:schemeClr val="accent1"/>
                        </a:solidFill>
                      </a:endParaRPr>
                    </a:p>
                  </a:txBody>
                  <a:tcPr marL="100584" marR="100584">
                    <a:solidFill>
                      <a:schemeClr val="accent3"/>
                    </a:solidFill>
                  </a:tcPr>
                </a:tc>
                <a:tc>
                  <a:txBody>
                    <a:bodyPr/>
                    <a:lstStyle/>
                    <a:p>
                      <a:r>
                        <a:rPr lang="en-US" sz="1200" dirty="0">
                          <a:solidFill>
                            <a:schemeClr val="accent1"/>
                          </a:solidFill>
                        </a:rPr>
                        <a:t>Not Null</a:t>
                      </a:r>
                      <a:endParaRPr lang="en-IN" sz="1200" dirty="0">
                        <a:solidFill>
                          <a:schemeClr val="accent1"/>
                        </a:solidFill>
                      </a:endParaRPr>
                    </a:p>
                  </a:txBody>
                  <a:tcPr marL="100584" marR="100584">
                    <a:solidFill>
                      <a:schemeClr val="accent3"/>
                    </a:solidFill>
                  </a:tcPr>
                </a:tc>
                <a:tc>
                  <a:txBody>
                    <a:bodyPr/>
                    <a:lstStyle/>
                    <a:p>
                      <a:pPr algn="ctr">
                        <a:lnSpc>
                          <a:spcPct val="107000"/>
                        </a:lnSpc>
                        <a:spcAft>
                          <a:spcPts val="800"/>
                        </a:spcAft>
                      </a:pPr>
                      <a:r>
                        <a:rPr lang="en-US" sz="1400" kern="1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abc</a:t>
                      </a:r>
                      <a:r>
                        <a:rPr lang="en-US"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@@gmail.com</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3169216192"/>
                  </a:ext>
                </a:extLst>
              </a:tr>
              <a:tr h="422318">
                <a:tc>
                  <a:txBody>
                    <a:bodyPr/>
                    <a:lstStyle/>
                    <a:p>
                      <a:r>
                        <a:rPr lang="en-IN" sz="1200" dirty="0">
                          <a:solidFill>
                            <a:schemeClr val="accent1"/>
                          </a:solidFill>
                        </a:rPr>
                        <a:t>Password</a:t>
                      </a:r>
                    </a:p>
                  </a:txBody>
                  <a:tcPr marL="100584" marR="100584">
                    <a:solidFill>
                      <a:schemeClr val="accent3"/>
                    </a:solidFill>
                  </a:tcPr>
                </a:tc>
                <a:tc>
                  <a:txBody>
                    <a:bodyPr/>
                    <a:lstStyle/>
                    <a:p>
                      <a:pPr>
                        <a:lnSpc>
                          <a:spcPct val="107000"/>
                        </a:lnSpc>
                        <a:spcAft>
                          <a:spcPts val="0"/>
                        </a:spcAft>
                      </a:pPr>
                      <a:r>
                        <a:rPr lang="en-IN" sz="12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Varchar(255)</a:t>
                      </a:r>
                      <a:endParaRPr lang="en-IN"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584" marR="100584">
                    <a:solidFill>
                      <a:schemeClr val="accent3"/>
                    </a:solidFill>
                  </a:tcPr>
                </a:tc>
                <a:tc>
                  <a:txBody>
                    <a:bodyPr/>
                    <a:lstStyle/>
                    <a:p>
                      <a:r>
                        <a:rPr lang="en-IN" sz="1200" dirty="0">
                          <a:solidFill>
                            <a:schemeClr val="accent1"/>
                          </a:solidFill>
                        </a:rPr>
                        <a:t>Not Null</a:t>
                      </a:r>
                    </a:p>
                  </a:txBody>
                  <a:tcPr marL="100584" marR="100584">
                    <a:solidFill>
                      <a:schemeClr val="accent3"/>
                    </a:solidFill>
                  </a:tcPr>
                </a:tc>
                <a:tc>
                  <a:txBody>
                    <a:bodyPr/>
                    <a:lstStyle/>
                    <a:p>
                      <a:pPr algn="ctr">
                        <a:lnSpc>
                          <a:spcPct val="107000"/>
                        </a:lnSpc>
                        <a:spcAft>
                          <a:spcPts val="800"/>
                        </a:spcAft>
                      </a:pP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12345</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3128832066"/>
                  </a:ext>
                </a:extLst>
              </a:tr>
              <a:tr h="422318">
                <a:tc>
                  <a:txBody>
                    <a:bodyPr/>
                    <a:lstStyle/>
                    <a:p>
                      <a:r>
                        <a:rPr lang="en-US" sz="1200" dirty="0" err="1">
                          <a:solidFill>
                            <a:schemeClr val="accent1"/>
                          </a:solidFill>
                        </a:rPr>
                        <a:t>UserType</a:t>
                      </a:r>
                      <a:endParaRPr lang="en-IN" sz="1200" dirty="0">
                        <a:solidFill>
                          <a:schemeClr val="accent1"/>
                        </a:solidFill>
                      </a:endParaRPr>
                    </a:p>
                  </a:txBody>
                  <a:tcPr marL="100584" marR="100584">
                    <a:solidFill>
                      <a:schemeClr val="accent3"/>
                    </a:solidFill>
                  </a:tcPr>
                </a:tc>
                <a:tc>
                  <a:txBody>
                    <a:bodyPr/>
                    <a:lstStyle/>
                    <a:p>
                      <a:pPr>
                        <a:lnSpc>
                          <a:spcPct val="107000"/>
                        </a:lnSpc>
                        <a:spcAft>
                          <a:spcPts val="0"/>
                        </a:spcAft>
                      </a:pPr>
                      <a:r>
                        <a:rPr lang="en-US"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integer</a:t>
                      </a:r>
                      <a:endParaRPr lang="en-IN"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584" marR="100584">
                    <a:solidFill>
                      <a:schemeClr val="accent3"/>
                    </a:solidFill>
                  </a:tcPr>
                </a:tc>
                <a:tc>
                  <a:txBody>
                    <a:bodyPr/>
                    <a:lstStyle/>
                    <a:p>
                      <a:r>
                        <a:rPr lang="en-US" sz="1200" dirty="0">
                          <a:solidFill>
                            <a:schemeClr val="accent1"/>
                          </a:solidFill>
                        </a:rPr>
                        <a:t>Not Null</a:t>
                      </a:r>
                      <a:endParaRPr lang="en-IN" sz="1200" dirty="0">
                        <a:solidFill>
                          <a:schemeClr val="accent1"/>
                        </a:solidFill>
                      </a:endParaRPr>
                    </a:p>
                  </a:txBody>
                  <a:tcPr marL="100584" marR="100584">
                    <a:solidFill>
                      <a:schemeClr val="accent3"/>
                    </a:solidFill>
                  </a:tcPr>
                </a:tc>
                <a:tc>
                  <a:txBody>
                    <a:bodyPr/>
                    <a:lstStyle/>
                    <a:p>
                      <a:pPr algn="ctr">
                        <a:lnSpc>
                          <a:spcPct val="107000"/>
                        </a:lnSpc>
                        <a:spcAft>
                          <a:spcPts val="800"/>
                        </a:spcAft>
                      </a:pPr>
                      <a:r>
                        <a:rPr lang="en-US"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Admin/user</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665047052"/>
                  </a:ext>
                </a:extLst>
              </a:tr>
            </a:tbl>
          </a:graphicData>
        </a:graphic>
      </p:graphicFrame>
    </p:spTree>
    <p:extLst>
      <p:ext uri="{BB962C8B-B14F-4D97-AF65-F5344CB8AC3E}">
        <p14:creationId xmlns:p14="http://schemas.microsoft.com/office/powerpoint/2010/main" val="200463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12" name="Google Shape;482;p59">
            <a:extLst>
              <a:ext uri="{FF2B5EF4-FFF2-40B4-BE49-F238E27FC236}">
                <a16:creationId xmlns:a16="http://schemas.microsoft.com/office/drawing/2014/main" id="{B81AF395-3455-58E5-131E-A2F92017CB0C}"/>
              </a:ext>
            </a:extLst>
          </p:cNvPr>
          <p:cNvSpPr txBox="1">
            <a:spLocks noGrp="1"/>
          </p:cNvSpPr>
          <p:nvPr>
            <p:ph type="ctrTitle" idx="4294967295"/>
          </p:nvPr>
        </p:nvSpPr>
        <p:spPr>
          <a:xfrm>
            <a:off x="0" y="1247775"/>
            <a:ext cx="8886613" cy="2052638"/>
          </a:xfrm>
          <a:prstGeom prst="rect">
            <a:avLst/>
          </a:prstGeom>
        </p:spPr>
        <p:txBody>
          <a:bodyPr spcFirstLastPara="1" wrap="square" lIns="91425" tIns="91425" rIns="91425" bIns="91425" anchor="t" anchorCtr="0">
            <a:noAutofit/>
          </a:bodyPr>
          <a:lstStyle/>
          <a:p>
            <a:pPr lvl="0"/>
            <a:r>
              <a:rPr lang="en-IN" sz="4800" spc="-5" dirty="0">
                <a:latin typeface="Calibri" panose="020F0502020204030204" pitchFamily="34" charset="0"/>
                <a:cs typeface="Calibri" panose="020F0502020204030204" pitchFamily="34" charset="0"/>
              </a:rPr>
              <a:t>		Shopify </a:t>
            </a:r>
            <a:r>
              <a:rPr lang="en-IN" sz="4800" spc="-10" dirty="0">
                <a:latin typeface="Calibri" panose="020F0502020204030204" pitchFamily="34" charset="0"/>
                <a:cs typeface="Calibri" panose="020F0502020204030204" pitchFamily="34" charset="0"/>
              </a:rPr>
              <a:t>Online</a:t>
            </a:r>
            <a:r>
              <a:rPr lang="en-IN" sz="4800" spc="-15" dirty="0">
                <a:latin typeface="Calibri" panose="020F0502020204030204" pitchFamily="34" charset="0"/>
                <a:cs typeface="Calibri" panose="020F0502020204030204" pitchFamily="34" charset="0"/>
              </a:rPr>
              <a:t> </a:t>
            </a:r>
            <a:r>
              <a:rPr lang="en-IN" sz="4800" spc="-5" dirty="0">
                <a:latin typeface="Calibri" panose="020F0502020204030204" pitchFamily="34" charset="0"/>
                <a:cs typeface="Calibri" panose="020F0502020204030204" pitchFamily="34" charset="0"/>
              </a:rPr>
              <a:t>Shopping</a:t>
            </a:r>
            <a:endParaRPr sz="4800" dirty="0">
              <a:latin typeface="Calibri" panose="020F0502020204030204" pitchFamily="34" charset="0"/>
              <a:ea typeface="Tahoma" panose="020B060403050404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0F6E788-0218-8E47-6BE9-8416D12CE98C}"/>
              </a:ext>
            </a:extLst>
          </p:cNvPr>
          <p:cNvPicPr>
            <a:picLocks noChangeAspect="1"/>
          </p:cNvPicPr>
          <p:nvPr/>
        </p:nvPicPr>
        <p:blipFill>
          <a:blip r:embed="rId3"/>
          <a:stretch>
            <a:fillRect/>
          </a:stretch>
        </p:blipFill>
        <p:spPr>
          <a:xfrm>
            <a:off x="1168400" y="1247775"/>
            <a:ext cx="713873" cy="7138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C8625D37-E4C6-4C80-6112-7C0562AB102E}"/>
              </a:ext>
            </a:extLst>
          </p:cNvPr>
          <p:cNvGraphicFramePr>
            <a:graphicFrameLocks noGrp="1"/>
          </p:cNvGraphicFramePr>
          <p:nvPr>
            <p:extLst>
              <p:ext uri="{D42A27DB-BD31-4B8C-83A1-F6EECF244321}">
                <p14:modId xmlns:p14="http://schemas.microsoft.com/office/powerpoint/2010/main" val="2977415582"/>
              </p:ext>
            </p:extLst>
          </p:nvPr>
        </p:nvGraphicFramePr>
        <p:xfrm>
          <a:off x="875271" y="2014636"/>
          <a:ext cx="5186862" cy="2344822"/>
        </p:xfrm>
        <a:graphic>
          <a:graphicData uri="http://schemas.openxmlformats.org/drawingml/2006/table">
            <a:tbl>
              <a:tblPr firstRow="1" bandRow="1">
                <a:tableStyleId>{B301B821-A1FF-4177-AEE7-76D212191A09}</a:tableStyleId>
              </a:tblPr>
              <a:tblGrid>
                <a:gridCol w="1296715">
                  <a:extLst>
                    <a:ext uri="{9D8B030D-6E8A-4147-A177-3AD203B41FA5}">
                      <a16:colId xmlns:a16="http://schemas.microsoft.com/office/drawing/2014/main" val="4252325869"/>
                    </a:ext>
                  </a:extLst>
                </a:gridCol>
                <a:gridCol w="1281311">
                  <a:extLst>
                    <a:ext uri="{9D8B030D-6E8A-4147-A177-3AD203B41FA5}">
                      <a16:colId xmlns:a16="http://schemas.microsoft.com/office/drawing/2014/main" val="4125918873"/>
                    </a:ext>
                  </a:extLst>
                </a:gridCol>
                <a:gridCol w="1312121">
                  <a:extLst>
                    <a:ext uri="{9D8B030D-6E8A-4147-A177-3AD203B41FA5}">
                      <a16:colId xmlns:a16="http://schemas.microsoft.com/office/drawing/2014/main" val="430532240"/>
                    </a:ext>
                  </a:extLst>
                </a:gridCol>
                <a:gridCol w="1296715">
                  <a:extLst>
                    <a:ext uri="{9D8B030D-6E8A-4147-A177-3AD203B41FA5}">
                      <a16:colId xmlns:a16="http://schemas.microsoft.com/office/drawing/2014/main" val="1724557366"/>
                    </a:ext>
                  </a:extLst>
                </a:gridCol>
              </a:tblGrid>
              <a:tr h="48634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effectLst/>
                          <a:latin typeface="Calibri" panose="020F0502020204030204" pitchFamily="34" charset="0"/>
                          <a:ea typeface="Calibri" panose="020F0502020204030204" pitchFamily="34" charset="0"/>
                          <a:cs typeface="Times New Roman" panose="02020603050405020304" pitchFamily="18" charset="0"/>
                        </a:rPr>
                        <a:t>Field 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pPr algn="ct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Data 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(with size)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effectLst/>
                          <a:latin typeface="Calibri" panose="020F0502020204030204" pitchFamily="34" charset="0"/>
                          <a:ea typeface="Calibri" panose="020F0502020204030204" pitchFamily="34" charset="0"/>
                          <a:cs typeface="Times New Roman" panose="02020603050405020304" pitchFamily="18" charset="0"/>
                        </a:rPr>
                        <a:t>Constraints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r>
                        <a:rPr lang="en-IN" sz="1200" dirty="0"/>
                        <a:t>Sample Data</a:t>
                      </a:r>
                    </a:p>
                  </a:txBody>
                  <a:tcPr marL="100584" marR="100584"/>
                </a:tc>
                <a:extLst>
                  <a:ext uri="{0D108BD9-81ED-4DB2-BD59-A6C34878D82A}">
                    <a16:rowId xmlns:a16="http://schemas.microsoft.com/office/drawing/2014/main" val="2077673894"/>
                  </a:ext>
                </a:extLst>
              </a:tr>
              <a:tr h="334005">
                <a:tc>
                  <a:txBody>
                    <a:bodyPr/>
                    <a:lstStyle/>
                    <a:p>
                      <a:r>
                        <a:rPr lang="en-IN" sz="1200" b="0" i="0" u="none" strike="noStrike" cap="none" dirty="0" err="1">
                          <a:solidFill>
                            <a:schemeClr val="accent1"/>
                          </a:solidFill>
                          <a:effectLst/>
                          <a:latin typeface="+mn-lt"/>
                          <a:ea typeface="+mn-ea"/>
                          <a:cs typeface="+mn-cs"/>
                          <a:sym typeface="Arial"/>
                        </a:rPr>
                        <a:t>user_id</a:t>
                      </a:r>
                      <a:endParaRPr lang="en-IN" sz="1200" b="0" dirty="0">
                        <a:solidFill>
                          <a:schemeClr val="accent1"/>
                        </a:solidFill>
                      </a:endParaRPr>
                    </a:p>
                  </a:txBody>
                  <a:tcPr marL="100584" marR="100584">
                    <a:solidFill>
                      <a:schemeClr val="accent3"/>
                    </a:solidFill>
                  </a:tcPr>
                </a:tc>
                <a:tc>
                  <a:txBody>
                    <a:bodyPr/>
                    <a:lstStyle/>
                    <a:p>
                      <a:r>
                        <a:rPr lang="en-IN" sz="1200" dirty="0">
                          <a:solidFill>
                            <a:schemeClr val="accent1"/>
                          </a:solidFill>
                        </a:rPr>
                        <a:t>Int(3)</a:t>
                      </a:r>
                    </a:p>
                  </a:txBody>
                  <a:tcPr marL="100584" marR="100584">
                    <a:solidFill>
                      <a:schemeClr val="accent3"/>
                    </a:solidFill>
                  </a:tcPr>
                </a:tc>
                <a:tc>
                  <a:txBody>
                    <a:bodyPr/>
                    <a:lstStyle/>
                    <a:p>
                      <a:r>
                        <a:rPr lang="en-US" sz="1200" dirty="0">
                          <a:solidFill>
                            <a:schemeClr val="accent1"/>
                          </a:solidFill>
                        </a:rPr>
                        <a:t>P</a:t>
                      </a:r>
                      <a:r>
                        <a:rPr lang="en-IN" sz="1200" dirty="0">
                          <a:solidFill>
                            <a:schemeClr val="accent1"/>
                          </a:solidFill>
                        </a:rPr>
                        <a:t>RIMARY KEY</a:t>
                      </a:r>
                    </a:p>
                  </a:txBody>
                  <a:tcPr marL="100584" marR="100584">
                    <a:solidFill>
                      <a:schemeClr val="accent3"/>
                    </a:solidFill>
                  </a:tcPr>
                </a:tc>
                <a:tc>
                  <a:txBody>
                    <a:bodyPr/>
                    <a:lstStyle/>
                    <a:p>
                      <a:pPr>
                        <a:lnSpc>
                          <a:spcPct val="107000"/>
                        </a:lnSpc>
                        <a:spcAft>
                          <a:spcPts val="800"/>
                        </a:spcAft>
                      </a:pPr>
                      <a:r>
                        <a:rPr lang="en-IN" sz="15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5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2252251605"/>
                  </a:ext>
                </a:extLst>
              </a:tr>
              <a:tr h="351971">
                <a:tc>
                  <a:txBody>
                    <a:bodyPr/>
                    <a:lstStyle/>
                    <a:p>
                      <a:pPr algn="l" fontAlgn="ctr"/>
                      <a:r>
                        <a:rPr lang="en-US" sz="1200" dirty="0">
                          <a:solidFill>
                            <a:schemeClr val="accent1"/>
                          </a:solidFill>
                          <a:effectLst/>
                        </a:rPr>
                        <a:t>N</a:t>
                      </a:r>
                      <a:r>
                        <a:rPr lang="en-IN" sz="1200" dirty="0" err="1">
                          <a:solidFill>
                            <a:schemeClr val="accent1"/>
                          </a:solidFill>
                          <a:effectLst/>
                        </a:rPr>
                        <a:t>ame</a:t>
                      </a:r>
                      <a:endParaRPr lang="en-IN" sz="1200" dirty="0">
                        <a:solidFill>
                          <a:schemeClr val="accent1"/>
                        </a:solidFill>
                        <a:effectLst/>
                      </a:endParaRPr>
                    </a:p>
                  </a:txBody>
                  <a:tcPr anchor="ctr">
                    <a:solidFill>
                      <a:schemeClr val="accent3"/>
                    </a:solidFill>
                  </a:tcPr>
                </a:tc>
                <a:tc>
                  <a:txBody>
                    <a:bodyPr/>
                    <a:lstStyle/>
                    <a:p>
                      <a:r>
                        <a:rPr lang="en-IN" sz="1200" dirty="0">
                          <a:solidFill>
                            <a:schemeClr val="accent1"/>
                          </a:solidFill>
                        </a:rPr>
                        <a:t>Varchar(25)</a:t>
                      </a:r>
                    </a:p>
                  </a:txBody>
                  <a:tcPr marL="100584" marR="100584">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dirty="0">
                          <a:solidFill>
                            <a:schemeClr val="accent1"/>
                          </a:solidFill>
                        </a:rPr>
                        <a:t>Not null</a:t>
                      </a:r>
                      <a:endParaRPr lang="en-IN" sz="1200" dirty="0">
                        <a:solidFill>
                          <a:schemeClr val="accent1"/>
                        </a:solidFill>
                      </a:endParaRPr>
                    </a:p>
                  </a:txBody>
                  <a:tcPr marL="100584" marR="100584">
                    <a:solidFill>
                      <a:schemeClr val="accent3"/>
                    </a:solidFill>
                  </a:tcPr>
                </a:tc>
                <a:tc>
                  <a:txBody>
                    <a:bodyPr/>
                    <a:lstStyle/>
                    <a:p>
                      <a:pPr>
                        <a:lnSpc>
                          <a:spcPct val="107000"/>
                        </a:lnSpc>
                        <a:spcAft>
                          <a:spcPts val="800"/>
                        </a:spcAft>
                      </a:pPr>
                      <a:r>
                        <a:rPr lang="en-US" sz="15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IN" sz="1500" kern="1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akib</a:t>
                      </a:r>
                      <a:endParaRPr lang="en-IN" sz="15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3128832066"/>
                  </a:ext>
                </a:extLst>
              </a:tr>
              <a:tr h="346437">
                <a:tc>
                  <a:txBody>
                    <a:bodyPr/>
                    <a:lstStyle/>
                    <a:p>
                      <a:pPr algn="l" fontAlgn="ctr"/>
                      <a:r>
                        <a:rPr lang="en-US" sz="1200" dirty="0">
                          <a:solidFill>
                            <a:schemeClr val="accent1"/>
                          </a:solidFill>
                          <a:effectLst/>
                        </a:rPr>
                        <a:t>C</a:t>
                      </a:r>
                      <a:r>
                        <a:rPr lang="en-IN" sz="1200" dirty="0" err="1">
                          <a:solidFill>
                            <a:schemeClr val="accent1"/>
                          </a:solidFill>
                          <a:effectLst/>
                        </a:rPr>
                        <a:t>ontact_num</a:t>
                      </a:r>
                      <a:endParaRPr lang="en-IN" sz="1200" dirty="0">
                        <a:solidFill>
                          <a:schemeClr val="accent1"/>
                        </a:solidFill>
                        <a:effectLst/>
                      </a:endParaRPr>
                    </a:p>
                  </a:txBody>
                  <a:tcPr anchor="ctr">
                    <a:solidFill>
                      <a:schemeClr val="accent3"/>
                    </a:solidFill>
                  </a:tcPr>
                </a:tc>
                <a:tc>
                  <a:txBody>
                    <a:bodyPr/>
                    <a:lstStyle/>
                    <a:p>
                      <a:pPr marL="0"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IN" sz="1200" dirty="0">
                          <a:solidFill>
                            <a:schemeClr val="accent1"/>
                          </a:solidFill>
                        </a:rPr>
                        <a:t>Int(10)</a:t>
                      </a:r>
                    </a:p>
                  </a:txBody>
                  <a:tcPr marL="100584" marR="100584">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dirty="0">
                          <a:solidFill>
                            <a:schemeClr val="accent1"/>
                          </a:solidFill>
                        </a:rPr>
                        <a:t>Not null</a:t>
                      </a:r>
                      <a:endParaRPr lang="en-IN" sz="1200" dirty="0">
                        <a:solidFill>
                          <a:schemeClr val="accent1"/>
                        </a:solidFill>
                      </a:endParaRPr>
                    </a:p>
                  </a:txBody>
                  <a:tcPr marL="100584" marR="100584">
                    <a:solidFill>
                      <a:schemeClr val="accent3"/>
                    </a:solidFill>
                  </a:tcPr>
                </a:tc>
                <a:tc>
                  <a:txBody>
                    <a:bodyPr/>
                    <a:lstStyle/>
                    <a:p>
                      <a:pPr>
                        <a:lnSpc>
                          <a:spcPct val="107000"/>
                        </a:lnSpc>
                        <a:spcAft>
                          <a:spcPts val="800"/>
                        </a:spcAft>
                      </a:pPr>
                      <a:r>
                        <a:rPr lang="en-US" sz="15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IN" sz="15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984657474</a:t>
                      </a:r>
                      <a:endParaRPr lang="en-IN" sz="15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704943385"/>
                  </a:ext>
                </a:extLst>
              </a:tr>
              <a:tr h="341875">
                <a:tc>
                  <a:txBody>
                    <a:bodyPr/>
                    <a:lstStyle/>
                    <a:p>
                      <a:pPr algn="l" fontAlgn="ctr"/>
                      <a:r>
                        <a:rPr lang="en-US" sz="1200" b="0" i="0" u="none" strike="noStrike" cap="none" dirty="0">
                          <a:solidFill>
                            <a:schemeClr val="accent1"/>
                          </a:solidFill>
                          <a:effectLst/>
                          <a:latin typeface="+mn-lt"/>
                          <a:ea typeface="+mn-ea"/>
                          <a:cs typeface="+mn-cs"/>
                          <a:sym typeface="Arial"/>
                        </a:rPr>
                        <a:t>e</a:t>
                      </a:r>
                      <a:r>
                        <a:rPr lang="en-IN" sz="1200" b="0" i="0" u="none" strike="noStrike" cap="none" dirty="0">
                          <a:solidFill>
                            <a:schemeClr val="accent1"/>
                          </a:solidFill>
                          <a:effectLst/>
                          <a:latin typeface="+mn-lt"/>
                          <a:ea typeface="+mn-ea"/>
                          <a:cs typeface="+mn-cs"/>
                          <a:sym typeface="Arial"/>
                        </a:rPr>
                        <a:t>mail</a:t>
                      </a:r>
                      <a:endParaRPr lang="en-IN" sz="1200" b="0" dirty="0">
                        <a:solidFill>
                          <a:schemeClr val="accent1"/>
                        </a:solidFill>
                        <a:effectLst/>
                      </a:endParaRPr>
                    </a:p>
                  </a:txBody>
                  <a:tcPr anchor="ctr">
                    <a:solidFill>
                      <a:schemeClr val="accent3"/>
                    </a:solidFill>
                  </a:tcPr>
                </a:tc>
                <a:tc>
                  <a:txBody>
                    <a:bodyPr/>
                    <a:lstStyle/>
                    <a:p>
                      <a:pPr>
                        <a:lnSpc>
                          <a:spcPct val="107000"/>
                        </a:lnSpc>
                        <a:spcAft>
                          <a:spcPts val="0"/>
                        </a:spcAft>
                      </a:pPr>
                      <a:r>
                        <a:rPr lang="en-IN" sz="1200" b="0" i="0" u="none" strike="noStrike" cap="none" dirty="0">
                          <a:solidFill>
                            <a:schemeClr val="accent1"/>
                          </a:solidFill>
                          <a:effectLst/>
                          <a:latin typeface="+mn-lt"/>
                          <a:ea typeface="+mn-ea"/>
                          <a:cs typeface="+mn-cs"/>
                          <a:sym typeface="Arial"/>
                        </a:rPr>
                        <a:t>varchar(255)</a:t>
                      </a:r>
                      <a:endParaRPr lang="en-IN" sz="12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584" marR="100584">
                    <a:solidFill>
                      <a:schemeClr val="accent3"/>
                    </a:solidFill>
                  </a:tcPr>
                </a:tc>
                <a:tc>
                  <a:txBody>
                    <a:bodyPr/>
                    <a:lstStyle/>
                    <a:p>
                      <a:r>
                        <a:rPr lang="en-IN" sz="1200" b="0" dirty="0">
                          <a:solidFill>
                            <a:schemeClr val="accent1"/>
                          </a:solidFill>
                        </a:rPr>
                        <a:t>Not null</a:t>
                      </a:r>
                    </a:p>
                  </a:txBody>
                  <a:tcPr marL="100584" marR="100584">
                    <a:solidFill>
                      <a:schemeClr val="accent3"/>
                    </a:solidFill>
                  </a:tcPr>
                </a:tc>
                <a:tc>
                  <a:txBody>
                    <a:bodyPr/>
                    <a:lstStyle/>
                    <a:p>
                      <a:pPr>
                        <a:lnSpc>
                          <a:spcPct val="107000"/>
                        </a:lnSpc>
                        <a:spcAft>
                          <a:spcPts val="800"/>
                        </a:spcAft>
                      </a:pPr>
                      <a:r>
                        <a:rPr lang="en-US" sz="15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IN" sz="15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yz@gmail.com</a:t>
                      </a:r>
                      <a:endParaRPr lang="en-IN" sz="15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684864573"/>
                  </a:ext>
                </a:extLst>
              </a:tr>
              <a:tr h="222670">
                <a:tc>
                  <a:txBody>
                    <a:bodyPr/>
                    <a:lstStyle/>
                    <a:p>
                      <a:pPr algn="l" fontAlgn="ctr"/>
                      <a:r>
                        <a:rPr lang="en-US" sz="1400" b="0" i="0" u="none" strike="noStrike" cap="none" dirty="0">
                          <a:solidFill>
                            <a:schemeClr val="accent1"/>
                          </a:solidFill>
                          <a:effectLst/>
                          <a:latin typeface="+mn-lt"/>
                          <a:ea typeface="+mn-ea"/>
                          <a:cs typeface="+mn-cs"/>
                          <a:sym typeface="Arial"/>
                        </a:rPr>
                        <a:t>A</a:t>
                      </a:r>
                      <a:r>
                        <a:rPr lang="en-IN" sz="1400" b="0" i="0" u="none" strike="noStrike" cap="none" dirty="0" err="1">
                          <a:solidFill>
                            <a:schemeClr val="accent1"/>
                          </a:solidFill>
                          <a:effectLst/>
                          <a:latin typeface="+mn-lt"/>
                          <a:ea typeface="+mn-ea"/>
                          <a:cs typeface="+mn-cs"/>
                          <a:sym typeface="Arial"/>
                        </a:rPr>
                        <a:t>ddress</a:t>
                      </a:r>
                      <a:endParaRPr lang="en-IN" sz="1200" b="0" dirty="0">
                        <a:solidFill>
                          <a:schemeClr val="accent1"/>
                        </a:solidFill>
                        <a:effectLst/>
                      </a:endParaRPr>
                    </a:p>
                  </a:txBody>
                  <a:tcPr anchor="ctr">
                    <a:solidFill>
                      <a:schemeClr val="accent3"/>
                    </a:solidFill>
                  </a:tcPr>
                </a:tc>
                <a:tc>
                  <a:txBody>
                    <a:bodyPr/>
                    <a:lstStyle/>
                    <a:p>
                      <a:pPr>
                        <a:lnSpc>
                          <a:spcPct val="107000"/>
                        </a:lnSpc>
                        <a:spcAft>
                          <a:spcPts val="0"/>
                        </a:spcAft>
                      </a:pPr>
                      <a:r>
                        <a:rPr lang="en-IN" sz="1200" dirty="0">
                          <a:solidFill>
                            <a:schemeClr val="accent1"/>
                          </a:solidFill>
                        </a:rPr>
                        <a:t>varchar(255)</a:t>
                      </a:r>
                      <a:endParaRPr lang="en-IN" sz="12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584" marR="100584">
                    <a:solidFill>
                      <a:schemeClr val="accent3"/>
                    </a:solidFill>
                  </a:tcPr>
                </a:tc>
                <a:tc>
                  <a:txBody>
                    <a:bodyPr/>
                    <a:lstStyle/>
                    <a:p>
                      <a:r>
                        <a:rPr lang="en-IN" sz="1200" b="0" dirty="0">
                          <a:solidFill>
                            <a:schemeClr val="accent1"/>
                          </a:solidFill>
                        </a:rPr>
                        <a:t>Not null</a:t>
                      </a:r>
                    </a:p>
                  </a:txBody>
                  <a:tcPr marL="100584" marR="100584">
                    <a:solidFill>
                      <a:schemeClr val="accent3"/>
                    </a:solidFill>
                  </a:tcPr>
                </a:tc>
                <a:tc>
                  <a:txBody>
                    <a:bodyPr/>
                    <a:lstStyle/>
                    <a:p>
                      <a:pPr>
                        <a:lnSpc>
                          <a:spcPct val="107000"/>
                        </a:lnSpc>
                        <a:spcAft>
                          <a:spcPts val="800"/>
                        </a:spcAft>
                      </a:pPr>
                      <a:r>
                        <a:rPr lang="en-US" sz="15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IN" sz="1500" kern="1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hmedabad</a:t>
                      </a:r>
                      <a:endParaRPr lang="en-IN" sz="15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838886761"/>
                  </a:ext>
                </a:extLst>
              </a:tr>
            </a:tbl>
          </a:graphicData>
        </a:graphic>
      </p:graphicFrame>
      <p:sp>
        <p:nvSpPr>
          <p:cNvPr id="7" name="TextBox 6">
            <a:extLst>
              <a:ext uri="{FF2B5EF4-FFF2-40B4-BE49-F238E27FC236}">
                <a16:creationId xmlns:a16="http://schemas.microsoft.com/office/drawing/2014/main" id="{1991A154-851C-00FE-7F8B-4660788581C1}"/>
              </a:ext>
            </a:extLst>
          </p:cNvPr>
          <p:cNvSpPr txBox="1"/>
          <p:nvPr/>
        </p:nvSpPr>
        <p:spPr>
          <a:xfrm>
            <a:off x="619931" y="440915"/>
            <a:ext cx="3864016" cy="1169551"/>
          </a:xfrm>
          <a:prstGeom prst="rect">
            <a:avLst/>
          </a:prstGeom>
          <a:noFill/>
        </p:spPr>
        <p:txBody>
          <a:bodyPr wrap="square">
            <a:spAutoFit/>
          </a:bodyPr>
          <a:lstStyle/>
          <a:p>
            <a:pPr lvl="0"/>
            <a:r>
              <a:rPr lang="en-IN" sz="1400" b="1" dirty="0">
                <a:latin typeface="Times New Roman" panose="02020603050405020304" pitchFamily="18" charset="0"/>
                <a:cs typeface="Times New Roman" panose="02020603050405020304" pitchFamily="18" charset="0"/>
              </a:rPr>
              <a:t>Table Name  :  User Details</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Primary Key  :  </a:t>
            </a:r>
            <a:r>
              <a:rPr lang="en-IN" b="1" dirty="0" err="1">
                <a:latin typeface="Times New Roman" panose="02020603050405020304" pitchFamily="18" charset="0"/>
                <a:cs typeface="Times New Roman" panose="02020603050405020304" pitchFamily="18" charset="0"/>
              </a:rPr>
              <a:t>User_id</a:t>
            </a:r>
            <a:endParaRPr lang="en-IN" sz="14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Foreign Key :NA</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Description   :It will store Details of User</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4229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39152D68-903C-A8C6-ECA1-F08FBC5F46DD}"/>
              </a:ext>
            </a:extLst>
          </p:cNvPr>
          <p:cNvGraphicFramePr>
            <a:graphicFrameLocks noGrp="1"/>
          </p:cNvGraphicFramePr>
          <p:nvPr>
            <p:extLst>
              <p:ext uri="{D42A27DB-BD31-4B8C-83A1-F6EECF244321}">
                <p14:modId xmlns:p14="http://schemas.microsoft.com/office/powerpoint/2010/main" val="2321223995"/>
              </p:ext>
            </p:extLst>
          </p:nvPr>
        </p:nvGraphicFramePr>
        <p:xfrm>
          <a:off x="3556860" y="549687"/>
          <a:ext cx="4875939" cy="3047366"/>
        </p:xfrm>
        <a:graphic>
          <a:graphicData uri="http://schemas.openxmlformats.org/drawingml/2006/table">
            <a:tbl>
              <a:tblPr firstRow="1" bandRow="1">
                <a:tableStyleId>{B301B821-A1FF-4177-AEE7-76D212191A09}</a:tableStyleId>
              </a:tblPr>
              <a:tblGrid>
                <a:gridCol w="1139534">
                  <a:extLst>
                    <a:ext uri="{9D8B030D-6E8A-4147-A177-3AD203B41FA5}">
                      <a16:colId xmlns:a16="http://schemas.microsoft.com/office/drawing/2014/main" val="4252325869"/>
                    </a:ext>
                  </a:extLst>
                </a:gridCol>
                <a:gridCol w="1222587">
                  <a:extLst>
                    <a:ext uri="{9D8B030D-6E8A-4147-A177-3AD203B41FA5}">
                      <a16:colId xmlns:a16="http://schemas.microsoft.com/office/drawing/2014/main" val="4125918873"/>
                    </a:ext>
                  </a:extLst>
                </a:gridCol>
                <a:gridCol w="1256909">
                  <a:extLst>
                    <a:ext uri="{9D8B030D-6E8A-4147-A177-3AD203B41FA5}">
                      <a16:colId xmlns:a16="http://schemas.microsoft.com/office/drawing/2014/main" val="430532240"/>
                    </a:ext>
                  </a:extLst>
                </a:gridCol>
                <a:gridCol w="1256909">
                  <a:extLst>
                    <a:ext uri="{9D8B030D-6E8A-4147-A177-3AD203B41FA5}">
                      <a16:colId xmlns:a16="http://schemas.microsoft.com/office/drawing/2014/main" val="3055183309"/>
                    </a:ext>
                  </a:extLst>
                </a:gridCol>
              </a:tblGrid>
              <a:tr h="48634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effectLst/>
                          <a:latin typeface="Calibri" panose="020F0502020204030204" pitchFamily="34" charset="0"/>
                          <a:ea typeface="Calibri" panose="020F0502020204030204" pitchFamily="34" charset="0"/>
                          <a:cs typeface="Times New Roman" panose="02020603050405020304" pitchFamily="18" charset="0"/>
                        </a:rPr>
                        <a:t>Field Name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a:txBody>
                  <a:tcPr marL="100584" marR="100584"/>
                </a:tc>
                <a:tc>
                  <a:txBody>
                    <a:bodyPr/>
                    <a:lstStyle/>
                    <a:p>
                      <a:pPr algn="ctr">
                        <a:lnSpc>
                          <a:spcPct val="107000"/>
                        </a:lnSpc>
                        <a:spcAft>
                          <a:spcPts val="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Data Type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(with size)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a:txBody>
                  <a:tcPr marL="100584" marR="100584"/>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Constraints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a:txBody>
                  <a:tcPr marL="100584" marR="100584"/>
                </a:tc>
                <a:tc>
                  <a:txBody>
                    <a:bodyPr/>
                    <a:lstStyle/>
                    <a:p>
                      <a:r>
                        <a:rPr lang="en-IN" sz="1400" dirty="0"/>
                        <a:t>Sample Data</a:t>
                      </a:r>
                    </a:p>
                  </a:txBody>
                  <a:tcPr marL="100584" marR="100584"/>
                </a:tc>
                <a:extLst>
                  <a:ext uri="{0D108BD9-81ED-4DB2-BD59-A6C34878D82A}">
                    <a16:rowId xmlns:a16="http://schemas.microsoft.com/office/drawing/2014/main" val="2077673894"/>
                  </a:ext>
                </a:extLst>
              </a:tr>
              <a:tr h="200403">
                <a:tc>
                  <a:txBody>
                    <a:bodyPr/>
                    <a:lstStyle/>
                    <a:p>
                      <a:r>
                        <a:rPr lang="en-IN" sz="1400" dirty="0">
                          <a:solidFill>
                            <a:schemeClr val="accent1"/>
                          </a:solidFill>
                        </a:rPr>
                        <a:t>Productid</a:t>
                      </a:r>
                    </a:p>
                  </a:txBody>
                  <a:tcPr marL="100584" marR="100584">
                    <a:solidFill>
                      <a:schemeClr val="accent3"/>
                    </a:solidFill>
                  </a:tcPr>
                </a:tc>
                <a:tc>
                  <a:txBody>
                    <a:bodyPr/>
                    <a:lstStyle/>
                    <a:p>
                      <a:r>
                        <a:rPr lang="en-IN" sz="1400" dirty="0">
                          <a:solidFill>
                            <a:schemeClr val="accent1"/>
                          </a:solidFill>
                        </a:rPr>
                        <a:t>Int(5)</a:t>
                      </a:r>
                    </a:p>
                  </a:txBody>
                  <a:tcPr marL="100584" marR="100584">
                    <a:solidFill>
                      <a:schemeClr val="accent3"/>
                    </a:solidFill>
                  </a:tcPr>
                </a:tc>
                <a:tc>
                  <a:txBody>
                    <a:bodyPr/>
                    <a:lstStyle/>
                    <a:p>
                      <a:r>
                        <a:rPr lang="en-IN" sz="1400" dirty="0">
                          <a:solidFill>
                            <a:schemeClr val="accent1"/>
                          </a:solidFill>
                        </a:rPr>
                        <a:t>Primary Key</a:t>
                      </a:r>
                    </a:p>
                  </a:txBody>
                  <a:tcPr marL="100584" marR="100584">
                    <a:solidFill>
                      <a:schemeClr val="accent3"/>
                    </a:solidFill>
                  </a:tcPr>
                </a:tc>
                <a:tc>
                  <a:txBody>
                    <a:bodyPr/>
                    <a:lstStyle/>
                    <a:p>
                      <a:pPr>
                        <a:lnSpc>
                          <a:spcPct val="107000"/>
                        </a:lnSpc>
                        <a:spcAft>
                          <a:spcPts val="800"/>
                        </a:spcAft>
                      </a:pP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112454085"/>
                  </a:ext>
                </a:extLst>
              </a:tr>
              <a:tr h="334005">
                <a:tc>
                  <a:txBody>
                    <a:bodyPr/>
                    <a:lstStyle/>
                    <a:p>
                      <a:r>
                        <a:rPr lang="en-US" sz="1400" b="0" i="0" u="none" strike="noStrike" cap="none" dirty="0">
                          <a:solidFill>
                            <a:schemeClr val="accent1"/>
                          </a:solidFill>
                          <a:effectLst/>
                          <a:latin typeface="+mn-lt"/>
                          <a:ea typeface="+mn-ea"/>
                          <a:cs typeface="+mn-cs"/>
                          <a:sym typeface="Arial"/>
                        </a:rPr>
                        <a:t>C</a:t>
                      </a:r>
                      <a:r>
                        <a:rPr lang="en-IN" sz="1400" b="0" i="0" u="none" strike="noStrike" cap="none" dirty="0" err="1">
                          <a:solidFill>
                            <a:schemeClr val="accent1"/>
                          </a:solidFill>
                          <a:effectLst/>
                          <a:latin typeface="+mn-lt"/>
                          <a:ea typeface="+mn-ea"/>
                          <a:cs typeface="+mn-cs"/>
                          <a:sym typeface="Arial"/>
                        </a:rPr>
                        <a:t>ategoryid</a:t>
                      </a:r>
                      <a:endParaRPr lang="en-IN" sz="1400" b="0" dirty="0">
                        <a:solidFill>
                          <a:schemeClr val="accent1"/>
                        </a:solidFill>
                      </a:endParaRPr>
                    </a:p>
                  </a:txBody>
                  <a:tcPr marL="100584" marR="100584">
                    <a:solidFill>
                      <a:schemeClr val="accent3"/>
                    </a:solidFill>
                  </a:tcPr>
                </a:tc>
                <a:tc>
                  <a:txBody>
                    <a:bodyPr/>
                    <a:lstStyle/>
                    <a:p>
                      <a:r>
                        <a:rPr lang="en-IN" sz="1400" dirty="0">
                          <a:solidFill>
                            <a:schemeClr val="accent1"/>
                          </a:solidFill>
                        </a:rPr>
                        <a:t>Int(5)</a:t>
                      </a:r>
                    </a:p>
                  </a:txBody>
                  <a:tcPr marL="100584" marR="100584">
                    <a:solidFill>
                      <a:schemeClr val="accent3"/>
                    </a:solidFill>
                  </a:tcPr>
                </a:tc>
                <a:tc>
                  <a:txBody>
                    <a:bodyPr/>
                    <a:lstStyle/>
                    <a:p>
                      <a:r>
                        <a:rPr lang="en-IN" sz="1400" b="0" dirty="0">
                          <a:solidFill>
                            <a:schemeClr val="accent1"/>
                          </a:solidFill>
                        </a:rPr>
                        <a:t>Not null</a:t>
                      </a:r>
                      <a:endParaRPr lang="en-IN" sz="1400" dirty="0">
                        <a:solidFill>
                          <a:schemeClr val="accent1"/>
                        </a:solidFill>
                      </a:endParaRPr>
                    </a:p>
                  </a:txBody>
                  <a:tcPr marL="100584" marR="100584">
                    <a:solidFill>
                      <a:schemeClr val="accent3"/>
                    </a:solidFill>
                  </a:tcPr>
                </a:tc>
                <a:tc>
                  <a:txBody>
                    <a:bodyPr/>
                    <a:lstStyle/>
                    <a:p>
                      <a:pPr>
                        <a:lnSpc>
                          <a:spcPct val="107000"/>
                        </a:lnSpc>
                        <a:spcAft>
                          <a:spcPts val="800"/>
                        </a:spcAft>
                      </a:pP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2252251605"/>
                  </a:ext>
                </a:extLst>
              </a:tr>
              <a:tr h="202584">
                <a:tc>
                  <a:txBody>
                    <a:bodyPr/>
                    <a:lstStyle/>
                    <a:p>
                      <a:pPr algn="l" fontAlgn="ctr"/>
                      <a:r>
                        <a:rPr lang="en-US" sz="1400" b="0" dirty="0">
                          <a:solidFill>
                            <a:schemeClr val="accent1"/>
                          </a:solidFill>
                          <a:effectLst/>
                        </a:rPr>
                        <a:t>Name</a:t>
                      </a:r>
                      <a:endParaRPr lang="en-IN" sz="1400" b="0" dirty="0">
                        <a:solidFill>
                          <a:schemeClr val="accent1"/>
                        </a:solidFill>
                        <a:effectLst/>
                      </a:endParaRPr>
                    </a:p>
                  </a:txBody>
                  <a:tcPr anchor="ctr">
                    <a:solidFill>
                      <a:schemeClr val="accent3"/>
                    </a:solidFill>
                  </a:tcPr>
                </a:tc>
                <a:tc>
                  <a:txBody>
                    <a:bodyPr/>
                    <a:lstStyle/>
                    <a:p>
                      <a:pPr>
                        <a:lnSpc>
                          <a:spcPct val="107000"/>
                        </a:lnSpc>
                        <a:spcAft>
                          <a:spcPts val="0"/>
                        </a:spcAft>
                      </a:pPr>
                      <a:r>
                        <a:rPr lang="en-IN" sz="1400" b="0" i="0" u="none" strike="noStrike" cap="none" dirty="0">
                          <a:solidFill>
                            <a:schemeClr val="accent1"/>
                          </a:solidFill>
                          <a:effectLst/>
                          <a:latin typeface="+mn-lt"/>
                          <a:ea typeface="+mn-ea"/>
                          <a:cs typeface="+mn-cs"/>
                          <a:sym typeface="Arial"/>
                        </a:rPr>
                        <a:t>varchar(255)</a:t>
                      </a:r>
                      <a:endParaRPr lang="en-IN" sz="14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584" marR="100584">
                    <a:solidFill>
                      <a:schemeClr val="accent3"/>
                    </a:solidFill>
                  </a:tcPr>
                </a:tc>
                <a:tc>
                  <a:txBody>
                    <a:bodyPr/>
                    <a:lstStyle/>
                    <a:p>
                      <a:r>
                        <a:rPr lang="en-IN" sz="1400" b="0" dirty="0">
                          <a:solidFill>
                            <a:schemeClr val="accent1"/>
                          </a:solidFill>
                        </a:rPr>
                        <a:t>Not null</a:t>
                      </a:r>
                    </a:p>
                  </a:txBody>
                  <a:tcPr marL="100584" marR="100584">
                    <a:solidFill>
                      <a:schemeClr val="accent3"/>
                    </a:solidFill>
                  </a:tcPr>
                </a:tc>
                <a:tc>
                  <a:txBody>
                    <a:bodyPr/>
                    <a:lstStyle/>
                    <a:p>
                      <a:pPr>
                        <a:lnSpc>
                          <a:spcPct val="107000"/>
                        </a:lnSpc>
                        <a:spcAft>
                          <a:spcPts val="800"/>
                        </a:spcAft>
                      </a:pPr>
                      <a:r>
                        <a:rPr lang="en-US"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Laptop</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684864573"/>
                  </a:ext>
                </a:extLst>
              </a:tr>
              <a:tr h="222670">
                <a:tc>
                  <a:txBody>
                    <a:bodyPr/>
                    <a:lstStyle/>
                    <a:p>
                      <a:pPr algn="l" fontAlgn="ctr"/>
                      <a:r>
                        <a:rPr lang="en-US" sz="1400" b="0" dirty="0">
                          <a:solidFill>
                            <a:schemeClr val="accent1"/>
                          </a:solidFill>
                          <a:effectLst/>
                        </a:rPr>
                        <a:t>Description</a:t>
                      </a:r>
                      <a:endParaRPr lang="en-IN" sz="1400" b="0" dirty="0">
                        <a:solidFill>
                          <a:schemeClr val="accent1"/>
                        </a:solidFill>
                        <a:effectLst/>
                      </a:endParaRPr>
                    </a:p>
                  </a:txBody>
                  <a:tcPr anchor="ctr">
                    <a:solidFill>
                      <a:schemeClr val="accent3"/>
                    </a:solidFill>
                  </a:tcPr>
                </a:tc>
                <a:tc>
                  <a:txBody>
                    <a:bodyPr/>
                    <a:lstStyle/>
                    <a:p>
                      <a:pPr marL="0"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IN" sz="1400" dirty="0">
                          <a:solidFill>
                            <a:schemeClr val="accent1"/>
                          </a:solidFill>
                        </a:rPr>
                        <a:t>varchar(50)</a:t>
                      </a:r>
                      <a:endParaRPr lang="en-IN" sz="14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584" marR="100584">
                    <a:solidFill>
                      <a:schemeClr val="accent3"/>
                    </a:solidFill>
                  </a:tcPr>
                </a:tc>
                <a:tc>
                  <a:txBody>
                    <a:bodyPr/>
                    <a:lstStyle/>
                    <a:p>
                      <a:r>
                        <a:rPr lang="en-IN" sz="1400" b="0" dirty="0">
                          <a:solidFill>
                            <a:schemeClr val="accent1"/>
                          </a:solidFill>
                        </a:rPr>
                        <a:t>Not null</a:t>
                      </a:r>
                    </a:p>
                  </a:txBody>
                  <a:tcPr marL="100584" marR="100584">
                    <a:solidFill>
                      <a:schemeClr val="accent3"/>
                    </a:solidFill>
                  </a:tcPr>
                </a:tc>
                <a:tc>
                  <a:txBody>
                    <a:bodyPr/>
                    <a:lstStyle/>
                    <a:p>
                      <a:pPr>
                        <a:lnSpc>
                          <a:spcPct val="107000"/>
                        </a:lnSpc>
                        <a:spcAft>
                          <a:spcPts val="800"/>
                        </a:spcAft>
                      </a:pPr>
                      <a:r>
                        <a:rPr lang="en-US"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3 8gen</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2789704382"/>
                  </a:ext>
                </a:extLst>
              </a:tr>
              <a:tr h="337864">
                <a:tc>
                  <a:txBody>
                    <a:bodyPr/>
                    <a:lstStyle/>
                    <a:p>
                      <a:pPr algn="l" fontAlgn="ctr"/>
                      <a:r>
                        <a:rPr lang="en-US" sz="1400" b="0" dirty="0">
                          <a:solidFill>
                            <a:schemeClr val="accent1"/>
                          </a:solidFill>
                          <a:effectLst/>
                        </a:rPr>
                        <a:t>Price</a:t>
                      </a:r>
                      <a:endParaRPr lang="en-IN" sz="1400" b="0" dirty="0">
                        <a:solidFill>
                          <a:schemeClr val="accent1"/>
                        </a:solidFill>
                        <a:effectLst/>
                      </a:endParaRPr>
                    </a:p>
                  </a:txBody>
                  <a:tcPr anchor="ctr">
                    <a:solidFill>
                      <a:schemeClr val="accent3"/>
                    </a:solidFill>
                  </a:tcPr>
                </a:tc>
                <a:tc>
                  <a:txBody>
                    <a:bodyPr/>
                    <a:lstStyle/>
                    <a:p>
                      <a:pPr marL="0"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IN" sz="1400" dirty="0">
                          <a:solidFill>
                            <a:schemeClr val="accent1"/>
                          </a:solidFill>
                        </a:rPr>
                        <a:t>double(50)</a:t>
                      </a:r>
                      <a:endParaRPr lang="en-IN" sz="14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584" marR="100584">
                    <a:solidFill>
                      <a:schemeClr val="accent3"/>
                    </a:solidFill>
                  </a:tcPr>
                </a:tc>
                <a:tc>
                  <a:txBody>
                    <a:bodyPr/>
                    <a:lstStyle/>
                    <a:p>
                      <a:r>
                        <a:rPr lang="en-IN" sz="1400" b="0" dirty="0">
                          <a:solidFill>
                            <a:schemeClr val="accent1"/>
                          </a:solidFill>
                        </a:rPr>
                        <a:t>Not null</a:t>
                      </a:r>
                    </a:p>
                  </a:txBody>
                  <a:tcPr marL="100584" marR="100584">
                    <a:solidFill>
                      <a:schemeClr val="accent3"/>
                    </a:solidFill>
                  </a:tcPr>
                </a:tc>
                <a:tc>
                  <a:txBody>
                    <a:bodyPr/>
                    <a:lstStyle/>
                    <a:p>
                      <a:pPr>
                        <a:lnSpc>
                          <a:spcPct val="107000"/>
                        </a:lnSpc>
                        <a:spcAft>
                          <a:spcPts val="800"/>
                        </a:spcAft>
                      </a:pPr>
                      <a:r>
                        <a:rPr lang="en-US"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0500</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656422251"/>
                  </a:ext>
                </a:extLst>
              </a:tr>
              <a:tr h="346437">
                <a:tc>
                  <a:txBody>
                    <a:bodyPr/>
                    <a:lstStyle/>
                    <a:p>
                      <a:pPr algn="l" fontAlgn="ctr"/>
                      <a:r>
                        <a:rPr lang="en-US" sz="1400" b="0" dirty="0">
                          <a:solidFill>
                            <a:schemeClr val="accent1"/>
                          </a:solidFill>
                          <a:effectLst/>
                        </a:rPr>
                        <a:t>Quantity</a:t>
                      </a:r>
                      <a:endParaRPr lang="en-IN" sz="1400" b="0" dirty="0">
                        <a:solidFill>
                          <a:schemeClr val="accent1"/>
                        </a:solidFill>
                        <a:effectLst/>
                      </a:endParaRPr>
                    </a:p>
                  </a:txBody>
                  <a:tcPr anchor="ctr">
                    <a:solidFill>
                      <a:schemeClr val="accent3"/>
                    </a:solidFill>
                  </a:tcPr>
                </a:tc>
                <a:tc>
                  <a:txBody>
                    <a:bodyPr/>
                    <a:lstStyle/>
                    <a:p>
                      <a:pPr marL="0"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IN" sz="14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integer(5)</a:t>
                      </a:r>
                    </a:p>
                  </a:txBody>
                  <a:tcPr marL="100584" marR="100584">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dirty="0">
                          <a:solidFill>
                            <a:schemeClr val="accent1"/>
                          </a:solidFill>
                        </a:rPr>
                        <a:t>Not null</a:t>
                      </a:r>
                    </a:p>
                  </a:txBody>
                  <a:tcPr marL="100584" marR="100584">
                    <a:solidFill>
                      <a:schemeClr val="accent3"/>
                    </a:solidFill>
                  </a:tcPr>
                </a:tc>
                <a:tc>
                  <a:txBody>
                    <a:bodyPr/>
                    <a:lstStyle/>
                    <a:p>
                      <a:pPr>
                        <a:lnSpc>
                          <a:spcPct val="107000"/>
                        </a:lnSpc>
                        <a:spcAft>
                          <a:spcPts val="800"/>
                        </a:spcAft>
                      </a:pPr>
                      <a:r>
                        <a:rPr lang="en-US"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03</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2321779669"/>
                  </a:ext>
                </a:extLst>
              </a:tr>
              <a:tr h="346437">
                <a:tc>
                  <a:txBody>
                    <a:bodyPr/>
                    <a:lstStyle/>
                    <a:p>
                      <a:pPr algn="l" fontAlgn="ctr"/>
                      <a:r>
                        <a:rPr lang="en-US" sz="1400" b="0" dirty="0" err="1">
                          <a:solidFill>
                            <a:schemeClr val="accent1"/>
                          </a:solidFill>
                          <a:effectLst/>
                        </a:rPr>
                        <a:t>imageUrl</a:t>
                      </a:r>
                      <a:endParaRPr lang="en-IN" sz="1400" b="0" dirty="0">
                        <a:solidFill>
                          <a:schemeClr val="accent1"/>
                        </a:solidFill>
                        <a:effectLst/>
                      </a:endParaRPr>
                    </a:p>
                  </a:txBody>
                  <a:tcPr anchor="ctr">
                    <a:solidFill>
                      <a:schemeClr val="accent3"/>
                    </a:solidFill>
                  </a:tcPr>
                </a:tc>
                <a:tc>
                  <a:txBody>
                    <a:bodyPr/>
                    <a:lstStyle/>
                    <a:p>
                      <a:pPr marL="0"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US" sz="14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Varchar(200)</a:t>
                      </a:r>
                      <a:endParaRPr lang="en-IN" sz="1400" b="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584" marR="100584">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solidFill>
                            <a:schemeClr val="accent1"/>
                          </a:solidFill>
                        </a:rPr>
                        <a:t>Not null</a:t>
                      </a:r>
                      <a:endParaRPr lang="en-IN" sz="1400" b="0" dirty="0">
                        <a:solidFill>
                          <a:schemeClr val="accent1"/>
                        </a:solidFill>
                      </a:endParaRPr>
                    </a:p>
                  </a:txBody>
                  <a:tcPr marL="100584" marR="100584">
                    <a:solidFill>
                      <a:schemeClr val="accent3"/>
                    </a:solidFill>
                  </a:tcPr>
                </a:tc>
                <a:tc>
                  <a:txBody>
                    <a:bodyPr/>
                    <a:lstStyle/>
                    <a:p>
                      <a:pPr>
                        <a:lnSpc>
                          <a:spcPct val="107000"/>
                        </a:lnSpc>
                        <a:spcAft>
                          <a:spcPts val="800"/>
                        </a:spcAft>
                      </a:pPr>
                      <a:r>
                        <a:rPr lang="en-US"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Laptop1.jpg</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323240553"/>
                  </a:ext>
                </a:extLst>
              </a:tr>
            </a:tbl>
          </a:graphicData>
        </a:graphic>
      </p:graphicFrame>
      <p:sp>
        <p:nvSpPr>
          <p:cNvPr id="5" name="TextBox 4">
            <a:extLst>
              <a:ext uri="{FF2B5EF4-FFF2-40B4-BE49-F238E27FC236}">
                <a16:creationId xmlns:a16="http://schemas.microsoft.com/office/drawing/2014/main" id="{8CC1B7A2-737B-5C7C-36BC-17F5F97C896E}"/>
              </a:ext>
            </a:extLst>
          </p:cNvPr>
          <p:cNvSpPr txBox="1"/>
          <p:nvPr/>
        </p:nvSpPr>
        <p:spPr>
          <a:xfrm>
            <a:off x="619931" y="440915"/>
            <a:ext cx="2936929" cy="954107"/>
          </a:xfrm>
          <a:prstGeom prst="rect">
            <a:avLst/>
          </a:prstGeom>
          <a:noFill/>
        </p:spPr>
        <p:txBody>
          <a:bodyPr wrap="square">
            <a:spAutoFit/>
          </a:bodyPr>
          <a:lstStyle/>
          <a:p>
            <a:pPr lvl="0"/>
            <a:r>
              <a:rPr lang="en-IN" sz="1400" b="1" dirty="0">
                <a:latin typeface="Times New Roman" panose="02020603050405020304" pitchFamily="18" charset="0"/>
                <a:cs typeface="Times New Roman" panose="02020603050405020304" pitchFamily="18" charset="0"/>
              </a:rPr>
              <a:t>Table Name  :  </a:t>
            </a:r>
            <a:r>
              <a:rPr lang="en-IN" b="1" dirty="0">
                <a:latin typeface="Times New Roman" panose="02020603050405020304" pitchFamily="18" charset="0"/>
                <a:cs typeface="Times New Roman" panose="02020603050405020304" pitchFamily="18" charset="0"/>
              </a:rPr>
              <a:t>product Details</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Primary Key  :  </a:t>
            </a:r>
            <a:r>
              <a:rPr lang="en-IN" sz="1400" b="1" dirty="0" err="1">
                <a:latin typeface="Times New Roman" panose="02020603050405020304" pitchFamily="18" charset="0"/>
                <a:cs typeface="Times New Roman" panose="02020603050405020304" pitchFamily="18" charset="0"/>
              </a:rPr>
              <a:t>product_id</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Description   :it will store details of product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78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C18F7377-6448-0E94-E581-5A88588C5E2B}"/>
              </a:ext>
            </a:extLst>
          </p:cNvPr>
          <p:cNvGraphicFramePr>
            <a:graphicFrameLocks noGrp="1"/>
          </p:cNvGraphicFramePr>
          <p:nvPr>
            <p:extLst>
              <p:ext uri="{D42A27DB-BD31-4B8C-83A1-F6EECF244321}">
                <p14:modId xmlns:p14="http://schemas.microsoft.com/office/powerpoint/2010/main" val="2946893313"/>
              </p:ext>
            </p:extLst>
          </p:nvPr>
        </p:nvGraphicFramePr>
        <p:xfrm>
          <a:off x="3776413" y="921362"/>
          <a:ext cx="4453188" cy="3061702"/>
        </p:xfrm>
        <a:graphic>
          <a:graphicData uri="http://schemas.openxmlformats.org/drawingml/2006/table">
            <a:tbl>
              <a:tblPr firstRow="1" bandRow="1">
                <a:tableStyleId>{B301B821-A1FF-4177-AEE7-76D212191A09}</a:tableStyleId>
              </a:tblPr>
              <a:tblGrid>
                <a:gridCol w="1113297">
                  <a:extLst>
                    <a:ext uri="{9D8B030D-6E8A-4147-A177-3AD203B41FA5}">
                      <a16:colId xmlns:a16="http://schemas.microsoft.com/office/drawing/2014/main" val="4252325869"/>
                    </a:ext>
                  </a:extLst>
                </a:gridCol>
                <a:gridCol w="1113297">
                  <a:extLst>
                    <a:ext uri="{9D8B030D-6E8A-4147-A177-3AD203B41FA5}">
                      <a16:colId xmlns:a16="http://schemas.microsoft.com/office/drawing/2014/main" val="4125918873"/>
                    </a:ext>
                  </a:extLst>
                </a:gridCol>
                <a:gridCol w="1113297">
                  <a:extLst>
                    <a:ext uri="{9D8B030D-6E8A-4147-A177-3AD203B41FA5}">
                      <a16:colId xmlns:a16="http://schemas.microsoft.com/office/drawing/2014/main" val="430532240"/>
                    </a:ext>
                  </a:extLst>
                </a:gridCol>
                <a:gridCol w="1113297">
                  <a:extLst>
                    <a:ext uri="{9D8B030D-6E8A-4147-A177-3AD203B41FA5}">
                      <a16:colId xmlns:a16="http://schemas.microsoft.com/office/drawing/2014/main" val="4221146243"/>
                    </a:ext>
                  </a:extLst>
                </a:gridCol>
              </a:tblGrid>
              <a:tr h="8913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effectLst/>
                          <a:latin typeface="Calibri" panose="020F0502020204030204" pitchFamily="34" charset="0"/>
                          <a:ea typeface="Calibri" panose="020F0502020204030204" pitchFamily="34" charset="0"/>
                          <a:cs typeface="Times New Roman" panose="02020603050405020304" pitchFamily="18" charset="0"/>
                        </a:rPr>
                        <a:t>Field 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pPr algn="ct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Data 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(with size)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effectLst/>
                          <a:latin typeface="Calibri" panose="020F0502020204030204" pitchFamily="34" charset="0"/>
                          <a:ea typeface="Calibri" panose="020F0502020204030204" pitchFamily="34" charset="0"/>
                          <a:cs typeface="Times New Roman" panose="02020603050405020304" pitchFamily="18" charset="0"/>
                        </a:rPr>
                        <a:t>Constraints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r>
                        <a:rPr lang="en-IN" sz="1200" dirty="0"/>
                        <a:t>Sample Data</a:t>
                      </a:r>
                    </a:p>
                  </a:txBody>
                  <a:tcPr marL="100584" marR="100584"/>
                </a:tc>
                <a:extLst>
                  <a:ext uri="{0D108BD9-81ED-4DB2-BD59-A6C34878D82A}">
                    <a16:rowId xmlns:a16="http://schemas.microsoft.com/office/drawing/2014/main" val="2077673894"/>
                  </a:ext>
                </a:extLst>
              </a:tr>
              <a:tr h="367278">
                <a:tc>
                  <a:txBody>
                    <a:bodyPr/>
                    <a:lstStyle/>
                    <a:p>
                      <a:r>
                        <a:rPr lang="en-IN" sz="1200" dirty="0" err="1">
                          <a:solidFill>
                            <a:schemeClr val="accent1"/>
                          </a:solidFill>
                        </a:rPr>
                        <a:t>Orderid</a:t>
                      </a:r>
                      <a:endParaRPr lang="en-IN" sz="1200" dirty="0">
                        <a:solidFill>
                          <a:schemeClr val="accent1"/>
                        </a:solidFill>
                      </a:endParaRPr>
                    </a:p>
                  </a:txBody>
                  <a:tcPr marL="100584" marR="100584">
                    <a:solidFill>
                      <a:schemeClr val="accent3"/>
                    </a:solidFill>
                  </a:tcPr>
                </a:tc>
                <a:tc>
                  <a:txBody>
                    <a:bodyPr/>
                    <a:lstStyle/>
                    <a:p>
                      <a:r>
                        <a:rPr lang="en-IN" sz="1200" dirty="0">
                          <a:solidFill>
                            <a:schemeClr val="accent1"/>
                          </a:solidFill>
                        </a:rPr>
                        <a:t>Int(5)</a:t>
                      </a:r>
                    </a:p>
                  </a:txBody>
                  <a:tcPr marL="100584" marR="100584">
                    <a:solidFill>
                      <a:schemeClr val="accent3"/>
                    </a:solidFill>
                  </a:tcPr>
                </a:tc>
                <a:tc>
                  <a:txBody>
                    <a:bodyPr/>
                    <a:lstStyle/>
                    <a:p>
                      <a:r>
                        <a:rPr lang="en-IN" sz="1200" dirty="0">
                          <a:solidFill>
                            <a:schemeClr val="accent1"/>
                          </a:solidFill>
                        </a:rPr>
                        <a:t>Primary Key</a:t>
                      </a:r>
                    </a:p>
                  </a:txBody>
                  <a:tcPr marL="100584" marR="100584">
                    <a:solidFill>
                      <a:schemeClr val="accent3"/>
                    </a:solidFill>
                  </a:tcPr>
                </a:tc>
                <a:tc>
                  <a:txBody>
                    <a:bodyPr/>
                    <a:lstStyle/>
                    <a:p>
                      <a:pPr algn="ctr">
                        <a:lnSpc>
                          <a:spcPct val="107000"/>
                        </a:lnSpc>
                        <a:spcAft>
                          <a:spcPts val="800"/>
                        </a:spcAft>
                      </a:pP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112454085"/>
                  </a:ext>
                </a:extLst>
              </a:tr>
              <a:tr h="447188">
                <a:tc>
                  <a:txBody>
                    <a:bodyPr/>
                    <a:lstStyle/>
                    <a:p>
                      <a:r>
                        <a:rPr lang="en-US" sz="1200" b="0" dirty="0" err="1">
                          <a:solidFill>
                            <a:schemeClr val="accent1"/>
                          </a:solidFill>
                        </a:rPr>
                        <a:t>DateTime</a:t>
                      </a:r>
                      <a:endParaRPr lang="en-IN" sz="1200" b="0" dirty="0">
                        <a:solidFill>
                          <a:schemeClr val="accent1"/>
                        </a:solidFill>
                      </a:endParaRPr>
                    </a:p>
                  </a:txBody>
                  <a:tcPr marL="100584" marR="100584">
                    <a:solidFill>
                      <a:schemeClr val="accent3"/>
                    </a:solidFill>
                  </a:tcPr>
                </a:tc>
                <a:tc>
                  <a:txBody>
                    <a:bodyPr/>
                    <a:lstStyle/>
                    <a:p>
                      <a:r>
                        <a:rPr lang="en-US" sz="1200" dirty="0">
                          <a:solidFill>
                            <a:schemeClr val="accent1"/>
                          </a:solidFill>
                        </a:rPr>
                        <a:t>D</a:t>
                      </a:r>
                      <a:r>
                        <a:rPr lang="en-IN" sz="1200" dirty="0">
                          <a:solidFill>
                            <a:schemeClr val="accent1"/>
                          </a:solidFill>
                        </a:rPr>
                        <a:t>ate</a:t>
                      </a:r>
                    </a:p>
                  </a:txBody>
                  <a:tcPr marL="100584" marR="100584">
                    <a:solidFill>
                      <a:schemeClr val="accent3"/>
                    </a:solidFill>
                  </a:tcPr>
                </a:tc>
                <a:tc>
                  <a:txBody>
                    <a:bodyPr/>
                    <a:lstStyle/>
                    <a:p>
                      <a:r>
                        <a:rPr lang="en-IN" sz="1200" b="0" dirty="0">
                          <a:solidFill>
                            <a:schemeClr val="accent1"/>
                          </a:solidFill>
                        </a:rPr>
                        <a:t>Not null</a:t>
                      </a:r>
                      <a:endParaRPr lang="en-IN" sz="1200" dirty="0">
                        <a:solidFill>
                          <a:schemeClr val="accent1"/>
                        </a:solidFill>
                      </a:endParaRPr>
                    </a:p>
                  </a:txBody>
                  <a:tcPr marL="100584" marR="100584">
                    <a:solidFill>
                      <a:schemeClr val="accent3"/>
                    </a:solidFill>
                  </a:tcPr>
                </a:tc>
                <a:tc>
                  <a:txBody>
                    <a:bodyPr/>
                    <a:lstStyle/>
                    <a:p>
                      <a:pPr algn="ctr">
                        <a:lnSpc>
                          <a:spcPct val="107000"/>
                        </a:lnSpc>
                        <a:spcAft>
                          <a:spcPts val="800"/>
                        </a:spcAft>
                      </a:pP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02-10-2023</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2252251605"/>
                  </a:ext>
                </a:extLst>
              </a:tr>
              <a:tr h="447188">
                <a:tc>
                  <a:txBody>
                    <a:bodyPr/>
                    <a:lstStyle/>
                    <a:p>
                      <a:pPr algn="l" fontAlgn="ctr"/>
                      <a:r>
                        <a:rPr lang="en-US" sz="1200" dirty="0">
                          <a:solidFill>
                            <a:schemeClr val="accent1"/>
                          </a:solidFill>
                          <a:effectLst/>
                        </a:rPr>
                        <a:t>Amount</a:t>
                      </a:r>
                      <a:endParaRPr lang="en-IN" sz="1200" dirty="0">
                        <a:solidFill>
                          <a:schemeClr val="accent1"/>
                        </a:solidFill>
                        <a:effectLst/>
                      </a:endParaRPr>
                    </a:p>
                  </a:txBody>
                  <a:tcPr anchor="ctr">
                    <a:solidFill>
                      <a:schemeClr val="accent3"/>
                    </a:solidFill>
                  </a:tcPr>
                </a:tc>
                <a:tc>
                  <a:txBody>
                    <a:bodyPr/>
                    <a:lstStyle/>
                    <a:p>
                      <a:r>
                        <a:rPr lang="en-US" sz="1200" dirty="0">
                          <a:solidFill>
                            <a:schemeClr val="accent1"/>
                          </a:solidFill>
                        </a:rPr>
                        <a:t>D</a:t>
                      </a:r>
                      <a:r>
                        <a:rPr lang="en-IN" sz="1200" dirty="0" err="1">
                          <a:solidFill>
                            <a:schemeClr val="accent1"/>
                          </a:solidFill>
                        </a:rPr>
                        <a:t>ouble</a:t>
                      </a:r>
                      <a:endParaRPr lang="en-IN" sz="1200" dirty="0">
                        <a:solidFill>
                          <a:schemeClr val="accent1"/>
                        </a:solidFill>
                      </a:endParaRPr>
                    </a:p>
                  </a:txBody>
                  <a:tcPr marL="100584" marR="100584">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chemeClr val="accent1"/>
                          </a:solidFill>
                        </a:rPr>
                        <a:t>Not null </a:t>
                      </a:r>
                    </a:p>
                  </a:txBody>
                  <a:tcPr marL="100584" marR="100584">
                    <a:solidFill>
                      <a:schemeClr val="accent3"/>
                    </a:solidFill>
                  </a:tcPr>
                </a:tc>
                <a:tc>
                  <a:txBody>
                    <a:bodyPr/>
                    <a:lstStyle/>
                    <a:p>
                      <a:pPr algn="ctr">
                        <a:lnSpc>
                          <a:spcPct val="107000"/>
                        </a:lnSpc>
                        <a:spcAft>
                          <a:spcPts val="800"/>
                        </a:spcAft>
                      </a:pPr>
                      <a:r>
                        <a:rPr lang="en-US"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5</a:t>
                      </a: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0000</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3128832066"/>
                  </a:ext>
                </a:extLst>
              </a:tr>
              <a:tr h="463833">
                <a:tc>
                  <a:txBody>
                    <a:bodyPr/>
                    <a:lstStyle/>
                    <a:p>
                      <a:pPr algn="l" fontAlgn="ctr"/>
                      <a:r>
                        <a:rPr lang="en-US" sz="1200" dirty="0">
                          <a:solidFill>
                            <a:schemeClr val="accent1"/>
                          </a:solidFill>
                          <a:effectLst/>
                        </a:rPr>
                        <a:t>Bill status</a:t>
                      </a:r>
                      <a:endParaRPr lang="en-IN" sz="1200" dirty="0">
                        <a:solidFill>
                          <a:schemeClr val="accent1"/>
                        </a:solidFill>
                        <a:effectLst/>
                      </a:endParaRPr>
                    </a:p>
                  </a:txBody>
                  <a:tcPr anchor="ctr">
                    <a:solidFill>
                      <a:schemeClr val="accent3"/>
                    </a:solidFill>
                  </a:tcPr>
                </a:tc>
                <a:tc>
                  <a:txBody>
                    <a:bodyPr/>
                    <a:lstStyle/>
                    <a:p>
                      <a:pPr marL="0"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IN" sz="1200" dirty="0">
                          <a:solidFill>
                            <a:schemeClr val="accent1"/>
                          </a:solidFill>
                        </a:rPr>
                        <a:t>varchar(255)</a:t>
                      </a:r>
                    </a:p>
                  </a:txBody>
                  <a:tcPr marL="100584" marR="100584">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chemeClr val="accent1"/>
                          </a:solidFill>
                        </a:rPr>
                        <a:t>Not null</a:t>
                      </a:r>
                    </a:p>
                  </a:txBody>
                  <a:tcPr marL="100584" marR="100584">
                    <a:solidFill>
                      <a:schemeClr val="accent3"/>
                    </a:solidFill>
                  </a:tcPr>
                </a:tc>
                <a:tc>
                  <a:txBody>
                    <a:bodyPr/>
                    <a:lstStyle/>
                    <a:p>
                      <a:pPr algn="ctr">
                        <a:lnSpc>
                          <a:spcPct val="107000"/>
                        </a:lnSpc>
                        <a:spcAft>
                          <a:spcPts val="800"/>
                        </a:spcAft>
                      </a:pPr>
                      <a:r>
                        <a:rPr lang="en-US"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ending</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704943385"/>
                  </a:ext>
                </a:extLst>
              </a:tr>
              <a:tr h="444886">
                <a:tc>
                  <a:txBody>
                    <a:bodyPr/>
                    <a:lstStyle/>
                    <a:p>
                      <a:pPr algn="l" fontAlgn="ctr"/>
                      <a:r>
                        <a:rPr lang="en-US" sz="1200" b="0" dirty="0">
                          <a:solidFill>
                            <a:schemeClr val="accent1"/>
                          </a:solidFill>
                          <a:effectLst/>
                        </a:rPr>
                        <a:t>Order Status</a:t>
                      </a:r>
                      <a:endParaRPr lang="en-IN" sz="1200" b="0" dirty="0">
                        <a:solidFill>
                          <a:schemeClr val="accent1"/>
                        </a:solidFill>
                        <a:effectLst/>
                      </a:endParaRPr>
                    </a:p>
                  </a:txBody>
                  <a:tcPr anchor="ctr">
                    <a:solidFill>
                      <a:schemeClr val="accent3"/>
                    </a:solidFill>
                  </a:tcPr>
                </a:tc>
                <a:tc>
                  <a:txBody>
                    <a:bodyPr/>
                    <a:lstStyle/>
                    <a:p>
                      <a:pPr>
                        <a:lnSpc>
                          <a:spcPct val="107000"/>
                        </a:lnSpc>
                        <a:spcAft>
                          <a:spcPts val="0"/>
                        </a:spcAft>
                      </a:pPr>
                      <a:r>
                        <a:rPr lang="en-IN" sz="1200" b="0" i="0" u="none" strike="noStrike" cap="none" dirty="0">
                          <a:solidFill>
                            <a:schemeClr val="accent1"/>
                          </a:solidFill>
                          <a:effectLst/>
                          <a:latin typeface="+mn-lt"/>
                          <a:ea typeface="+mn-ea"/>
                          <a:cs typeface="+mn-cs"/>
                          <a:sym typeface="Arial"/>
                        </a:rPr>
                        <a:t>varchar(255)</a:t>
                      </a:r>
                      <a:endParaRPr lang="en-IN" sz="12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584" marR="100584">
                    <a:solidFill>
                      <a:schemeClr val="accent3"/>
                    </a:solidFill>
                  </a:tcPr>
                </a:tc>
                <a:tc>
                  <a:txBody>
                    <a:bodyPr/>
                    <a:lstStyle/>
                    <a:p>
                      <a:r>
                        <a:rPr lang="en-IN" sz="1200" b="0" dirty="0">
                          <a:solidFill>
                            <a:schemeClr val="accent1"/>
                          </a:solidFill>
                        </a:rPr>
                        <a:t>Not null</a:t>
                      </a:r>
                    </a:p>
                  </a:txBody>
                  <a:tcPr marL="100584" marR="100584">
                    <a:solidFill>
                      <a:schemeClr val="accent3"/>
                    </a:solidFill>
                  </a:tcPr>
                </a:tc>
                <a:tc>
                  <a:txBody>
                    <a:bodyPr/>
                    <a:lstStyle/>
                    <a:p>
                      <a:pPr algn="ctr">
                        <a:lnSpc>
                          <a:spcPct val="107000"/>
                        </a:lnSpc>
                        <a:spcAft>
                          <a:spcPts val="800"/>
                        </a:spcAft>
                      </a:pPr>
                      <a:r>
                        <a:rPr lang="en-US"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g</a:t>
                      </a:r>
                      <a:r>
                        <a:rPr lang="en-IN" sz="1400" kern="1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enerated</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684864573"/>
                  </a:ext>
                </a:extLst>
              </a:tr>
            </a:tbl>
          </a:graphicData>
        </a:graphic>
      </p:graphicFrame>
      <p:sp>
        <p:nvSpPr>
          <p:cNvPr id="5" name="TextBox 4">
            <a:extLst>
              <a:ext uri="{FF2B5EF4-FFF2-40B4-BE49-F238E27FC236}">
                <a16:creationId xmlns:a16="http://schemas.microsoft.com/office/drawing/2014/main" id="{4CCF75C1-167D-06F7-1FF3-4C67E62E3AAB}"/>
              </a:ext>
            </a:extLst>
          </p:cNvPr>
          <p:cNvSpPr txBox="1"/>
          <p:nvPr/>
        </p:nvSpPr>
        <p:spPr>
          <a:xfrm>
            <a:off x="619931" y="440915"/>
            <a:ext cx="2936929" cy="954107"/>
          </a:xfrm>
          <a:prstGeom prst="rect">
            <a:avLst/>
          </a:prstGeom>
          <a:noFill/>
        </p:spPr>
        <p:txBody>
          <a:bodyPr wrap="square">
            <a:spAutoFit/>
          </a:bodyPr>
          <a:lstStyle/>
          <a:p>
            <a:pPr lvl="0"/>
            <a:r>
              <a:rPr lang="en-IN" sz="1400" b="1" dirty="0">
                <a:latin typeface="Times New Roman" panose="02020603050405020304" pitchFamily="18" charset="0"/>
                <a:cs typeface="Times New Roman" panose="02020603050405020304" pitchFamily="18" charset="0"/>
              </a:rPr>
              <a:t>Table Name  : </a:t>
            </a:r>
            <a:r>
              <a:rPr lang="en-IN" b="1" dirty="0" err="1">
                <a:latin typeface="Times New Roman" panose="02020603050405020304" pitchFamily="18" charset="0"/>
                <a:cs typeface="Times New Roman" panose="02020603050405020304" pitchFamily="18" charset="0"/>
              </a:rPr>
              <a:t>salesorder</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Primary Key  :  </a:t>
            </a:r>
            <a:r>
              <a:rPr lang="en-IN" sz="1400" b="1" dirty="0" err="1">
                <a:latin typeface="Times New Roman" panose="02020603050405020304" pitchFamily="18" charset="0"/>
                <a:cs typeface="Times New Roman" panose="02020603050405020304" pitchFamily="18" charset="0"/>
              </a:rPr>
              <a:t>order_</a:t>
            </a:r>
            <a:r>
              <a:rPr lang="en-IN" b="1" dirty="0" err="1">
                <a:latin typeface="Times New Roman" panose="02020603050405020304" pitchFamily="18" charset="0"/>
                <a:cs typeface="Times New Roman" panose="02020603050405020304" pitchFamily="18" charset="0"/>
              </a:rPr>
              <a:t>id</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Description   :it will store details of sales order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56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527B394A-6C93-4810-53AD-56712416C8CF}"/>
              </a:ext>
            </a:extLst>
          </p:cNvPr>
          <p:cNvGraphicFramePr>
            <a:graphicFrameLocks noGrp="1"/>
          </p:cNvGraphicFramePr>
          <p:nvPr>
            <p:extLst>
              <p:ext uri="{D42A27DB-BD31-4B8C-83A1-F6EECF244321}">
                <p14:modId xmlns:p14="http://schemas.microsoft.com/office/powerpoint/2010/main" val="2317052711"/>
              </p:ext>
            </p:extLst>
          </p:nvPr>
        </p:nvGraphicFramePr>
        <p:xfrm>
          <a:off x="948474" y="1877046"/>
          <a:ext cx="4804626" cy="2412020"/>
        </p:xfrm>
        <a:graphic>
          <a:graphicData uri="http://schemas.openxmlformats.org/drawingml/2006/table">
            <a:tbl>
              <a:tblPr firstRow="1" bandRow="1">
                <a:tableStyleId>{B301B821-A1FF-4177-AEE7-76D212191A09}</a:tableStyleId>
              </a:tblPr>
              <a:tblGrid>
                <a:gridCol w="1201268">
                  <a:extLst>
                    <a:ext uri="{9D8B030D-6E8A-4147-A177-3AD203B41FA5}">
                      <a16:colId xmlns:a16="http://schemas.microsoft.com/office/drawing/2014/main" val="4252325869"/>
                    </a:ext>
                  </a:extLst>
                </a:gridCol>
                <a:gridCol w="1188478">
                  <a:extLst>
                    <a:ext uri="{9D8B030D-6E8A-4147-A177-3AD203B41FA5}">
                      <a16:colId xmlns:a16="http://schemas.microsoft.com/office/drawing/2014/main" val="4125918873"/>
                    </a:ext>
                  </a:extLst>
                </a:gridCol>
                <a:gridCol w="1213760">
                  <a:extLst>
                    <a:ext uri="{9D8B030D-6E8A-4147-A177-3AD203B41FA5}">
                      <a16:colId xmlns:a16="http://schemas.microsoft.com/office/drawing/2014/main" val="430532240"/>
                    </a:ext>
                  </a:extLst>
                </a:gridCol>
                <a:gridCol w="1201120">
                  <a:extLst>
                    <a:ext uri="{9D8B030D-6E8A-4147-A177-3AD203B41FA5}">
                      <a16:colId xmlns:a16="http://schemas.microsoft.com/office/drawing/2014/main" val="857423354"/>
                    </a:ext>
                  </a:extLst>
                </a:gridCol>
              </a:tblGrid>
              <a:tr h="6214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effectLst/>
                          <a:latin typeface="Calibri" panose="020F0502020204030204" pitchFamily="34" charset="0"/>
                          <a:ea typeface="Calibri" panose="020F0502020204030204" pitchFamily="34" charset="0"/>
                          <a:cs typeface="Times New Roman" panose="02020603050405020304" pitchFamily="18" charset="0"/>
                        </a:rPr>
                        <a:t>Field Name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pPr algn="ct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Data Type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(with size)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effectLst/>
                          <a:latin typeface="Calibri" panose="020F0502020204030204" pitchFamily="34" charset="0"/>
                          <a:ea typeface="Calibri" panose="020F0502020204030204" pitchFamily="34" charset="0"/>
                          <a:cs typeface="Times New Roman" panose="02020603050405020304" pitchFamily="18" charset="0"/>
                        </a:rPr>
                        <a:t>Constraints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200" dirty="0"/>
                    </a:p>
                  </a:txBody>
                  <a:tcPr marL="100584" marR="100584"/>
                </a:tc>
                <a:tc>
                  <a:txBody>
                    <a:bodyPr/>
                    <a:lstStyle/>
                    <a:p>
                      <a:r>
                        <a:rPr lang="en-IN" sz="1200" dirty="0"/>
                        <a:t>Sample Data</a:t>
                      </a:r>
                    </a:p>
                  </a:txBody>
                  <a:tcPr marL="100584" marR="100584"/>
                </a:tc>
                <a:extLst>
                  <a:ext uri="{0D108BD9-81ED-4DB2-BD59-A6C34878D82A}">
                    <a16:rowId xmlns:a16="http://schemas.microsoft.com/office/drawing/2014/main" val="2077673894"/>
                  </a:ext>
                </a:extLst>
              </a:tr>
              <a:tr h="256086">
                <a:tc>
                  <a:txBody>
                    <a:bodyPr/>
                    <a:lstStyle/>
                    <a:p>
                      <a:r>
                        <a:rPr lang="en-IN" sz="1200" dirty="0" err="1">
                          <a:solidFill>
                            <a:schemeClr val="accent1"/>
                          </a:solidFill>
                        </a:rPr>
                        <a:t>Orderid</a:t>
                      </a:r>
                      <a:endParaRPr lang="en-IN" sz="1200" dirty="0">
                        <a:solidFill>
                          <a:schemeClr val="accent1"/>
                        </a:solidFill>
                      </a:endParaRPr>
                    </a:p>
                  </a:txBody>
                  <a:tcPr marL="100584" marR="100584">
                    <a:solidFill>
                      <a:schemeClr val="accent3"/>
                    </a:solidFill>
                  </a:tcPr>
                </a:tc>
                <a:tc>
                  <a:txBody>
                    <a:bodyPr/>
                    <a:lstStyle/>
                    <a:p>
                      <a:r>
                        <a:rPr lang="en-IN" sz="1200" dirty="0">
                          <a:solidFill>
                            <a:schemeClr val="accent1"/>
                          </a:solidFill>
                        </a:rPr>
                        <a:t>Int(11)</a:t>
                      </a:r>
                    </a:p>
                  </a:txBody>
                  <a:tcPr marL="100584" marR="100584">
                    <a:solidFill>
                      <a:schemeClr val="accent3"/>
                    </a:solidFill>
                  </a:tcPr>
                </a:tc>
                <a:tc>
                  <a:txBody>
                    <a:bodyPr/>
                    <a:lstStyle/>
                    <a:p>
                      <a:r>
                        <a:rPr lang="en-IN" sz="1200" dirty="0">
                          <a:solidFill>
                            <a:schemeClr val="accent1"/>
                          </a:solidFill>
                        </a:rPr>
                        <a:t>Primary Key</a:t>
                      </a:r>
                    </a:p>
                  </a:txBody>
                  <a:tcPr marL="100584" marR="100584">
                    <a:solidFill>
                      <a:schemeClr val="accent3"/>
                    </a:solidFill>
                  </a:tcPr>
                </a:tc>
                <a:tc>
                  <a:txBody>
                    <a:bodyPr/>
                    <a:lstStyle/>
                    <a:p>
                      <a:pPr algn="ctr">
                        <a:lnSpc>
                          <a:spcPct val="107000"/>
                        </a:lnSpc>
                        <a:spcAft>
                          <a:spcPts val="800"/>
                        </a:spcAft>
                      </a:pP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112454085"/>
                  </a:ext>
                </a:extLst>
              </a:tr>
              <a:tr h="256086">
                <a:tc>
                  <a:txBody>
                    <a:bodyPr/>
                    <a:lstStyle/>
                    <a:p>
                      <a:r>
                        <a:rPr lang="en-US" sz="1200" b="0" i="0" u="none" strike="noStrike" cap="none" dirty="0">
                          <a:solidFill>
                            <a:schemeClr val="accent1"/>
                          </a:solidFill>
                          <a:effectLst/>
                          <a:latin typeface="+mn-lt"/>
                          <a:ea typeface="+mn-ea"/>
                          <a:cs typeface="+mn-cs"/>
                          <a:sym typeface="Arial"/>
                        </a:rPr>
                        <a:t>P</a:t>
                      </a:r>
                      <a:r>
                        <a:rPr lang="en-IN" sz="1200" b="0" i="0" u="none" strike="noStrike" cap="none" dirty="0" err="1">
                          <a:solidFill>
                            <a:schemeClr val="accent1"/>
                          </a:solidFill>
                          <a:effectLst/>
                          <a:latin typeface="+mn-lt"/>
                          <a:ea typeface="+mn-ea"/>
                          <a:cs typeface="+mn-cs"/>
                          <a:sym typeface="Arial"/>
                        </a:rPr>
                        <a:t>roductid</a:t>
                      </a:r>
                      <a:endParaRPr lang="en-IN" sz="1200" b="0" dirty="0">
                        <a:solidFill>
                          <a:schemeClr val="accent1"/>
                        </a:solidFill>
                      </a:endParaRPr>
                    </a:p>
                  </a:txBody>
                  <a:tcPr marL="100584" marR="100584">
                    <a:solidFill>
                      <a:schemeClr val="accent3"/>
                    </a:solidFill>
                  </a:tcPr>
                </a:tc>
                <a:tc>
                  <a:txBody>
                    <a:bodyPr/>
                    <a:lstStyle/>
                    <a:p>
                      <a:r>
                        <a:rPr lang="en-IN" sz="1200" dirty="0">
                          <a:solidFill>
                            <a:schemeClr val="accent1"/>
                          </a:solidFill>
                        </a:rPr>
                        <a:t>Int(50)</a:t>
                      </a:r>
                    </a:p>
                  </a:txBody>
                  <a:tcPr marL="100584" marR="100584">
                    <a:solidFill>
                      <a:schemeClr val="accent3"/>
                    </a:solidFill>
                  </a:tcPr>
                </a:tc>
                <a:tc>
                  <a:txBody>
                    <a:bodyPr/>
                    <a:lstStyle/>
                    <a:p>
                      <a:r>
                        <a:rPr lang="en-IN" sz="1200" b="0" dirty="0">
                          <a:solidFill>
                            <a:schemeClr val="accent1"/>
                          </a:solidFill>
                        </a:rPr>
                        <a:t>Not null</a:t>
                      </a:r>
                      <a:endParaRPr lang="en-IN" sz="1200" dirty="0">
                        <a:solidFill>
                          <a:schemeClr val="accent1"/>
                        </a:solidFill>
                      </a:endParaRPr>
                    </a:p>
                  </a:txBody>
                  <a:tcPr marL="100584" marR="100584">
                    <a:solidFill>
                      <a:schemeClr val="accent3"/>
                    </a:solidFill>
                  </a:tcPr>
                </a:tc>
                <a:tc>
                  <a:txBody>
                    <a:bodyPr/>
                    <a:lstStyle/>
                    <a:p>
                      <a:pPr algn="ctr">
                        <a:lnSpc>
                          <a:spcPct val="107000"/>
                        </a:lnSpc>
                        <a:spcAft>
                          <a:spcPts val="800"/>
                        </a:spcAft>
                      </a:pP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002</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2252251605"/>
                  </a:ext>
                </a:extLst>
              </a:tr>
              <a:tr h="385418">
                <a:tc>
                  <a:txBody>
                    <a:bodyPr/>
                    <a:lstStyle/>
                    <a:p>
                      <a:pPr algn="l" fontAlgn="ctr"/>
                      <a:r>
                        <a:rPr lang="en-US" sz="1200" dirty="0">
                          <a:solidFill>
                            <a:schemeClr val="accent1"/>
                          </a:solidFill>
                          <a:effectLst/>
                        </a:rPr>
                        <a:t>Size</a:t>
                      </a:r>
                      <a:endParaRPr lang="en-IN" sz="1200" dirty="0">
                        <a:solidFill>
                          <a:schemeClr val="accent1"/>
                        </a:solidFill>
                        <a:effectLst/>
                      </a:endParaRPr>
                    </a:p>
                  </a:txBody>
                  <a:tcPr anchor="ctr">
                    <a:solidFill>
                      <a:schemeClr val="accent3"/>
                    </a:solidFill>
                  </a:tcPr>
                </a:tc>
                <a:tc>
                  <a:txBody>
                    <a:bodyPr/>
                    <a:lstStyle/>
                    <a:p>
                      <a:r>
                        <a:rPr lang="en-IN" sz="1200" dirty="0">
                          <a:solidFill>
                            <a:schemeClr val="accent1"/>
                          </a:solidFill>
                        </a:rPr>
                        <a:t>int(10)</a:t>
                      </a:r>
                    </a:p>
                  </a:txBody>
                  <a:tcPr marL="100584" marR="100584">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chemeClr val="accent1"/>
                          </a:solidFill>
                        </a:rPr>
                        <a:t>Not null</a:t>
                      </a:r>
                    </a:p>
                  </a:txBody>
                  <a:tcPr marL="100584" marR="100584">
                    <a:solidFill>
                      <a:schemeClr val="accent3"/>
                    </a:solidFill>
                  </a:tcPr>
                </a:tc>
                <a:tc>
                  <a:txBody>
                    <a:bodyPr/>
                    <a:lstStyle/>
                    <a:p>
                      <a:pPr algn="ctr">
                        <a:lnSpc>
                          <a:spcPct val="107000"/>
                        </a:lnSpc>
                        <a:spcAft>
                          <a:spcPts val="800"/>
                        </a:spcAft>
                      </a:pPr>
                      <a:r>
                        <a:rPr lang="en-US"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01</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3128832066"/>
                  </a:ext>
                </a:extLst>
              </a:tr>
              <a:tr h="426810">
                <a:tc>
                  <a:txBody>
                    <a:bodyPr/>
                    <a:lstStyle/>
                    <a:p>
                      <a:pPr algn="l" fontAlgn="ctr"/>
                      <a:r>
                        <a:rPr lang="en-US" sz="1200" dirty="0">
                          <a:solidFill>
                            <a:schemeClr val="accent1"/>
                          </a:solidFill>
                          <a:effectLst/>
                        </a:rPr>
                        <a:t>Quantity</a:t>
                      </a:r>
                      <a:endParaRPr lang="en-IN" sz="1200" dirty="0">
                        <a:solidFill>
                          <a:schemeClr val="accent1"/>
                        </a:solidFill>
                        <a:effectLst/>
                      </a:endParaRPr>
                    </a:p>
                  </a:txBody>
                  <a:tcPr anchor="ctr">
                    <a:solidFill>
                      <a:schemeClr val="accent3"/>
                    </a:solidFill>
                  </a:tcPr>
                </a:tc>
                <a:tc>
                  <a:txBody>
                    <a:bodyPr/>
                    <a:lstStyle/>
                    <a:p>
                      <a:pPr marL="0"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n-IN" sz="1200" dirty="0">
                          <a:solidFill>
                            <a:schemeClr val="accent1"/>
                          </a:solidFill>
                        </a:rPr>
                        <a:t>int(10)</a:t>
                      </a:r>
                    </a:p>
                  </a:txBody>
                  <a:tcPr marL="100584" marR="100584">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chemeClr val="accent1"/>
                          </a:solidFill>
                        </a:rPr>
                        <a:t>Not null</a:t>
                      </a:r>
                    </a:p>
                  </a:txBody>
                  <a:tcPr marL="100584" marR="100584">
                    <a:solidFill>
                      <a:schemeClr val="accent3"/>
                    </a:solidFill>
                  </a:tcPr>
                </a:tc>
                <a:tc>
                  <a:txBody>
                    <a:bodyPr/>
                    <a:lstStyle/>
                    <a:p>
                      <a:pPr algn="ctr">
                        <a:lnSpc>
                          <a:spcPct val="107000"/>
                        </a:lnSpc>
                        <a:spcAft>
                          <a:spcPts val="800"/>
                        </a:spcAft>
                      </a:pPr>
                      <a:r>
                        <a:rPr lang="en-US"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704943385"/>
                  </a:ext>
                </a:extLst>
              </a:tr>
              <a:tr h="385418">
                <a:tc>
                  <a:txBody>
                    <a:bodyPr/>
                    <a:lstStyle/>
                    <a:p>
                      <a:pPr algn="l" fontAlgn="ctr"/>
                      <a:r>
                        <a:rPr lang="en-US" sz="1200" b="0" dirty="0">
                          <a:solidFill>
                            <a:schemeClr val="accent1"/>
                          </a:solidFill>
                          <a:effectLst/>
                        </a:rPr>
                        <a:t>Amount</a:t>
                      </a:r>
                      <a:endParaRPr lang="en-IN" sz="1200" b="0" dirty="0">
                        <a:solidFill>
                          <a:schemeClr val="accent1"/>
                        </a:solidFill>
                        <a:effectLst/>
                      </a:endParaRPr>
                    </a:p>
                  </a:txBody>
                  <a:tcPr anchor="ctr">
                    <a:solidFill>
                      <a:schemeClr val="accent3"/>
                    </a:solidFill>
                  </a:tcPr>
                </a:tc>
                <a:tc>
                  <a:txBody>
                    <a:bodyPr/>
                    <a:lstStyle/>
                    <a:p>
                      <a:pPr>
                        <a:lnSpc>
                          <a:spcPct val="107000"/>
                        </a:lnSpc>
                        <a:spcAft>
                          <a:spcPts val="0"/>
                        </a:spcAft>
                      </a:pPr>
                      <a:r>
                        <a:rPr lang="en-US" sz="1200" b="0" i="0" u="none" strike="noStrike" cap="none" dirty="0">
                          <a:solidFill>
                            <a:schemeClr val="accent1"/>
                          </a:solidFill>
                          <a:effectLst/>
                          <a:latin typeface="+mn-lt"/>
                          <a:ea typeface="+mn-ea"/>
                          <a:cs typeface="+mn-cs"/>
                          <a:sym typeface="Arial"/>
                        </a:rPr>
                        <a:t>D</a:t>
                      </a:r>
                      <a:r>
                        <a:rPr lang="en-IN" sz="1200" b="0" i="0" u="none" strike="noStrike" cap="none" dirty="0" err="1">
                          <a:solidFill>
                            <a:schemeClr val="accent1"/>
                          </a:solidFill>
                          <a:effectLst/>
                          <a:latin typeface="+mn-lt"/>
                          <a:ea typeface="+mn-ea"/>
                          <a:cs typeface="+mn-cs"/>
                          <a:sym typeface="Arial"/>
                        </a:rPr>
                        <a:t>ouble</a:t>
                      </a:r>
                      <a:endParaRPr lang="en-IN" sz="12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584" marR="100584">
                    <a:solidFill>
                      <a:schemeClr val="accent3"/>
                    </a:solidFill>
                  </a:tcPr>
                </a:tc>
                <a:tc>
                  <a:txBody>
                    <a:bodyPr/>
                    <a:lstStyle/>
                    <a:p>
                      <a:r>
                        <a:rPr lang="en-IN" sz="1200" b="0" dirty="0">
                          <a:solidFill>
                            <a:schemeClr val="accent1"/>
                          </a:solidFill>
                        </a:rPr>
                        <a:t>Not null</a:t>
                      </a:r>
                    </a:p>
                  </a:txBody>
                  <a:tcPr marL="100584" marR="100584">
                    <a:solidFill>
                      <a:schemeClr val="accent3"/>
                    </a:solidFill>
                  </a:tcPr>
                </a:tc>
                <a:tc>
                  <a:txBody>
                    <a:bodyPr/>
                    <a:lstStyle/>
                    <a:p>
                      <a:pPr algn="ctr">
                        <a:lnSpc>
                          <a:spcPct val="107000"/>
                        </a:lnSpc>
                        <a:spcAft>
                          <a:spcPts val="800"/>
                        </a:spcAft>
                      </a:pPr>
                      <a:r>
                        <a:rPr lang="en-IN" sz="14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0987654321</a:t>
                      </a:r>
                      <a:endParaRPr lang="en-IN" sz="1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3"/>
                    </a:solidFill>
                  </a:tcPr>
                </a:tc>
                <a:extLst>
                  <a:ext uri="{0D108BD9-81ED-4DB2-BD59-A6C34878D82A}">
                    <a16:rowId xmlns:a16="http://schemas.microsoft.com/office/drawing/2014/main" val="1684864573"/>
                  </a:ext>
                </a:extLst>
              </a:tr>
            </a:tbl>
          </a:graphicData>
        </a:graphic>
      </p:graphicFrame>
      <p:sp>
        <p:nvSpPr>
          <p:cNvPr id="7" name="TextBox 6">
            <a:extLst>
              <a:ext uri="{FF2B5EF4-FFF2-40B4-BE49-F238E27FC236}">
                <a16:creationId xmlns:a16="http://schemas.microsoft.com/office/drawing/2014/main" id="{13CA6F5E-7970-705D-C242-3A1498FBE860}"/>
              </a:ext>
            </a:extLst>
          </p:cNvPr>
          <p:cNvSpPr txBox="1"/>
          <p:nvPr/>
        </p:nvSpPr>
        <p:spPr>
          <a:xfrm>
            <a:off x="813165" y="489816"/>
            <a:ext cx="3562408" cy="954107"/>
          </a:xfrm>
          <a:prstGeom prst="rect">
            <a:avLst/>
          </a:prstGeom>
          <a:noFill/>
        </p:spPr>
        <p:txBody>
          <a:bodyPr wrap="square">
            <a:spAutoFit/>
          </a:bodyPr>
          <a:lstStyle/>
          <a:p>
            <a:pPr lvl="0"/>
            <a:r>
              <a:rPr lang="en-IN" sz="1400" b="1" dirty="0">
                <a:latin typeface="Times New Roman" panose="02020603050405020304" pitchFamily="18" charset="0"/>
                <a:cs typeface="Times New Roman" panose="02020603050405020304" pitchFamily="18" charset="0"/>
              </a:rPr>
              <a:t>Table Name  :  </a:t>
            </a:r>
            <a:r>
              <a:rPr lang="en-IN" b="1" dirty="0" err="1">
                <a:latin typeface="Times New Roman" panose="02020603050405020304" pitchFamily="18" charset="0"/>
                <a:cs typeface="Times New Roman" panose="02020603050405020304" pitchFamily="18" charset="0"/>
              </a:rPr>
              <a:t>SalesorderDetails</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Primary Key  :  </a:t>
            </a:r>
            <a:r>
              <a:rPr lang="en-IN" b="1" dirty="0" err="1">
                <a:latin typeface="Times New Roman" panose="02020603050405020304" pitchFamily="18" charset="0"/>
                <a:cs typeface="Times New Roman" panose="02020603050405020304" pitchFamily="18" charset="0"/>
              </a:rPr>
              <a:t>Order_id</a:t>
            </a:r>
            <a:r>
              <a:rPr lang="en-IN" b="1" dirty="0">
                <a:latin typeface="Times New Roman" panose="02020603050405020304" pitchFamily="18" charset="0"/>
                <a:cs typeface="Times New Roman" panose="02020603050405020304" pitchFamily="18" charset="0"/>
              </a:rPr>
              <a:t>, productid</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Description   :it will store of details shipping</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222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29910-4D3F-4053-6BAE-12955726C58B}"/>
              </a:ext>
            </a:extLst>
          </p:cNvPr>
          <p:cNvSpPr>
            <a:spLocks noGrp="1"/>
          </p:cNvSpPr>
          <p:nvPr>
            <p:ph type="title"/>
          </p:nvPr>
        </p:nvSpPr>
        <p:spPr/>
        <p:txBody>
          <a:bodyPr/>
          <a:lstStyle/>
          <a:p>
            <a:pPr lvl="0"/>
            <a:br>
              <a:rPr lang="en-IN" sz="1000" dirty="0">
                <a:latin typeface="Calibri" panose="020F0502020204030204" pitchFamily="34" charset="0"/>
                <a:cs typeface="Calibri" panose="020F0502020204030204" pitchFamily="34" charset="0"/>
              </a:rPr>
            </a:br>
            <a:endParaRPr lang="en-IN" sz="1000" dirty="0">
              <a:latin typeface="Calibri" panose="020F0502020204030204" pitchFamily="34" charset="0"/>
              <a:cs typeface="Calibri" panose="020F0502020204030204" pitchFamily="34" charset="0"/>
            </a:endParaRPr>
          </a:p>
        </p:txBody>
      </p:sp>
      <p:graphicFrame>
        <p:nvGraphicFramePr>
          <p:cNvPr id="11" name="Table 11">
            <a:extLst>
              <a:ext uri="{FF2B5EF4-FFF2-40B4-BE49-F238E27FC236}">
                <a16:creationId xmlns:a16="http://schemas.microsoft.com/office/drawing/2014/main" id="{5E88E716-F644-A0BC-6EAA-53F3D75FD532}"/>
              </a:ext>
            </a:extLst>
          </p:cNvPr>
          <p:cNvGraphicFramePr>
            <a:graphicFrameLocks noGrp="1"/>
          </p:cNvGraphicFramePr>
          <p:nvPr>
            <p:extLst>
              <p:ext uri="{D42A27DB-BD31-4B8C-83A1-F6EECF244321}">
                <p14:modId xmlns:p14="http://schemas.microsoft.com/office/powerpoint/2010/main" val="2267942483"/>
              </p:ext>
            </p:extLst>
          </p:nvPr>
        </p:nvGraphicFramePr>
        <p:xfrm>
          <a:off x="1002064" y="1421498"/>
          <a:ext cx="4876800" cy="2539365"/>
        </p:xfrm>
        <a:graphic>
          <a:graphicData uri="http://schemas.openxmlformats.org/drawingml/2006/table">
            <a:tbl>
              <a:tblPr firstRow="1" bandRow="1">
                <a:tableStyleId>{0732B55B-7621-43C4-A7C5-62C9DFB89796}</a:tableStyleId>
              </a:tblPr>
              <a:tblGrid>
                <a:gridCol w="1219200">
                  <a:extLst>
                    <a:ext uri="{9D8B030D-6E8A-4147-A177-3AD203B41FA5}">
                      <a16:colId xmlns:a16="http://schemas.microsoft.com/office/drawing/2014/main" val="3488322066"/>
                    </a:ext>
                  </a:extLst>
                </a:gridCol>
                <a:gridCol w="1219200">
                  <a:extLst>
                    <a:ext uri="{9D8B030D-6E8A-4147-A177-3AD203B41FA5}">
                      <a16:colId xmlns:a16="http://schemas.microsoft.com/office/drawing/2014/main" val="4058609132"/>
                    </a:ext>
                  </a:extLst>
                </a:gridCol>
                <a:gridCol w="1219200">
                  <a:extLst>
                    <a:ext uri="{9D8B030D-6E8A-4147-A177-3AD203B41FA5}">
                      <a16:colId xmlns:a16="http://schemas.microsoft.com/office/drawing/2014/main" val="4092829847"/>
                    </a:ext>
                  </a:extLst>
                </a:gridCol>
                <a:gridCol w="1219200">
                  <a:extLst>
                    <a:ext uri="{9D8B030D-6E8A-4147-A177-3AD203B41FA5}">
                      <a16:colId xmlns:a16="http://schemas.microsoft.com/office/drawing/2014/main" val="4244384775"/>
                    </a:ext>
                  </a:extLst>
                </a:gridCol>
              </a:tblGrid>
              <a:tr h="7480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Field Name</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cs typeface="Calibri" panose="020F0502020204030204" pitchFamily="34" charset="0"/>
                      </a:endParaRPr>
                    </a:p>
                  </a:txBody>
                  <a:tcPr>
                    <a:solidFill>
                      <a:schemeClr val="accent1"/>
                    </a:solidFill>
                  </a:tcPr>
                </a:tc>
                <a:tc>
                  <a:txBody>
                    <a:bodyPr/>
                    <a:lstStyle/>
                    <a:p>
                      <a:pPr algn="ctr">
                        <a:lnSpc>
                          <a:spcPct val="107000"/>
                        </a:lnSpc>
                        <a:spcAft>
                          <a:spcPts val="0"/>
                        </a:spcAft>
                      </a:pPr>
                      <a:r>
                        <a:rPr lang="en-IN" sz="1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Data Type</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IN" sz="1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(with size)</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accent2"/>
                        </a:solidFill>
                        <a:latin typeface="Calibri" panose="020F0502020204030204" pitchFamily="34" charset="0"/>
                        <a:cs typeface="Calibri" panose="020F0502020204030204" pitchFamily="34" charset="0"/>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Constraints</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accent2"/>
                        </a:solidFill>
                        <a:latin typeface="Calibri" panose="020F0502020204030204" pitchFamily="34" charset="0"/>
                        <a:cs typeface="Calibri" panose="020F0502020204030204" pitchFamily="34" charset="0"/>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solidFill>
                            <a:schemeClr val="accent2"/>
                          </a:solidFill>
                        </a:rPr>
                        <a:t>Sample Data</a:t>
                      </a:r>
                    </a:p>
                    <a:p>
                      <a:endParaRPr lang="en-IN" dirty="0">
                        <a:solidFill>
                          <a:schemeClr val="accent2"/>
                        </a:solidFill>
                        <a:latin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val="1389483969"/>
                  </a:ext>
                </a:extLst>
              </a:tr>
              <a:tr h="370840">
                <a:tc>
                  <a:txBody>
                    <a:bodyPr/>
                    <a:lstStyle/>
                    <a:p>
                      <a:r>
                        <a:rPr lang="en-US" dirty="0" err="1">
                          <a:solidFill>
                            <a:schemeClr val="accent1"/>
                          </a:solidFill>
                          <a:latin typeface="Calibri" panose="020F0502020204030204" pitchFamily="34" charset="0"/>
                          <a:cs typeface="Calibri" panose="020F0502020204030204" pitchFamily="34" charset="0"/>
                        </a:rPr>
                        <a:t>Userid</a:t>
                      </a:r>
                      <a:endParaRPr lang="en-IN" dirty="0">
                        <a:solidFill>
                          <a:schemeClr val="accent1"/>
                        </a:solidFill>
                        <a:latin typeface="Calibri" panose="020F0502020204030204" pitchFamily="34" charset="0"/>
                        <a:cs typeface="Calibri" panose="020F0502020204030204" pitchFamily="34" charset="0"/>
                      </a:endParaRPr>
                    </a:p>
                  </a:txBody>
                  <a:tcPr>
                    <a:solidFill>
                      <a:schemeClr val="accent3"/>
                    </a:solidFill>
                  </a:tcPr>
                </a:tc>
                <a:tc>
                  <a:txBody>
                    <a:bodyPr/>
                    <a:lstStyle/>
                    <a:p>
                      <a:r>
                        <a:rPr lang="en-US" dirty="0">
                          <a:solidFill>
                            <a:schemeClr val="accent1"/>
                          </a:solidFill>
                        </a:rPr>
                        <a:t>Int(3)</a:t>
                      </a:r>
                      <a:endParaRPr lang="en-IN" dirty="0">
                        <a:solidFill>
                          <a:schemeClr val="accent1"/>
                        </a:solidFill>
                      </a:endParaRPr>
                    </a:p>
                  </a:txBody>
                  <a:tcPr>
                    <a:solidFill>
                      <a:schemeClr val="accent3"/>
                    </a:solidFill>
                  </a:tcPr>
                </a:tc>
                <a:tc>
                  <a:txBody>
                    <a:bodyPr/>
                    <a:lstStyle/>
                    <a:p>
                      <a:r>
                        <a:rPr lang="en-US" dirty="0">
                          <a:solidFill>
                            <a:schemeClr val="accent1"/>
                          </a:solidFill>
                        </a:rPr>
                        <a:t>Primary key</a:t>
                      </a:r>
                      <a:endParaRPr lang="en-IN" dirty="0">
                        <a:solidFill>
                          <a:schemeClr val="accent1"/>
                        </a:solidFill>
                      </a:endParaRPr>
                    </a:p>
                  </a:txBody>
                  <a:tcPr>
                    <a:solidFill>
                      <a:schemeClr val="accent3"/>
                    </a:solidFill>
                  </a:tcPr>
                </a:tc>
                <a:tc>
                  <a:txBody>
                    <a:bodyPr/>
                    <a:lstStyle/>
                    <a:p>
                      <a:r>
                        <a:rPr lang="en-US" dirty="0">
                          <a:solidFill>
                            <a:schemeClr val="accent1"/>
                          </a:solidFill>
                        </a:rPr>
                        <a:t>1</a:t>
                      </a:r>
                      <a:endParaRPr lang="en-IN" dirty="0">
                        <a:solidFill>
                          <a:schemeClr val="accent1"/>
                        </a:solidFill>
                      </a:endParaRPr>
                    </a:p>
                  </a:txBody>
                  <a:tcPr>
                    <a:solidFill>
                      <a:schemeClr val="accent3"/>
                    </a:solidFill>
                  </a:tcPr>
                </a:tc>
                <a:extLst>
                  <a:ext uri="{0D108BD9-81ED-4DB2-BD59-A6C34878D82A}">
                    <a16:rowId xmlns:a16="http://schemas.microsoft.com/office/drawing/2014/main" val="2792895988"/>
                  </a:ext>
                </a:extLst>
              </a:tr>
              <a:tr h="370840">
                <a:tc>
                  <a:txBody>
                    <a:bodyPr/>
                    <a:lstStyle/>
                    <a:p>
                      <a:r>
                        <a:rPr lang="en-US" dirty="0">
                          <a:solidFill>
                            <a:schemeClr val="accent1"/>
                          </a:solidFill>
                        </a:rPr>
                        <a:t>productid</a:t>
                      </a:r>
                      <a:endParaRPr lang="en-IN" dirty="0">
                        <a:solidFill>
                          <a:schemeClr val="accent1"/>
                        </a:solidFill>
                      </a:endParaRPr>
                    </a:p>
                  </a:txBody>
                  <a:tcPr>
                    <a:solidFill>
                      <a:schemeClr val="accent3"/>
                    </a:solidFill>
                  </a:tcPr>
                </a:tc>
                <a:tc>
                  <a:txBody>
                    <a:bodyPr/>
                    <a:lstStyle/>
                    <a:p>
                      <a:r>
                        <a:rPr lang="en-US" dirty="0">
                          <a:solidFill>
                            <a:schemeClr val="accent1"/>
                          </a:solidFill>
                        </a:rPr>
                        <a:t>Int(3)</a:t>
                      </a:r>
                      <a:endParaRPr lang="en-IN" dirty="0">
                        <a:solidFill>
                          <a:schemeClr val="accent1"/>
                        </a:solidFill>
                      </a:endParaRPr>
                    </a:p>
                  </a:txBody>
                  <a:tcPr>
                    <a:solidFill>
                      <a:schemeClr val="accent3"/>
                    </a:solidFill>
                  </a:tcPr>
                </a:tc>
                <a:tc>
                  <a:txBody>
                    <a:bodyPr/>
                    <a:lstStyle/>
                    <a:p>
                      <a:r>
                        <a:rPr lang="en-US" dirty="0">
                          <a:solidFill>
                            <a:schemeClr val="accent1"/>
                          </a:solidFill>
                        </a:rPr>
                        <a:t>Not null</a:t>
                      </a:r>
                      <a:endParaRPr lang="en-IN" dirty="0">
                        <a:solidFill>
                          <a:schemeClr val="accent1"/>
                        </a:solidFill>
                      </a:endParaRPr>
                    </a:p>
                  </a:txBody>
                  <a:tcPr>
                    <a:solidFill>
                      <a:schemeClr val="accent3"/>
                    </a:solidFill>
                  </a:tcPr>
                </a:tc>
                <a:tc>
                  <a:txBody>
                    <a:bodyPr/>
                    <a:lstStyle/>
                    <a:p>
                      <a:r>
                        <a:rPr lang="en-US" dirty="0">
                          <a:solidFill>
                            <a:schemeClr val="accent1"/>
                          </a:solidFill>
                        </a:rPr>
                        <a:t>40</a:t>
                      </a:r>
                      <a:endParaRPr lang="en-IN" dirty="0">
                        <a:solidFill>
                          <a:schemeClr val="accent1"/>
                        </a:solidFill>
                      </a:endParaRPr>
                    </a:p>
                  </a:txBody>
                  <a:tcPr>
                    <a:solidFill>
                      <a:schemeClr val="accent3"/>
                    </a:solidFill>
                  </a:tcPr>
                </a:tc>
                <a:extLst>
                  <a:ext uri="{0D108BD9-81ED-4DB2-BD59-A6C34878D82A}">
                    <a16:rowId xmlns:a16="http://schemas.microsoft.com/office/drawing/2014/main" val="1554816386"/>
                  </a:ext>
                </a:extLst>
              </a:tr>
              <a:tr h="370840">
                <a:tc>
                  <a:txBody>
                    <a:bodyPr/>
                    <a:lstStyle/>
                    <a:p>
                      <a:r>
                        <a:rPr lang="en-US" dirty="0">
                          <a:solidFill>
                            <a:schemeClr val="accent1"/>
                          </a:solidFill>
                        </a:rPr>
                        <a:t>Quantity</a:t>
                      </a:r>
                    </a:p>
                    <a:p>
                      <a:endParaRPr lang="en-IN" dirty="0"/>
                    </a:p>
                  </a:txBody>
                  <a:tcPr>
                    <a:solidFill>
                      <a:schemeClr val="accent3"/>
                    </a:solidFill>
                  </a:tcPr>
                </a:tc>
                <a:tc>
                  <a:txBody>
                    <a:bodyPr/>
                    <a:lstStyle/>
                    <a:p>
                      <a:r>
                        <a:rPr lang="en-US" dirty="0">
                          <a:solidFill>
                            <a:schemeClr val="accent1"/>
                          </a:solidFill>
                        </a:rPr>
                        <a:t>Int(11)</a:t>
                      </a:r>
                      <a:endParaRPr lang="en-IN" dirty="0">
                        <a:solidFill>
                          <a:schemeClr val="accent1"/>
                        </a:solidFill>
                      </a:endParaRP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1"/>
                          </a:solidFill>
                        </a:rPr>
                        <a:t>Not null</a:t>
                      </a:r>
                      <a:endParaRPr lang="en-IN" dirty="0">
                        <a:solidFill>
                          <a:schemeClr val="accent1"/>
                        </a:solidFill>
                      </a:endParaRPr>
                    </a:p>
                    <a:p>
                      <a:endParaRPr lang="en-IN" dirty="0">
                        <a:solidFill>
                          <a:schemeClr val="accent1"/>
                        </a:solidFill>
                      </a:endParaRPr>
                    </a:p>
                  </a:txBody>
                  <a:tcPr>
                    <a:solidFill>
                      <a:schemeClr val="accent3"/>
                    </a:solidFill>
                  </a:tcPr>
                </a:tc>
                <a:tc>
                  <a:txBody>
                    <a:bodyPr/>
                    <a:lstStyle/>
                    <a:p>
                      <a:r>
                        <a:rPr lang="en-US" dirty="0">
                          <a:solidFill>
                            <a:schemeClr val="accent1"/>
                          </a:solidFill>
                        </a:rPr>
                        <a:t>2</a:t>
                      </a:r>
                      <a:endParaRPr lang="en-IN" dirty="0">
                        <a:solidFill>
                          <a:schemeClr val="accent1"/>
                        </a:solidFill>
                      </a:endParaRPr>
                    </a:p>
                  </a:txBody>
                  <a:tcPr>
                    <a:solidFill>
                      <a:schemeClr val="accent3"/>
                    </a:solidFill>
                  </a:tcPr>
                </a:tc>
                <a:extLst>
                  <a:ext uri="{0D108BD9-81ED-4DB2-BD59-A6C34878D82A}">
                    <a16:rowId xmlns:a16="http://schemas.microsoft.com/office/drawing/2014/main" val="1388358414"/>
                  </a:ext>
                </a:extLst>
              </a:tr>
              <a:tr h="370840">
                <a:tc>
                  <a:txBody>
                    <a:bodyPr/>
                    <a:lstStyle/>
                    <a:p>
                      <a:r>
                        <a:rPr lang="en-US" dirty="0">
                          <a:solidFill>
                            <a:schemeClr val="accent1"/>
                          </a:solidFill>
                        </a:rPr>
                        <a:t>amount</a:t>
                      </a:r>
                      <a:endParaRPr lang="en-IN" dirty="0">
                        <a:solidFill>
                          <a:schemeClr val="accent1"/>
                        </a:solidFill>
                      </a:endParaRPr>
                    </a:p>
                  </a:txBody>
                  <a:tcPr>
                    <a:solidFill>
                      <a:schemeClr val="accent3"/>
                    </a:solidFill>
                  </a:tcPr>
                </a:tc>
                <a:tc>
                  <a:txBody>
                    <a:bodyPr/>
                    <a:lstStyle/>
                    <a:p>
                      <a:r>
                        <a:rPr lang="en-US" dirty="0">
                          <a:solidFill>
                            <a:schemeClr val="accent1"/>
                          </a:solidFill>
                        </a:rPr>
                        <a:t>Double</a:t>
                      </a:r>
                      <a:endParaRPr lang="en-IN" dirty="0">
                        <a:solidFill>
                          <a:schemeClr val="accent1"/>
                        </a:solidFill>
                      </a:endParaRP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accent1"/>
                          </a:solidFill>
                        </a:rPr>
                        <a:t>Not null</a:t>
                      </a:r>
                      <a:endParaRPr lang="en-IN" dirty="0">
                        <a:solidFill>
                          <a:schemeClr val="accent1"/>
                        </a:solidFill>
                      </a:endParaRPr>
                    </a:p>
                    <a:p>
                      <a:endParaRPr lang="en-IN" dirty="0">
                        <a:solidFill>
                          <a:schemeClr val="accent1"/>
                        </a:solidFill>
                      </a:endParaRPr>
                    </a:p>
                  </a:txBody>
                  <a:tcPr>
                    <a:solidFill>
                      <a:schemeClr val="accent3"/>
                    </a:solidFill>
                  </a:tcPr>
                </a:tc>
                <a:tc>
                  <a:txBody>
                    <a:bodyPr/>
                    <a:lstStyle/>
                    <a:p>
                      <a:r>
                        <a:rPr lang="en-US" dirty="0">
                          <a:solidFill>
                            <a:schemeClr val="accent1"/>
                          </a:solidFill>
                        </a:rPr>
                        <a:t>12500.00</a:t>
                      </a:r>
                      <a:endParaRPr lang="en-IN" dirty="0">
                        <a:solidFill>
                          <a:schemeClr val="accent1"/>
                        </a:solidFill>
                      </a:endParaRPr>
                    </a:p>
                  </a:txBody>
                  <a:tcPr>
                    <a:solidFill>
                      <a:schemeClr val="accent3"/>
                    </a:solidFill>
                  </a:tcPr>
                </a:tc>
                <a:extLst>
                  <a:ext uri="{0D108BD9-81ED-4DB2-BD59-A6C34878D82A}">
                    <a16:rowId xmlns:a16="http://schemas.microsoft.com/office/drawing/2014/main" val="3239649960"/>
                  </a:ext>
                </a:extLst>
              </a:tr>
            </a:tbl>
          </a:graphicData>
        </a:graphic>
      </p:graphicFrame>
      <p:sp>
        <p:nvSpPr>
          <p:cNvPr id="13" name="TextBox 12">
            <a:extLst>
              <a:ext uri="{FF2B5EF4-FFF2-40B4-BE49-F238E27FC236}">
                <a16:creationId xmlns:a16="http://schemas.microsoft.com/office/drawing/2014/main" id="{C928787A-336A-8F6B-CBBF-8451BBC5EC76}"/>
              </a:ext>
            </a:extLst>
          </p:cNvPr>
          <p:cNvSpPr txBox="1"/>
          <p:nvPr/>
        </p:nvSpPr>
        <p:spPr>
          <a:xfrm>
            <a:off x="640080" y="443973"/>
            <a:ext cx="4572000" cy="738664"/>
          </a:xfrm>
          <a:prstGeom prst="rect">
            <a:avLst/>
          </a:prstGeom>
          <a:noFill/>
        </p:spPr>
        <p:txBody>
          <a:bodyPr wrap="square">
            <a:spAutoFit/>
          </a:bodyPr>
          <a:lstStyle/>
          <a:p>
            <a:pPr lvl="0"/>
            <a:r>
              <a:rPr lang="en-IN" sz="1400" b="1" dirty="0">
                <a:latin typeface="Times New Roman" panose="02020603050405020304" pitchFamily="18" charset="0"/>
                <a:cs typeface="Times New Roman" panose="02020603050405020304" pitchFamily="18" charset="0"/>
              </a:rPr>
              <a:t>Table Name  :  </a:t>
            </a:r>
            <a:r>
              <a:rPr lang="en-IN" sz="1400" b="1" dirty="0" err="1">
                <a:latin typeface="Times New Roman" panose="02020603050405020304" pitchFamily="18" charset="0"/>
                <a:cs typeface="Times New Roman" panose="02020603050405020304" pitchFamily="18" charset="0"/>
              </a:rPr>
              <a:t>Cart</a:t>
            </a:r>
            <a:r>
              <a:rPr lang="en-IN" b="1" dirty="0" err="1">
                <a:latin typeface="Times New Roman" panose="02020603050405020304" pitchFamily="18" charset="0"/>
                <a:cs typeface="Times New Roman" panose="02020603050405020304" pitchFamily="18" charset="0"/>
              </a:rPr>
              <a:t>Details</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Primary Key  :  </a:t>
            </a:r>
            <a:r>
              <a:rPr lang="en-IN" sz="1400" b="1" dirty="0" err="1">
                <a:latin typeface="Times New Roman" panose="02020603050405020304" pitchFamily="18" charset="0"/>
                <a:cs typeface="Times New Roman" panose="02020603050405020304" pitchFamily="18" charset="0"/>
              </a:rPr>
              <a:t>USer</a:t>
            </a:r>
            <a:r>
              <a:rPr lang="en-IN" b="1" dirty="0" err="1">
                <a:latin typeface="Times New Roman" panose="02020603050405020304" pitchFamily="18" charset="0"/>
                <a:cs typeface="Times New Roman" panose="02020603050405020304" pitchFamily="18" charset="0"/>
              </a:rPr>
              <a:t>_id</a:t>
            </a:r>
            <a:r>
              <a:rPr lang="en-IN" b="1"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Description   :it will store of details of cart page of user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708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6383970-D128-67DC-C59B-702F906CC725}"/>
              </a:ext>
            </a:extLst>
          </p:cNvPr>
          <p:cNvGraphicFramePr>
            <a:graphicFrameLocks noGrp="1"/>
          </p:cNvGraphicFramePr>
          <p:nvPr>
            <p:extLst>
              <p:ext uri="{D42A27DB-BD31-4B8C-83A1-F6EECF244321}">
                <p14:modId xmlns:p14="http://schemas.microsoft.com/office/powerpoint/2010/main" val="380149862"/>
              </p:ext>
            </p:extLst>
          </p:nvPr>
        </p:nvGraphicFramePr>
        <p:xfrm>
          <a:off x="298027" y="1339429"/>
          <a:ext cx="6096000" cy="1840258"/>
        </p:xfrm>
        <a:graphic>
          <a:graphicData uri="http://schemas.openxmlformats.org/drawingml/2006/table">
            <a:tbl>
              <a:tblPr firstRow="1" bandRow="1">
                <a:tableStyleId>{0732B55B-7621-43C4-A7C5-62C9DFB89796}</a:tableStyleId>
              </a:tblPr>
              <a:tblGrid>
                <a:gridCol w="1524000">
                  <a:extLst>
                    <a:ext uri="{9D8B030D-6E8A-4147-A177-3AD203B41FA5}">
                      <a16:colId xmlns:a16="http://schemas.microsoft.com/office/drawing/2014/main" val="481266733"/>
                    </a:ext>
                  </a:extLst>
                </a:gridCol>
                <a:gridCol w="1524000">
                  <a:extLst>
                    <a:ext uri="{9D8B030D-6E8A-4147-A177-3AD203B41FA5}">
                      <a16:colId xmlns:a16="http://schemas.microsoft.com/office/drawing/2014/main" val="1651347367"/>
                    </a:ext>
                  </a:extLst>
                </a:gridCol>
                <a:gridCol w="1524000">
                  <a:extLst>
                    <a:ext uri="{9D8B030D-6E8A-4147-A177-3AD203B41FA5}">
                      <a16:colId xmlns:a16="http://schemas.microsoft.com/office/drawing/2014/main" val="291769772"/>
                    </a:ext>
                  </a:extLst>
                </a:gridCol>
                <a:gridCol w="1524000">
                  <a:extLst>
                    <a:ext uri="{9D8B030D-6E8A-4147-A177-3AD203B41FA5}">
                      <a16:colId xmlns:a16="http://schemas.microsoft.com/office/drawing/2014/main" val="184661547"/>
                    </a:ext>
                  </a:extLst>
                </a:gridCol>
              </a:tblGrid>
              <a:tr h="712498">
                <a:tc>
                  <a:txBody>
                    <a:bodyPr/>
                    <a:lstStyle/>
                    <a:p>
                      <a:r>
                        <a:rPr lang="en-US" dirty="0">
                          <a:solidFill>
                            <a:schemeClr val="accent2"/>
                          </a:solidFill>
                        </a:rPr>
                        <a:t>Field Name</a:t>
                      </a:r>
                      <a:endParaRPr lang="en-IN" dirty="0">
                        <a:solidFill>
                          <a:schemeClr val="accent2"/>
                        </a:solidFill>
                      </a:endParaRPr>
                    </a:p>
                  </a:txBody>
                  <a:tcPr>
                    <a:solidFill>
                      <a:schemeClr val="accent1"/>
                    </a:solidFill>
                  </a:tcPr>
                </a:tc>
                <a:tc>
                  <a:txBody>
                    <a:bodyPr/>
                    <a:lstStyle/>
                    <a:p>
                      <a:r>
                        <a:rPr lang="en-US" dirty="0">
                          <a:solidFill>
                            <a:schemeClr val="accent2"/>
                          </a:solidFill>
                        </a:rPr>
                        <a:t>Data Type</a:t>
                      </a:r>
                    </a:p>
                    <a:p>
                      <a:r>
                        <a:rPr lang="en-IN" dirty="0">
                          <a:solidFill>
                            <a:schemeClr val="accent2"/>
                          </a:solidFill>
                        </a:rPr>
                        <a:t>(with size)</a:t>
                      </a:r>
                    </a:p>
                  </a:txBody>
                  <a:tcPr>
                    <a:solidFill>
                      <a:schemeClr val="accent1"/>
                    </a:solidFill>
                  </a:tcPr>
                </a:tc>
                <a:tc>
                  <a:txBody>
                    <a:bodyPr/>
                    <a:lstStyle/>
                    <a:p>
                      <a:r>
                        <a:rPr lang="en-US" dirty="0" err="1">
                          <a:solidFill>
                            <a:schemeClr val="accent2"/>
                          </a:solidFill>
                        </a:rPr>
                        <a:t>constarint</a:t>
                      </a:r>
                      <a:endParaRPr lang="en-IN" dirty="0">
                        <a:solidFill>
                          <a:schemeClr val="accent2"/>
                        </a:solidFill>
                      </a:endParaRPr>
                    </a:p>
                  </a:txBody>
                  <a:tcPr>
                    <a:solidFill>
                      <a:schemeClr val="accent1"/>
                    </a:solidFill>
                  </a:tcPr>
                </a:tc>
                <a:tc>
                  <a:txBody>
                    <a:bodyPr/>
                    <a:lstStyle/>
                    <a:p>
                      <a:r>
                        <a:rPr lang="en-US" dirty="0">
                          <a:solidFill>
                            <a:schemeClr val="accent2"/>
                          </a:solidFill>
                        </a:rPr>
                        <a:t>value</a:t>
                      </a:r>
                      <a:endParaRPr lang="en-IN" dirty="0">
                        <a:solidFill>
                          <a:schemeClr val="accent2"/>
                        </a:solidFill>
                      </a:endParaRPr>
                    </a:p>
                  </a:txBody>
                  <a:tcPr>
                    <a:solidFill>
                      <a:schemeClr val="accent1"/>
                    </a:solidFill>
                  </a:tcPr>
                </a:tc>
                <a:extLst>
                  <a:ext uri="{0D108BD9-81ED-4DB2-BD59-A6C34878D82A}">
                    <a16:rowId xmlns:a16="http://schemas.microsoft.com/office/drawing/2014/main" val="3490917763"/>
                  </a:ext>
                </a:extLst>
              </a:tr>
              <a:tr h="259305">
                <a:tc>
                  <a:txBody>
                    <a:bodyPr/>
                    <a:lstStyle/>
                    <a:p>
                      <a:r>
                        <a:rPr lang="en-US" dirty="0" err="1"/>
                        <a:t>Categoryid</a:t>
                      </a:r>
                      <a:endParaRPr lang="en-IN" dirty="0"/>
                    </a:p>
                  </a:txBody>
                  <a:tcPr>
                    <a:solidFill>
                      <a:schemeClr val="accent3"/>
                    </a:solidFill>
                  </a:tcPr>
                </a:tc>
                <a:tc>
                  <a:txBody>
                    <a:bodyPr/>
                    <a:lstStyle/>
                    <a:p>
                      <a:r>
                        <a:rPr lang="en-US" dirty="0"/>
                        <a:t>Int(5)</a:t>
                      </a:r>
                      <a:endParaRPr lang="en-IN" dirty="0"/>
                    </a:p>
                  </a:txBody>
                  <a:tcPr>
                    <a:solidFill>
                      <a:schemeClr val="accent3"/>
                    </a:solidFill>
                  </a:tcPr>
                </a:tc>
                <a:tc>
                  <a:txBody>
                    <a:bodyPr/>
                    <a:lstStyle/>
                    <a:p>
                      <a:r>
                        <a:rPr lang="en-US" dirty="0"/>
                        <a:t>Primary key</a:t>
                      </a:r>
                      <a:endParaRPr lang="en-IN" dirty="0"/>
                    </a:p>
                  </a:txBody>
                  <a:tcPr>
                    <a:solidFill>
                      <a:schemeClr val="accent3"/>
                    </a:solidFill>
                  </a:tcPr>
                </a:tc>
                <a:tc>
                  <a:txBody>
                    <a:bodyPr/>
                    <a:lstStyle/>
                    <a:p>
                      <a:r>
                        <a:rPr lang="en-US" dirty="0"/>
                        <a:t>1 </a:t>
                      </a:r>
                      <a:endParaRPr lang="en-IN" dirty="0"/>
                    </a:p>
                  </a:txBody>
                  <a:tcPr>
                    <a:solidFill>
                      <a:schemeClr val="accent3"/>
                    </a:solidFill>
                  </a:tcPr>
                </a:tc>
                <a:extLst>
                  <a:ext uri="{0D108BD9-81ED-4DB2-BD59-A6C34878D82A}">
                    <a16:rowId xmlns:a16="http://schemas.microsoft.com/office/drawing/2014/main" val="2272071563"/>
                  </a:ext>
                </a:extLst>
              </a:tr>
              <a:tr h="259305">
                <a:tc>
                  <a:txBody>
                    <a:bodyPr/>
                    <a:lstStyle/>
                    <a:p>
                      <a:r>
                        <a:rPr lang="en-US" dirty="0"/>
                        <a:t>Name</a:t>
                      </a:r>
                      <a:endParaRPr lang="en-IN" dirty="0"/>
                    </a:p>
                  </a:txBody>
                  <a:tcPr>
                    <a:solidFill>
                      <a:schemeClr val="accent3"/>
                    </a:solidFill>
                  </a:tcPr>
                </a:tc>
                <a:tc>
                  <a:txBody>
                    <a:bodyPr/>
                    <a:lstStyle/>
                    <a:p>
                      <a:r>
                        <a:rPr lang="en-US" dirty="0"/>
                        <a:t>Varchar(255)</a:t>
                      </a:r>
                      <a:endParaRPr lang="en-IN" dirty="0"/>
                    </a:p>
                  </a:txBody>
                  <a:tcPr>
                    <a:solidFill>
                      <a:schemeClr val="accent3"/>
                    </a:solidFill>
                  </a:tcPr>
                </a:tc>
                <a:tc>
                  <a:txBody>
                    <a:bodyPr/>
                    <a:lstStyle/>
                    <a:p>
                      <a:r>
                        <a:rPr lang="en-US" dirty="0"/>
                        <a:t>Not null</a:t>
                      </a:r>
                      <a:endParaRPr lang="en-IN" dirty="0"/>
                    </a:p>
                  </a:txBody>
                  <a:tcPr>
                    <a:solidFill>
                      <a:schemeClr val="accent3"/>
                    </a:solidFill>
                  </a:tcPr>
                </a:tc>
                <a:tc>
                  <a:txBody>
                    <a:bodyPr/>
                    <a:lstStyle/>
                    <a:p>
                      <a:r>
                        <a:rPr lang="en-US" dirty="0"/>
                        <a:t>Electronic</a:t>
                      </a:r>
                      <a:endParaRPr lang="en-IN" dirty="0"/>
                    </a:p>
                  </a:txBody>
                  <a:tcPr>
                    <a:solidFill>
                      <a:schemeClr val="accent3"/>
                    </a:solidFill>
                  </a:tcPr>
                </a:tc>
                <a:extLst>
                  <a:ext uri="{0D108BD9-81ED-4DB2-BD59-A6C34878D82A}">
                    <a16:rowId xmlns:a16="http://schemas.microsoft.com/office/drawing/2014/main" val="1336558329"/>
                  </a:ext>
                </a:extLst>
              </a:tr>
              <a:tr h="362317">
                <a:tc>
                  <a:txBody>
                    <a:bodyPr/>
                    <a:lstStyle/>
                    <a:p>
                      <a:r>
                        <a:rPr lang="en-US" dirty="0"/>
                        <a:t>subcategory</a:t>
                      </a:r>
                    </a:p>
                  </a:txBody>
                  <a:tcPr>
                    <a:solidFill>
                      <a:schemeClr val="accent3"/>
                    </a:solidFill>
                  </a:tcPr>
                </a:tc>
                <a:tc>
                  <a:txBody>
                    <a:bodyPr/>
                    <a:lstStyle/>
                    <a:p>
                      <a:r>
                        <a:rPr lang="en-US" dirty="0"/>
                        <a:t>Varchar(255)</a:t>
                      </a:r>
                      <a:endParaRPr lang="en-IN" dirty="0"/>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Not null</a:t>
                      </a:r>
                      <a:endParaRPr lang="en-IN" dirty="0"/>
                    </a:p>
                    <a:p>
                      <a:endParaRPr lang="en-IN" dirty="0"/>
                    </a:p>
                  </a:txBody>
                  <a:tcPr>
                    <a:solidFill>
                      <a:schemeClr val="accent3"/>
                    </a:solidFill>
                  </a:tcPr>
                </a:tc>
                <a:tc>
                  <a:txBody>
                    <a:bodyPr/>
                    <a:lstStyle/>
                    <a:p>
                      <a:r>
                        <a:rPr lang="en-US" dirty="0"/>
                        <a:t>Smartphone</a:t>
                      </a:r>
                    </a:p>
                    <a:p>
                      <a:endParaRPr lang="en-IN" dirty="0"/>
                    </a:p>
                  </a:txBody>
                  <a:tcPr>
                    <a:solidFill>
                      <a:schemeClr val="accent3"/>
                    </a:solidFill>
                  </a:tcPr>
                </a:tc>
                <a:extLst>
                  <a:ext uri="{0D108BD9-81ED-4DB2-BD59-A6C34878D82A}">
                    <a16:rowId xmlns:a16="http://schemas.microsoft.com/office/drawing/2014/main" val="3460993504"/>
                  </a:ext>
                </a:extLst>
              </a:tr>
            </a:tbl>
          </a:graphicData>
        </a:graphic>
      </p:graphicFrame>
      <p:sp>
        <p:nvSpPr>
          <p:cNvPr id="5" name="TextBox 4">
            <a:extLst>
              <a:ext uri="{FF2B5EF4-FFF2-40B4-BE49-F238E27FC236}">
                <a16:creationId xmlns:a16="http://schemas.microsoft.com/office/drawing/2014/main" id="{4B80BE14-FA01-BA5C-5AFE-DBBE7E48E2D9}"/>
              </a:ext>
            </a:extLst>
          </p:cNvPr>
          <p:cNvSpPr txBox="1"/>
          <p:nvPr/>
        </p:nvSpPr>
        <p:spPr>
          <a:xfrm>
            <a:off x="298027" y="309272"/>
            <a:ext cx="4572000" cy="738664"/>
          </a:xfrm>
          <a:prstGeom prst="rect">
            <a:avLst/>
          </a:prstGeom>
          <a:noFill/>
        </p:spPr>
        <p:txBody>
          <a:bodyPr wrap="square">
            <a:spAutoFit/>
          </a:bodyPr>
          <a:lstStyle/>
          <a:p>
            <a:pPr lvl="0"/>
            <a:r>
              <a:rPr lang="en-IN" sz="1400" b="1" dirty="0">
                <a:latin typeface="Times New Roman" panose="02020603050405020304" pitchFamily="18" charset="0"/>
                <a:cs typeface="Times New Roman" panose="02020603050405020304" pitchFamily="18" charset="0"/>
              </a:rPr>
              <a:t>Table Name  :  </a:t>
            </a:r>
            <a:r>
              <a:rPr lang="en-IN" sz="1400" b="1" dirty="0" err="1">
                <a:latin typeface="Times New Roman" panose="02020603050405020304" pitchFamily="18" charset="0"/>
                <a:cs typeface="Times New Roman" panose="02020603050405020304" pitchFamily="18" charset="0"/>
              </a:rPr>
              <a:t>Category</a:t>
            </a:r>
            <a:r>
              <a:rPr lang="en-IN" b="1" dirty="0" err="1">
                <a:latin typeface="Times New Roman" panose="02020603050405020304" pitchFamily="18" charset="0"/>
                <a:cs typeface="Times New Roman" panose="02020603050405020304" pitchFamily="18" charset="0"/>
              </a:rPr>
              <a:t>Details</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Primary Key  :  </a:t>
            </a:r>
            <a:r>
              <a:rPr lang="en-IN" b="1" dirty="0" err="1">
                <a:latin typeface="Times New Roman" panose="02020603050405020304" pitchFamily="18" charset="0"/>
                <a:cs typeface="Times New Roman" panose="02020603050405020304" pitchFamily="18" charset="0"/>
              </a:rPr>
              <a:t>catogryid</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Description   :it will store of details category of product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09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2E44AE5-EC59-0981-E392-3BD4FF3D97DF}"/>
              </a:ext>
            </a:extLst>
          </p:cNvPr>
          <p:cNvSpPr>
            <a:spLocks noChangeArrowheads="1"/>
          </p:cNvSpPr>
          <p:nvPr/>
        </p:nvSpPr>
        <p:spPr bwMode="auto">
          <a:xfrm>
            <a:off x="953146" y="446709"/>
            <a:ext cx="350769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500" b="1" i="0" u="sng" strike="noStrike" cap="none" normalizeH="0" baseline="0" dirty="0">
                <a:ln>
                  <a:noFill/>
                </a:ln>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User Interface Design</a:t>
            </a:r>
            <a:endParaRPr kumimoji="0" lang="en-US" altLang="en-US" sz="2500" b="0" i="0" u="none" strike="noStrike" cap="none" normalizeH="0" baseline="0" dirty="0">
              <a:ln>
                <a:noFill/>
              </a:ln>
              <a:solidFill>
                <a:schemeClr val="bg2"/>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500" b="0" i="0" u="none" strike="noStrike" cap="none" normalizeH="0" baseline="0" dirty="0">
              <a:ln>
                <a:noFill/>
              </a:ln>
              <a:solidFill>
                <a:schemeClr val="bg2"/>
              </a:solidFill>
              <a:effectLst/>
              <a:latin typeface="Arial" panose="020B0604020202020204" pitchFamily="34" charset="0"/>
            </a:endParaRPr>
          </a:p>
        </p:txBody>
      </p:sp>
      <p:sp>
        <p:nvSpPr>
          <p:cNvPr id="6" name="Rectangle 3">
            <a:extLst>
              <a:ext uri="{FF2B5EF4-FFF2-40B4-BE49-F238E27FC236}">
                <a16:creationId xmlns:a16="http://schemas.microsoft.com/office/drawing/2014/main" id="{82BBEEB2-A313-2CEE-C40E-969E23910A4C}"/>
              </a:ext>
            </a:extLst>
          </p:cNvPr>
          <p:cNvSpPr>
            <a:spLocks noChangeArrowheads="1"/>
          </p:cNvSpPr>
          <p:nvPr/>
        </p:nvSpPr>
        <p:spPr bwMode="auto">
          <a:xfrm>
            <a:off x="1060297" y="1023675"/>
            <a:ext cx="4178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1) </a:t>
            </a:r>
            <a:r>
              <a:rPr lang="en-US" sz="1800" b="1" u="sng" kern="100" dirty="0">
                <a:solidFill>
                  <a:schemeClr val="accent1"/>
                </a:solidFill>
                <a:effectLst/>
                <a:latin typeface="Times New Roman" panose="02020603050405020304" pitchFamily="18" charset="0"/>
                <a:ea typeface="Calibri" panose="020F0502020204030204" pitchFamily="34" charset="0"/>
              </a:rPr>
              <a:t> </a:t>
            </a:r>
            <a:r>
              <a:rPr lang="en-US" sz="1800" b="1" u="sng" kern="1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Home Page</a:t>
            </a:r>
            <a:endParaRPr kumimoji="0" lang="en-US" altLang="en-US" sz="1800" b="0" i="0" u="none" strike="noStrike" cap="none" normalizeH="0" baseline="0" dirty="0">
              <a:ln>
                <a:noFill/>
              </a:ln>
              <a:solidFill>
                <a:schemeClr val="accent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454DD3F6-B83C-F5E8-20E8-97FBD8E60D8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0256"/>
          <a:stretch/>
        </p:blipFill>
        <p:spPr bwMode="auto">
          <a:xfrm>
            <a:off x="1060297" y="1794934"/>
            <a:ext cx="6567323" cy="2709334"/>
          </a:xfrm>
          <a:prstGeom prst="rect">
            <a:avLst/>
          </a:prstGeom>
          <a:ln w="228600" cap="sq" cmpd="thickThin">
            <a:solidFill>
              <a:srgbClr val="000000"/>
            </a:solidFill>
            <a:prstDash val="solid"/>
            <a:miter lim="800000"/>
          </a:ln>
          <a:effectLst>
            <a:innerShdw blurRad="76200">
              <a:srgbClr val="000000"/>
            </a:inn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20962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2BBEEB2-A313-2CEE-C40E-969E23910A4C}"/>
              </a:ext>
            </a:extLst>
          </p:cNvPr>
          <p:cNvSpPr>
            <a:spLocks noChangeArrowheads="1"/>
          </p:cNvSpPr>
          <p:nvPr/>
        </p:nvSpPr>
        <p:spPr bwMode="auto">
          <a:xfrm>
            <a:off x="951809" y="705960"/>
            <a:ext cx="4178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2) Sign up</a:t>
            </a:r>
            <a:r>
              <a:rPr kumimoji="0" lang="en-US" altLang="en-US" sz="1800" b="0" i="0" u="none" strike="noStrike" cap="none" normalizeH="0" baseline="0" dirty="0">
                <a:ln>
                  <a:noFill/>
                </a:ln>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Page</a:t>
            </a:r>
            <a:endParaRPr kumimoji="0" lang="en-US" altLang="en-US" sz="1800" b="0" i="0" u="none" strike="noStrike" cap="none" normalizeH="0" baseline="0" dirty="0">
              <a:ln>
                <a:noFill/>
              </a:ln>
              <a:solidFill>
                <a:schemeClr val="bg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71B8332D-5135-8B72-14E1-AA3E233A17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907" y="1496907"/>
            <a:ext cx="7166186" cy="292745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71316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2BBEEB2-A313-2CEE-C40E-969E23910A4C}"/>
              </a:ext>
            </a:extLst>
          </p:cNvPr>
          <p:cNvSpPr>
            <a:spLocks noChangeArrowheads="1"/>
          </p:cNvSpPr>
          <p:nvPr/>
        </p:nvSpPr>
        <p:spPr bwMode="auto">
          <a:xfrm>
            <a:off x="951809" y="705960"/>
            <a:ext cx="4178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3)</a:t>
            </a:r>
            <a:r>
              <a:rPr lang="en-US" sz="1800" b="1" u="sng" kern="100" dirty="0">
                <a:solidFill>
                  <a:srgbClr val="2F5496"/>
                </a:solidFill>
                <a:effectLst/>
                <a:latin typeface="Times New Roman" panose="02020603050405020304" pitchFamily="18" charset="0"/>
                <a:ea typeface="Calibri" panose="020F0502020204030204" pitchFamily="34" charset="0"/>
              </a:rPr>
              <a:t> </a:t>
            </a:r>
            <a:r>
              <a:rPr lang="en-US" sz="1800" b="1" u="sng" kern="100" dirty="0">
                <a:solidFill>
                  <a:schemeClr val="accent1"/>
                </a:solidFill>
                <a:effectLst/>
                <a:latin typeface="Times New Roman" panose="02020603050405020304" pitchFamily="18" charset="0"/>
                <a:ea typeface="Calibri" panose="020F0502020204030204" pitchFamily="34" charset="0"/>
              </a:rPr>
              <a:t>Category Page</a:t>
            </a:r>
            <a:endParaRPr kumimoji="0" lang="en-US" altLang="en-US" sz="1800" b="0"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E169A838-BFFD-D7B5-0202-7E41298BF9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988" y="1352291"/>
            <a:ext cx="7240692" cy="31463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61256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2BBEEB2-A313-2CEE-C40E-969E23910A4C}"/>
              </a:ext>
            </a:extLst>
          </p:cNvPr>
          <p:cNvSpPr>
            <a:spLocks noChangeArrowheads="1"/>
          </p:cNvSpPr>
          <p:nvPr/>
        </p:nvSpPr>
        <p:spPr bwMode="auto">
          <a:xfrm>
            <a:off x="951809" y="705960"/>
            <a:ext cx="4178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4) </a:t>
            </a:r>
            <a:r>
              <a:rPr lang="en-US" sz="1800" b="1" u="sng" kern="100" dirty="0">
                <a:solidFill>
                  <a:schemeClr val="accent1"/>
                </a:solidFill>
                <a:effectLst/>
                <a:latin typeface="Times New Roman" panose="02020603050405020304" pitchFamily="18" charset="0"/>
                <a:ea typeface="Calibri" panose="020F0502020204030204" pitchFamily="34" charset="0"/>
              </a:rPr>
              <a:t>Cart Page</a:t>
            </a:r>
            <a:endParaRPr kumimoji="0" lang="en-US" altLang="en-US" sz="1800" b="0"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A18D97CF-470C-1F6A-1908-AA660C8B32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667" y="1463040"/>
            <a:ext cx="7105225" cy="29745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5825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5831209-C4C1-4DCB-39AD-0C147F71DC31}"/>
              </a:ext>
            </a:extLst>
          </p:cNvPr>
          <p:cNvGraphicFramePr>
            <a:graphicFrameLocks noGrp="1"/>
          </p:cNvGraphicFramePr>
          <p:nvPr>
            <p:extLst>
              <p:ext uri="{D42A27DB-BD31-4B8C-83A1-F6EECF244321}">
                <p14:modId xmlns:p14="http://schemas.microsoft.com/office/powerpoint/2010/main" val="72114895"/>
              </p:ext>
            </p:extLst>
          </p:nvPr>
        </p:nvGraphicFramePr>
        <p:xfrm>
          <a:off x="416053" y="589556"/>
          <a:ext cx="4538334" cy="4363615"/>
        </p:xfrm>
        <a:graphic>
          <a:graphicData uri="http://schemas.openxmlformats.org/drawingml/2006/table">
            <a:tbl>
              <a:tblPr firstRow="1" firstCol="1" bandRow="1"/>
              <a:tblGrid>
                <a:gridCol w="954794">
                  <a:extLst>
                    <a:ext uri="{9D8B030D-6E8A-4147-A177-3AD203B41FA5}">
                      <a16:colId xmlns:a16="http://schemas.microsoft.com/office/drawing/2014/main" val="879383237"/>
                    </a:ext>
                  </a:extLst>
                </a:gridCol>
                <a:gridCol w="3583540">
                  <a:extLst>
                    <a:ext uri="{9D8B030D-6E8A-4147-A177-3AD203B41FA5}">
                      <a16:colId xmlns:a16="http://schemas.microsoft.com/office/drawing/2014/main" val="2598795329"/>
                    </a:ext>
                  </a:extLst>
                </a:gridCol>
              </a:tblGrid>
              <a:tr h="36928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No. of Topics</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Topics</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3344888849"/>
                  </a:ext>
                </a:extLst>
              </a:tr>
              <a:tr h="230742">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1</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Problem Definition</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1760754974"/>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2</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Objective of the New System</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483572273"/>
                  </a:ext>
                </a:extLst>
              </a:tr>
              <a:tr h="260126">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3</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Core Components</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2939095461"/>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4</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Need of the new system</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1155218917"/>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5</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Scope of the new system</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2081866677"/>
                  </a:ext>
                </a:extLst>
              </a:tr>
              <a:tr h="260126">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6</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Project Profile</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3937916391"/>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7</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tabLst>
                          <a:tab pos="1085215" algn="l"/>
                        </a:tabLst>
                      </a:pPr>
                      <a:r>
                        <a:rPr lang="en-IN" sz="1300" kern="100" dirty="0">
                          <a:solidFill>
                            <a:schemeClr val="tx2"/>
                          </a:solidFill>
                          <a:effectLst/>
                          <a:latin typeface="Times New Roman" panose="02020603050405020304" pitchFamily="18" charset="0"/>
                          <a:cs typeface="Times New Roman" panose="02020603050405020304" pitchFamily="18" charset="0"/>
                        </a:rPr>
                        <a:t>Advantages and Limitations of the Proposed System</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4203986418"/>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8</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Proposed Time Line Chart</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1684900407"/>
                  </a:ext>
                </a:extLst>
              </a:tr>
              <a:tr h="260126">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9</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Targeted User</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109318985"/>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10</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Requirement Determination</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3682459812"/>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11</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Requirement Specification</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272876944"/>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12</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Use Case Diagram</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708040729"/>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 13</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Data Dictionary</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733" marR="41733" marT="0" marB="0"/>
                </a:tc>
                <a:extLst>
                  <a:ext uri="{0D108BD9-81ED-4DB2-BD59-A6C34878D82A}">
                    <a16:rowId xmlns:a16="http://schemas.microsoft.com/office/drawing/2014/main" val="195427854"/>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14</a:t>
                      </a: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User Interface Design</a:t>
                      </a:r>
                    </a:p>
                  </a:txBody>
                  <a:tcPr marL="41733" marR="41733" marT="0" marB="0"/>
                </a:tc>
                <a:extLst>
                  <a:ext uri="{0D108BD9-81ED-4DB2-BD59-A6C34878D82A}">
                    <a16:rowId xmlns:a16="http://schemas.microsoft.com/office/drawing/2014/main" val="2450347825"/>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15</a:t>
                      </a: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Report Design</a:t>
                      </a:r>
                    </a:p>
                  </a:txBody>
                  <a:tcPr marL="41733" marR="41733" marT="0" marB="0"/>
                </a:tc>
                <a:extLst>
                  <a:ext uri="{0D108BD9-81ED-4DB2-BD59-A6C34878D82A}">
                    <a16:rowId xmlns:a16="http://schemas.microsoft.com/office/drawing/2014/main" val="3038538351"/>
                  </a:ext>
                </a:extLst>
              </a:tr>
              <a:tr h="245238">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16</a:t>
                      </a:r>
                    </a:p>
                  </a:txBody>
                  <a:tcPr marL="41733" marR="41733" marT="0" marB="0"/>
                </a:tc>
                <a:tc>
                  <a:txBody>
                    <a:bodyPr/>
                    <a:lstStyle/>
                    <a:p>
                      <a:pPr>
                        <a:lnSpc>
                          <a:spcPct val="107000"/>
                        </a:lnSpc>
                        <a:spcAft>
                          <a:spcPts val="800"/>
                        </a:spcAft>
                      </a:pPr>
                      <a:r>
                        <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Coding standards</a:t>
                      </a:r>
                    </a:p>
                  </a:txBody>
                  <a:tcPr marL="41733" marR="41733" marT="0" marB="0"/>
                </a:tc>
                <a:extLst>
                  <a:ext uri="{0D108BD9-81ED-4DB2-BD59-A6C34878D82A}">
                    <a16:rowId xmlns:a16="http://schemas.microsoft.com/office/drawing/2014/main" val="1083468319"/>
                  </a:ext>
                </a:extLst>
              </a:tr>
            </a:tbl>
          </a:graphicData>
        </a:graphic>
      </p:graphicFrame>
      <p:sp>
        <p:nvSpPr>
          <p:cNvPr id="3" name="Google Shape;488;p60">
            <a:extLst>
              <a:ext uri="{FF2B5EF4-FFF2-40B4-BE49-F238E27FC236}">
                <a16:creationId xmlns:a16="http://schemas.microsoft.com/office/drawing/2014/main" id="{81ED1239-37CF-6081-5ED4-2C0A55DE577A}"/>
              </a:ext>
            </a:extLst>
          </p:cNvPr>
          <p:cNvSpPr txBox="1">
            <a:spLocks/>
          </p:cNvSpPr>
          <p:nvPr/>
        </p:nvSpPr>
        <p:spPr>
          <a:xfrm>
            <a:off x="5979826" y="2693323"/>
            <a:ext cx="3047796" cy="8146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07000"/>
              </a:lnSpc>
              <a:spcAft>
                <a:spcPts val="800"/>
              </a:spcAft>
              <a:buFont typeface="Wingdings" panose="05000000000000000000" pitchFamily="2" charset="2"/>
              <a:buChar char=""/>
            </a:pPr>
            <a:r>
              <a:rPr lang="en-IN" sz="3000" u="sng"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Content</a:t>
            </a:r>
            <a:r>
              <a:rPr lang="en-IN" sz="25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endParaRPr lang="en-IN" sz="2500" kern="1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EDB81F65-CADB-88C8-14C4-9360E6C5D04F}"/>
              </a:ext>
            </a:extLst>
          </p:cNvPr>
          <p:cNvGraphicFramePr>
            <a:graphicFrameLocks noGrp="1"/>
          </p:cNvGraphicFramePr>
          <p:nvPr>
            <p:extLst>
              <p:ext uri="{D42A27DB-BD31-4B8C-83A1-F6EECF244321}">
                <p14:modId xmlns:p14="http://schemas.microsoft.com/office/powerpoint/2010/main" val="4089248193"/>
              </p:ext>
            </p:extLst>
          </p:nvPr>
        </p:nvGraphicFramePr>
        <p:xfrm>
          <a:off x="5084915" y="589556"/>
          <a:ext cx="3712006" cy="1351168"/>
        </p:xfrm>
        <a:graphic>
          <a:graphicData uri="http://schemas.openxmlformats.org/drawingml/2006/table">
            <a:tbl>
              <a:tblPr firstRow="1" firstCol="1" bandRow="1"/>
              <a:tblGrid>
                <a:gridCol w="780947">
                  <a:extLst>
                    <a:ext uri="{9D8B030D-6E8A-4147-A177-3AD203B41FA5}">
                      <a16:colId xmlns:a16="http://schemas.microsoft.com/office/drawing/2014/main" val="879383237"/>
                    </a:ext>
                  </a:extLst>
                </a:gridCol>
                <a:gridCol w="2931059">
                  <a:extLst>
                    <a:ext uri="{9D8B030D-6E8A-4147-A177-3AD203B41FA5}">
                      <a16:colId xmlns:a16="http://schemas.microsoft.com/office/drawing/2014/main" val="2598795329"/>
                    </a:ext>
                  </a:extLst>
                </a:gridCol>
              </a:tblGrid>
              <a:tr h="417469">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No. of Topics</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906" marR="45906" marT="0" marB="0"/>
                </a:tc>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Topics</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906" marR="45906" marT="0" marB="0"/>
                </a:tc>
                <a:extLst>
                  <a:ext uri="{0D108BD9-81ED-4DB2-BD59-A6C34878D82A}">
                    <a16:rowId xmlns:a16="http://schemas.microsoft.com/office/drawing/2014/main" val="3344888849"/>
                  </a:ext>
                </a:extLst>
              </a:tr>
              <a:tr h="219539">
                <a:tc>
                  <a:txBody>
                    <a:bodyPr/>
                    <a:lstStyle/>
                    <a:p>
                      <a:pPr algn="ctr">
                        <a:lnSpc>
                          <a:spcPct val="107000"/>
                        </a:lnSpc>
                        <a:spcAft>
                          <a:spcPts val="800"/>
                        </a:spcAft>
                      </a:pPr>
                      <a:r>
                        <a:rPr lang="en-IN" sz="1300" kern="100" dirty="0">
                          <a:solidFill>
                            <a:schemeClr val="tx2"/>
                          </a:solidFill>
                          <a:effectLst/>
                          <a:latin typeface="Times New Roman" panose="02020603050405020304" pitchFamily="18" charset="0"/>
                          <a:cs typeface="Times New Roman" panose="02020603050405020304" pitchFamily="18" charset="0"/>
                        </a:rPr>
                        <a:t>17</a:t>
                      </a:r>
                      <a:endPar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906" marR="45906" marT="0" marB="0"/>
                </a:tc>
                <a:tc>
                  <a:txBody>
                    <a:bodyPr/>
                    <a:lstStyle/>
                    <a:p>
                      <a:pPr>
                        <a:lnSpc>
                          <a:spcPct val="107000"/>
                        </a:lnSpc>
                        <a:spcAft>
                          <a:spcPts val="800"/>
                        </a:spcAft>
                      </a:pPr>
                      <a:r>
                        <a:rPr lang="en-IN" sz="13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Cases</a:t>
                      </a:r>
                      <a:endParaRPr lang="en-IN" sz="13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0754974"/>
                  </a:ext>
                </a:extLst>
              </a:tr>
              <a:tr h="233332">
                <a:tc>
                  <a:txBody>
                    <a:bodyPr/>
                    <a:lstStyle/>
                    <a:p>
                      <a:pPr algn="ctr">
                        <a:lnSpc>
                          <a:spcPct val="107000"/>
                        </a:lnSpc>
                        <a:spcAft>
                          <a:spcPts val="800"/>
                        </a:spcAft>
                      </a:pPr>
                      <a:r>
                        <a:rPr lang="en-GB"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8</a:t>
                      </a:r>
                    </a:p>
                  </a:txBody>
                  <a:tcPr marL="45906" marR="45906" marT="0" marB="0"/>
                </a:tc>
                <a:tc>
                  <a:txBody>
                    <a:bodyPr/>
                    <a:lstStyle/>
                    <a:p>
                      <a:pPr>
                        <a:lnSpc>
                          <a:spcPct val="107000"/>
                        </a:lnSpc>
                        <a:spcAft>
                          <a:spcPts val="800"/>
                        </a:spcAft>
                      </a:pPr>
                      <a:r>
                        <a:rPr lang="en-IN" sz="13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Proposed Enhancement</a:t>
                      </a:r>
                      <a:endParaRPr lang="en-IN" sz="13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3572273"/>
                  </a:ext>
                </a:extLst>
              </a:tr>
              <a:tr h="247496">
                <a:tc>
                  <a:txBody>
                    <a:bodyPr/>
                    <a:lstStyle/>
                    <a:p>
                      <a:pPr algn="ctr">
                        <a:lnSpc>
                          <a:spcPct val="107000"/>
                        </a:lnSpc>
                        <a:spcAft>
                          <a:spcPts val="800"/>
                        </a:spcAft>
                      </a:pPr>
                      <a:r>
                        <a:rPr lang="en-GB"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9</a:t>
                      </a:r>
                    </a:p>
                  </a:txBody>
                  <a:tcPr marL="45906" marR="45906" marT="0" marB="0"/>
                </a:tc>
                <a:tc>
                  <a:txBody>
                    <a:bodyPr/>
                    <a:lstStyle/>
                    <a:p>
                      <a:pPr>
                        <a:lnSpc>
                          <a:spcPct val="107000"/>
                        </a:lnSpc>
                        <a:spcAft>
                          <a:spcPts val="800"/>
                        </a:spcAft>
                      </a:pPr>
                      <a:r>
                        <a:rPr lang="en-IN" sz="1300" b="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300" b="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9095461"/>
                  </a:ext>
                </a:extLst>
              </a:tr>
              <a:tr h="233332">
                <a:tc>
                  <a:txBody>
                    <a:bodyPr/>
                    <a:lstStyle/>
                    <a:p>
                      <a:pPr algn="ctr">
                        <a:lnSpc>
                          <a:spcPct val="107000"/>
                        </a:lnSpc>
                        <a:spcAft>
                          <a:spcPts val="800"/>
                        </a:spcAft>
                      </a:pPr>
                      <a:r>
                        <a:rPr lang="en-GB"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IN" sz="13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45906" marR="45906" marT="0" marB="0"/>
                </a:tc>
                <a:tc>
                  <a:txBody>
                    <a:bodyPr/>
                    <a:lstStyle/>
                    <a:p>
                      <a:pPr>
                        <a:lnSpc>
                          <a:spcPct val="107000"/>
                        </a:lnSpc>
                        <a:spcAft>
                          <a:spcPts val="800"/>
                        </a:spcAft>
                      </a:pPr>
                      <a:r>
                        <a:rPr lang="en-IN" sz="1300" b="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Bibliography</a:t>
                      </a:r>
                      <a:endParaRPr lang="en-IN" sz="13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521891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2BBEEB2-A313-2CEE-C40E-969E23910A4C}"/>
              </a:ext>
            </a:extLst>
          </p:cNvPr>
          <p:cNvSpPr>
            <a:spLocks noChangeArrowheads="1"/>
          </p:cNvSpPr>
          <p:nvPr/>
        </p:nvSpPr>
        <p:spPr bwMode="auto">
          <a:xfrm>
            <a:off x="951809" y="705960"/>
            <a:ext cx="4178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4)</a:t>
            </a:r>
            <a:r>
              <a:rPr lang="en-US" sz="1800" b="1" u="sng" kern="100" dirty="0">
                <a:solidFill>
                  <a:srgbClr val="2F5496"/>
                </a:solidFill>
                <a:effectLst/>
                <a:latin typeface="Times New Roman" panose="02020603050405020304" pitchFamily="18" charset="0"/>
                <a:ea typeface="Calibri" panose="020F0502020204030204" pitchFamily="34" charset="0"/>
              </a:rPr>
              <a:t> </a:t>
            </a:r>
            <a:r>
              <a:rPr lang="en-US" sz="1800" b="1" u="sng" kern="100" dirty="0">
                <a:solidFill>
                  <a:schemeClr val="accent1"/>
                </a:solidFill>
                <a:effectLst/>
                <a:latin typeface="Times New Roman" panose="02020603050405020304" pitchFamily="18" charset="0"/>
                <a:ea typeface="Calibri" panose="020F0502020204030204" pitchFamily="34" charset="0"/>
              </a:rPr>
              <a:t>Admin Side</a:t>
            </a:r>
            <a:endParaRPr kumimoji="0" lang="en-US" altLang="en-US" sz="1800" b="0"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52D69F77-36BA-46EF-454D-BAE76D4FA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667" y="1352290"/>
            <a:ext cx="7345523" cy="327389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84606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2BBEEB2-A313-2CEE-C40E-969E23910A4C}"/>
              </a:ext>
            </a:extLst>
          </p:cNvPr>
          <p:cNvSpPr>
            <a:spLocks noChangeArrowheads="1"/>
          </p:cNvSpPr>
          <p:nvPr/>
        </p:nvSpPr>
        <p:spPr bwMode="auto">
          <a:xfrm>
            <a:off x="951809" y="705960"/>
            <a:ext cx="4178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5CE68F00-3E8C-18D9-5BB8-1B1D86B91F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079" y="629921"/>
            <a:ext cx="7227147" cy="387953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21103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2BBEEB2-A313-2CEE-C40E-969E23910A4C}"/>
              </a:ext>
            </a:extLst>
          </p:cNvPr>
          <p:cNvSpPr>
            <a:spLocks noChangeArrowheads="1"/>
          </p:cNvSpPr>
          <p:nvPr/>
        </p:nvSpPr>
        <p:spPr bwMode="auto">
          <a:xfrm>
            <a:off x="951809" y="705960"/>
            <a:ext cx="4178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bg2"/>
                </a:solidFill>
                <a:latin typeface="Times New Roman" panose="02020603050405020304" pitchFamily="18" charset="0"/>
                <a:ea typeface="Calibri" panose="020F0502020204030204" pitchFamily="34" charset="0"/>
                <a:cs typeface="Times New Roman" panose="02020603050405020304" pitchFamily="18" charset="0"/>
              </a:rPr>
              <a:t>4)</a:t>
            </a:r>
            <a:r>
              <a:rPr lang="en-US" altLang="en-US"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u="sng" kern="100" dirty="0">
                <a:solidFill>
                  <a:schemeClr val="accent1"/>
                </a:solidFill>
                <a:effectLst/>
                <a:latin typeface="Times New Roman" panose="02020603050405020304" pitchFamily="18" charset="0"/>
                <a:ea typeface="Calibri" panose="020F0502020204030204" pitchFamily="34" charset="0"/>
              </a:rPr>
              <a:t>IR Report</a:t>
            </a:r>
            <a:endParaRPr kumimoji="0" lang="en-US" altLang="en-US" sz="1800" b="0"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B1FDD585-7A96-7F7A-8994-21DDD8045AF3}"/>
              </a:ext>
            </a:extLst>
          </p:cNvPr>
          <p:cNvPicPr>
            <a:picLocks noChangeAspect="1"/>
          </p:cNvPicPr>
          <p:nvPr/>
        </p:nvPicPr>
        <p:blipFill rotWithShape="1">
          <a:blip r:embed="rId2"/>
          <a:srcRect r="9326" b="10446"/>
          <a:stretch/>
        </p:blipFill>
        <p:spPr bwMode="auto">
          <a:xfrm>
            <a:off x="951808" y="1352291"/>
            <a:ext cx="7013631" cy="3252728"/>
          </a:xfrm>
          <a:prstGeom prst="rect">
            <a:avLst/>
          </a:prstGeom>
          <a:ln w="228600" cap="sq" cmpd="thickThin">
            <a:solidFill>
              <a:srgbClr val="000000"/>
            </a:solidFill>
            <a:prstDash val="solid"/>
            <a:miter lim="800000"/>
          </a:ln>
          <a:effectLst>
            <a:innerShdw blurRad="76200">
              <a:srgbClr val="000000"/>
            </a:inn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7471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768494-FA9A-A6C5-5E69-A77AFA0DB367}"/>
              </a:ext>
            </a:extLst>
          </p:cNvPr>
          <p:cNvSpPr txBox="1"/>
          <p:nvPr/>
        </p:nvSpPr>
        <p:spPr>
          <a:xfrm>
            <a:off x="790414" y="606830"/>
            <a:ext cx="7477932" cy="3978590"/>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2500" b="1" u="sng" kern="100" dirty="0">
                <a:effectLst/>
                <a:latin typeface="Calibri" panose="020F0502020204030204" pitchFamily="34" charset="0"/>
                <a:ea typeface="Calibri" panose="020F0502020204030204" pitchFamily="34" charset="0"/>
                <a:cs typeface="Calibri" panose="020F0502020204030204" pitchFamily="34" charset="0"/>
              </a:rPr>
              <a:t>Coding Standards</a:t>
            </a:r>
            <a:endParaRPr lang="en-IN" sz="25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Indentation: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We have given proper indentation in our code so if any other developer reads our code then they can easily understand the code.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457200" algn="just">
              <a:lnSpc>
                <a:spcPct val="106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6000"/>
              </a:lnSpc>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Naming Conventions: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We have used underscores to separate words of filename. So, it can be easily readable.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457200" algn="just">
              <a:lnSpc>
                <a:spcPct val="106000"/>
              </a:lnSpc>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We have used camel Case format for writing file/object/function names.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8352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A9D509A-1AB0-2ABF-847D-842A732EC9AB}"/>
              </a:ext>
            </a:extLst>
          </p:cNvPr>
          <p:cNvSpPr>
            <a:spLocks noChangeArrowheads="1"/>
          </p:cNvSpPr>
          <p:nvPr/>
        </p:nvSpPr>
        <p:spPr bwMode="auto">
          <a:xfrm>
            <a:off x="695416" y="333809"/>
            <a:ext cx="387658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Test Cases 1: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err="1">
                <a:solidFill>
                  <a:schemeClr val="tx2"/>
                </a:solidFill>
                <a:latin typeface="Times New Roman" panose="02020603050405020304" pitchFamily="18" charset="0"/>
                <a:cs typeface="Times New Roman" panose="02020603050405020304" pitchFamily="18" charset="0"/>
              </a:rPr>
              <a:t>Lgin</a:t>
            </a:r>
            <a:r>
              <a:rPr lang="en-US" altLang="en-US" sz="2000" b="1" dirty="0">
                <a:solidFill>
                  <a:schemeClr val="tx2"/>
                </a:solidFill>
                <a:latin typeface="Times New Roman" panose="02020603050405020304" pitchFamily="18" charset="0"/>
                <a:cs typeface="Times New Roman" panose="02020603050405020304" pitchFamily="18" charset="0"/>
              </a:rPr>
              <a:t> Case</a:t>
            </a:r>
            <a:endParaRPr kumimoji="0" lang="en-US" altLang="en-US" sz="600" b="0" i="0" u="none" strike="noStrike" cap="none" normalizeH="0" baseline="0" dirty="0">
              <a:ln>
                <a:noFill/>
              </a:ln>
              <a:solidFill>
                <a:schemeClr val="tx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766BEF54-8041-1A4D-26A8-71C941C4805E}"/>
              </a:ext>
            </a:extLst>
          </p:cNvPr>
          <p:cNvGraphicFramePr>
            <a:graphicFrameLocks noGrp="1"/>
          </p:cNvGraphicFramePr>
          <p:nvPr>
            <p:extLst>
              <p:ext uri="{D42A27DB-BD31-4B8C-83A1-F6EECF244321}">
                <p14:modId xmlns:p14="http://schemas.microsoft.com/office/powerpoint/2010/main" val="9636252"/>
              </p:ext>
            </p:extLst>
          </p:nvPr>
        </p:nvGraphicFramePr>
        <p:xfrm>
          <a:off x="712788" y="1110827"/>
          <a:ext cx="7718424" cy="3515360"/>
        </p:xfrm>
        <a:graphic>
          <a:graphicData uri="http://schemas.openxmlformats.org/drawingml/2006/table">
            <a:tbl>
              <a:tblPr firstRow="1" firstCol="1">
                <a:tableStyleId>{0732B55B-7621-43C4-A7C5-62C9DFB89796}</a:tableStyleId>
              </a:tblPr>
              <a:tblGrid>
                <a:gridCol w="1286404">
                  <a:extLst>
                    <a:ext uri="{9D8B030D-6E8A-4147-A177-3AD203B41FA5}">
                      <a16:colId xmlns:a16="http://schemas.microsoft.com/office/drawing/2014/main" val="2872187469"/>
                    </a:ext>
                  </a:extLst>
                </a:gridCol>
                <a:gridCol w="1286404">
                  <a:extLst>
                    <a:ext uri="{9D8B030D-6E8A-4147-A177-3AD203B41FA5}">
                      <a16:colId xmlns:a16="http://schemas.microsoft.com/office/drawing/2014/main" val="608406661"/>
                    </a:ext>
                  </a:extLst>
                </a:gridCol>
                <a:gridCol w="1286404">
                  <a:extLst>
                    <a:ext uri="{9D8B030D-6E8A-4147-A177-3AD203B41FA5}">
                      <a16:colId xmlns:a16="http://schemas.microsoft.com/office/drawing/2014/main" val="3922933640"/>
                    </a:ext>
                  </a:extLst>
                </a:gridCol>
                <a:gridCol w="1286404">
                  <a:extLst>
                    <a:ext uri="{9D8B030D-6E8A-4147-A177-3AD203B41FA5}">
                      <a16:colId xmlns:a16="http://schemas.microsoft.com/office/drawing/2014/main" val="2984657246"/>
                    </a:ext>
                  </a:extLst>
                </a:gridCol>
                <a:gridCol w="1286404">
                  <a:extLst>
                    <a:ext uri="{9D8B030D-6E8A-4147-A177-3AD203B41FA5}">
                      <a16:colId xmlns:a16="http://schemas.microsoft.com/office/drawing/2014/main" val="3057202582"/>
                    </a:ext>
                  </a:extLst>
                </a:gridCol>
                <a:gridCol w="1286404">
                  <a:extLst>
                    <a:ext uri="{9D8B030D-6E8A-4147-A177-3AD203B41FA5}">
                      <a16:colId xmlns:a16="http://schemas.microsoft.com/office/drawing/2014/main" val="1694157729"/>
                    </a:ext>
                  </a:extLst>
                </a:gridCol>
              </a:tblGrid>
              <a:tr h="631828">
                <a:tc>
                  <a:txBody>
                    <a:bodyPr/>
                    <a:lstStyle/>
                    <a:p>
                      <a:pPr>
                        <a:lnSpc>
                          <a:spcPts val="1200"/>
                        </a:lnSpc>
                        <a:spcAft>
                          <a:spcPts val="800"/>
                        </a:spcAft>
                      </a:pPr>
                      <a:br>
                        <a:rPr lang="en-IN" sz="1400" kern="100" dirty="0">
                          <a:effectLst/>
                          <a:latin typeface="Calibri" panose="020F0502020204030204" pitchFamily="34" charset="0"/>
                          <a:cs typeface="Calibri" panose="020F0502020204030204" pitchFamily="34" charset="0"/>
                        </a:rPr>
                      </a:br>
                      <a:r>
                        <a:rPr lang="en-IN" sz="1400" kern="100" dirty="0">
                          <a:effectLst/>
                          <a:latin typeface="Calibri" panose="020F0502020204030204" pitchFamily="34" charset="0"/>
                          <a:cs typeface="Calibri" panose="020F0502020204030204" pitchFamily="34" charset="0"/>
                        </a:rPr>
                        <a:t>No</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a:effectLst/>
                          <a:latin typeface="Calibri" panose="020F0502020204030204" pitchFamily="34" charset="0"/>
                          <a:cs typeface="Calibri" panose="020F0502020204030204" pitchFamily="34" charset="0"/>
                        </a:rPr>
                        <a:t>Test case</a:t>
                      </a:r>
                      <a:endParaRPr lang="en-IN" sz="1400" kern="10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a:effectLst/>
                          <a:latin typeface="Calibri" panose="020F0502020204030204" pitchFamily="34" charset="0"/>
                          <a:cs typeface="Calibri" panose="020F0502020204030204" pitchFamily="34" charset="0"/>
                        </a:rPr>
                        <a:t>Action</a:t>
                      </a:r>
                      <a:endParaRPr lang="en-IN" sz="1400" kern="10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a:effectLst/>
                          <a:latin typeface="Calibri" panose="020F0502020204030204" pitchFamily="34" charset="0"/>
                          <a:cs typeface="Calibri" panose="020F0502020204030204" pitchFamily="34" charset="0"/>
                        </a:rPr>
                        <a:t>Expected Result</a:t>
                      </a:r>
                      <a:endParaRPr lang="en-IN" sz="1400" kern="10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a:effectLst/>
                          <a:latin typeface="Calibri" panose="020F0502020204030204" pitchFamily="34" charset="0"/>
                          <a:cs typeface="Calibri" panose="020F0502020204030204" pitchFamily="34" charset="0"/>
                        </a:rPr>
                        <a:t>Actual Result</a:t>
                      </a:r>
                      <a:endParaRPr lang="en-IN" sz="1400" kern="10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a:effectLst/>
                          <a:latin typeface="Calibri" panose="020F0502020204030204" pitchFamily="34" charset="0"/>
                          <a:cs typeface="Calibri" panose="020F0502020204030204" pitchFamily="34" charset="0"/>
                        </a:rPr>
                        <a:t>Status</a:t>
                      </a:r>
                      <a:endParaRPr lang="en-IN" sz="1400" kern="10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extLst>
                  <a:ext uri="{0D108BD9-81ED-4DB2-BD59-A6C34878D82A}">
                    <a16:rowId xmlns:a16="http://schemas.microsoft.com/office/drawing/2014/main" val="1304302515"/>
                  </a:ext>
                </a:extLst>
              </a:tr>
              <a:tr h="1436281">
                <a:tc>
                  <a:txBody>
                    <a:bodyPr/>
                    <a:lstStyle/>
                    <a:p>
                      <a:pPr marL="274320">
                        <a:lnSpc>
                          <a:spcPts val="1200"/>
                        </a:lnSpc>
                        <a:spcAft>
                          <a:spcPts val="800"/>
                        </a:spcAft>
                      </a:pPr>
                      <a:r>
                        <a:rPr lang="en-IN" sz="1400" kern="100" dirty="0">
                          <a:effectLst/>
                          <a:latin typeface="Calibri" panose="020F0502020204030204" pitchFamily="34" charset="0"/>
                          <a:cs typeface="Calibri" panose="020F0502020204030204" pitchFamily="34" charset="0"/>
                        </a:rPr>
                        <a:t>1</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dirty="0">
                          <a:effectLst/>
                          <a:latin typeface="Calibri" panose="020F0502020204030204" pitchFamily="34" charset="0"/>
                          <a:cs typeface="Calibri" panose="020F0502020204030204" pitchFamily="34" charset="0"/>
                        </a:rPr>
                        <a:t>User Login with correct email id or goggle Login</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dirty="0">
                          <a:effectLst/>
                          <a:latin typeface="Calibri" panose="020F0502020204030204" pitchFamily="34" charset="0"/>
                          <a:cs typeface="Calibri" panose="020F0502020204030204" pitchFamily="34" charset="0"/>
                        </a:rPr>
                        <a:t>Select correct email from screen</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a:effectLst/>
                          <a:latin typeface="Calibri" panose="020F0502020204030204" pitchFamily="34" charset="0"/>
                          <a:cs typeface="Calibri" panose="020F0502020204030204" pitchFamily="34" charset="0"/>
                        </a:rPr>
                        <a:t>User should be able to successfully login and access the website</a:t>
                      </a:r>
                      <a:endParaRPr lang="en-IN" sz="1400" kern="10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a:effectLst/>
                          <a:latin typeface="Calibri" panose="020F0502020204030204" pitchFamily="34" charset="0"/>
                          <a:cs typeface="Calibri" panose="020F0502020204030204" pitchFamily="34" charset="0"/>
                        </a:rPr>
                        <a:t>Login is successful and the user is able to access the website</a:t>
                      </a:r>
                      <a:endParaRPr lang="en-IN" sz="1400" kern="10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a:effectLst/>
                          <a:latin typeface="Calibri" panose="020F0502020204030204" pitchFamily="34" charset="0"/>
                          <a:cs typeface="Calibri" panose="020F0502020204030204" pitchFamily="34" charset="0"/>
                        </a:rPr>
                        <a:t>Pass</a:t>
                      </a:r>
                      <a:endParaRPr lang="en-IN" sz="1400" kern="10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extLst>
                  <a:ext uri="{0D108BD9-81ED-4DB2-BD59-A6C34878D82A}">
                    <a16:rowId xmlns:a16="http://schemas.microsoft.com/office/drawing/2014/main" val="2403144916"/>
                  </a:ext>
                </a:extLst>
              </a:tr>
              <a:tr h="1447251">
                <a:tc>
                  <a:txBody>
                    <a:bodyPr/>
                    <a:lstStyle/>
                    <a:p>
                      <a:pPr>
                        <a:lnSpc>
                          <a:spcPts val="1200"/>
                        </a:lnSpc>
                        <a:spcAft>
                          <a:spcPts val="800"/>
                        </a:spcAft>
                      </a:pPr>
                      <a:r>
                        <a:rPr lang="en-IN" sz="1400" kern="100" dirty="0">
                          <a:effectLst/>
                          <a:latin typeface="Calibri" panose="020F0502020204030204" pitchFamily="34" charset="0"/>
                          <a:cs typeface="Calibri" panose="020F0502020204030204" pitchFamily="34" charset="0"/>
                        </a:rPr>
                        <a:t>2</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dirty="0">
                          <a:effectLst/>
                          <a:latin typeface="Calibri" panose="020F0502020204030204" pitchFamily="34" charset="0"/>
                          <a:cs typeface="Calibri" panose="020F0502020204030204" pitchFamily="34" charset="0"/>
                        </a:rPr>
                        <a:t>User Login with incorrect email id</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dirty="0">
                          <a:effectLst/>
                          <a:latin typeface="Calibri" panose="020F0502020204030204" pitchFamily="34" charset="0"/>
                          <a:cs typeface="Calibri" panose="020F0502020204030204" pitchFamily="34" charset="0"/>
                        </a:rPr>
                        <a:t>Select incorrect email from screen</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dirty="0">
                          <a:effectLst/>
                          <a:latin typeface="Calibri" panose="020F0502020204030204" pitchFamily="34" charset="0"/>
                          <a:cs typeface="Calibri" panose="020F0502020204030204" pitchFamily="34" charset="0"/>
                        </a:rPr>
                        <a:t>User should not be able to successfully login and access the website</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dirty="0">
                          <a:effectLst/>
                          <a:latin typeface="Calibri" panose="020F0502020204030204" pitchFamily="34" charset="0"/>
                          <a:cs typeface="Calibri" panose="020F0502020204030204" pitchFamily="34" charset="0"/>
                        </a:rPr>
                        <a:t>Login is not successful and the user is not able to access the website</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tc>
                  <a:txBody>
                    <a:bodyPr/>
                    <a:lstStyle/>
                    <a:p>
                      <a:pPr>
                        <a:lnSpc>
                          <a:spcPts val="1200"/>
                        </a:lnSpc>
                        <a:spcAft>
                          <a:spcPts val="800"/>
                        </a:spcAft>
                      </a:pPr>
                      <a:r>
                        <a:rPr lang="en-IN" sz="1400" kern="100" dirty="0">
                          <a:effectLst/>
                          <a:latin typeface="Calibri" panose="020F0502020204030204" pitchFamily="34" charset="0"/>
                          <a:cs typeface="Calibri" panose="020F0502020204030204" pitchFamily="34" charset="0"/>
                        </a:rPr>
                        <a:t>Pass</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6675" marR="66675" marT="0" marB="0" anchor="ctr"/>
                </a:tc>
                <a:extLst>
                  <a:ext uri="{0D108BD9-81ED-4DB2-BD59-A6C34878D82A}">
                    <a16:rowId xmlns:a16="http://schemas.microsoft.com/office/drawing/2014/main" val="3899043177"/>
                  </a:ext>
                </a:extLst>
              </a:tr>
            </a:tbl>
          </a:graphicData>
        </a:graphic>
      </p:graphicFrame>
    </p:spTree>
    <p:extLst>
      <p:ext uri="{BB962C8B-B14F-4D97-AF65-F5344CB8AC3E}">
        <p14:creationId xmlns:p14="http://schemas.microsoft.com/office/powerpoint/2010/main" val="3384255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587DD62E-98E4-1015-8009-98991DDA7DE2}"/>
              </a:ext>
            </a:extLst>
          </p:cNvPr>
          <p:cNvSpPr>
            <a:spLocks noChangeArrowheads="1"/>
          </p:cNvSpPr>
          <p:nvPr/>
        </p:nvSpPr>
        <p:spPr bwMode="auto">
          <a:xfrm>
            <a:off x="695416" y="333809"/>
            <a:ext cx="387658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t>Test Cases 2:</a:t>
            </a:r>
            <a:br>
              <a:rPr kumimoji="0" lang="en-US" altLang="en-US" sz="20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Calibri" panose="020F0502020204030204" pitchFamily="34" charset="0"/>
              </a:rPr>
            </a:br>
            <a:r>
              <a:rPr lang="en-US" sz="2000" b="1" u="sng" kern="10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Order Product Case</a:t>
            </a:r>
            <a:r>
              <a:rPr kumimoji="0" lang="en-US" altLang="en-US" sz="2000" b="1" i="0" u="none" strike="noStrike" cap="none" normalizeH="0" baseline="0" dirty="0">
                <a:ln>
                  <a:noFill/>
                </a:ln>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4BE56194-FF4E-DCF0-113F-BA05CC6820D2}"/>
              </a:ext>
            </a:extLst>
          </p:cNvPr>
          <p:cNvGraphicFramePr>
            <a:graphicFrameLocks noGrp="1"/>
          </p:cNvGraphicFramePr>
          <p:nvPr>
            <p:extLst>
              <p:ext uri="{D42A27DB-BD31-4B8C-83A1-F6EECF244321}">
                <p14:modId xmlns:p14="http://schemas.microsoft.com/office/powerpoint/2010/main" val="3510779861"/>
              </p:ext>
            </p:extLst>
          </p:nvPr>
        </p:nvGraphicFramePr>
        <p:xfrm>
          <a:off x="695416" y="1120464"/>
          <a:ext cx="7414188" cy="3656405"/>
        </p:xfrm>
        <a:graphic>
          <a:graphicData uri="http://schemas.openxmlformats.org/drawingml/2006/table">
            <a:tbl>
              <a:tblPr firstRow="1" firstCol="1">
                <a:tableStyleId>{0732B55B-7621-43C4-A7C5-62C9DFB89796}</a:tableStyleId>
              </a:tblPr>
              <a:tblGrid>
                <a:gridCol w="1235698">
                  <a:extLst>
                    <a:ext uri="{9D8B030D-6E8A-4147-A177-3AD203B41FA5}">
                      <a16:colId xmlns:a16="http://schemas.microsoft.com/office/drawing/2014/main" val="2721221165"/>
                    </a:ext>
                  </a:extLst>
                </a:gridCol>
                <a:gridCol w="1235698">
                  <a:extLst>
                    <a:ext uri="{9D8B030D-6E8A-4147-A177-3AD203B41FA5}">
                      <a16:colId xmlns:a16="http://schemas.microsoft.com/office/drawing/2014/main" val="3559319387"/>
                    </a:ext>
                  </a:extLst>
                </a:gridCol>
                <a:gridCol w="1235698">
                  <a:extLst>
                    <a:ext uri="{9D8B030D-6E8A-4147-A177-3AD203B41FA5}">
                      <a16:colId xmlns:a16="http://schemas.microsoft.com/office/drawing/2014/main" val="2427167285"/>
                    </a:ext>
                  </a:extLst>
                </a:gridCol>
                <a:gridCol w="1235698">
                  <a:extLst>
                    <a:ext uri="{9D8B030D-6E8A-4147-A177-3AD203B41FA5}">
                      <a16:colId xmlns:a16="http://schemas.microsoft.com/office/drawing/2014/main" val="868636550"/>
                    </a:ext>
                  </a:extLst>
                </a:gridCol>
                <a:gridCol w="1235698">
                  <a:extLst>
                    <a:ext uri="{9D8B030D-6E8A-4147-A177-3AD203B41FA5}">
                      <a16:colId xmlns:a16="http://schemas.microsoft.com/office/drawing/2014/main" val="1798583503"/>
                    </a:ext>
                  </a:extLst>
                </a:gridCol>
                <a:gridCol w="1235698">
                  <a:extLst>
                    <a:ext uri="{9D8B030D-6E8A-4147-A177-3AD203B41FA5}">
                      <a16:colId xmlns:a16="http://schemas.microsoft.com/office/drawing/2014/main" val="3099980016"/>
                    </a:ext>
                  </a:extLst>
                </a:gridCol>
              </a:tblGrid>
              <a:tr h="588020">
                <a:tc>
                  <a:txBody>
                    <a:bodyPr/>
                    <a:lstStyle/>
                    <a:p>
                      <a:pPr>
                        <a:lnSpc>
                          <a:spcPct val="106000"/>
                        </a:lnSpc>
                        <a:spcAft>
                          <a:spcPts val="800"/>
                        </a:spcAft>
                      </a:pPr>
                      <a:br>
                        <a:rPr lang="en-IN" sz="1600" kern="100" dirty="0">
                          <a:effectLst/>
                          <a:latin typeface="Calibri" panose="020F0502020204030204" pitchFamily="34" charset="0"/>
                          <a:cs typeface="Calibri" panose="020F0502020204030204" pitchFamily="34" charset="0"/>
                        </a:rPr>
                      </a:br>
                      <a:r>
                        <a:rPr lang="en-IN" sz="1600" kern="100" dirty="0">
                          <a:effectLst/>
                          <a:latin typeface="Calibri" panose="020F0502020204030204" pitchFamily="34" charset="0"/>
                          <a:cs typeface="Calibri" panose="020F0502020204030204" pitchFamily="34" charset="0"/>
                        </a:rPr>
                        <a:t>No</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Test case</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Action</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Expectd Result</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Actual Result</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Status</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extLst>
                  <a:ext uri="{0D108BD9-81ED-4DB2-BD59-A6C34878D82A}">
                    <a16:rowId xmlns:a16="http://schemas.microsoft.com/office/drawing/2014/main" val="480919139"/>
                  </a:ext>
                </a:extLst>
              </a:tr>
              <a:tr h="990630">
                <a:tc>
                  <a:txBody>
                    <a:bodyPr/>
                    <a:lstStyle/>
                    <a:p>
                      <a:pPr>
                        <a:lnSpc>
                          <a:spcPct val="106000"/>
                        </a:lnSpc>
                        <a:spcAft>
                          <a:spcPts val="800"/>
                        </a:spcAft>
                      </a:pPr>
                      <a:r>
                        <a:rPr lang="en-IN" sz="1600" kern="100" dirty="0">
                          <a:effectLst/>
                          <a:latin typeface="Calibri" panose="020F0502020204030204" pitchFamily="34" charset="0"/>
                          <a:cs typeface="Calibri" panose="020F0502020204030204" pitchFamily="34" charset="0"/>
                        </a:rPr>
                        <a:t>1</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Order</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Fill all the field with correct information</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User should be able to purchase product</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User should be able to purchase product</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dirty="0">
                          <a:effectLst/>
                          <a:latin typeface="Calibri" panose="020F0502020204030204" pitchFamily="34" charset="0"/>
                          <a:cs typeface="Calibri" panose="020F0502020204030204" pitchFamily="34" charset="0"/>
                        </a:rPr>
                        <a:t>Pass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extLst>
                  <a:ext uri="{0D108BD9-81ED-4DB2-BD59-A6C34878D82A}">
                    <a16:rowId xmlns:a16="http://schemas.microsoft.com/office/drawing/2014/main" val="4075747329"/>
                  </a:ext>
                </a:extLst>
              </a:tr>
              <a:tr h="990630">
                <a:tc>
                  <a:txBody>
                    <a:bodyPr/>
                    <a:lstStyle/>
                    <a:p>
                      <a:pPr>
                        <a:lnSpc>
                          <a:spcPct val="106000"/>
                        </a:lnSpc>
                        <a:spcAft>
                          <a:spcPts val="800"/>
                        </a:spcAft>
                      </a:pPr>
                      <a:r>
                        <a:rPr lang="en-IN" sz="1600" kern="100" dirty="0">
                          <a:effectLst/>
                          <a:latin typeface="Calibri" panose="020F0502020204030204" pitchFamily="34" charset="0"/>
                          <a:cs typeface="Calibri" panose="020F0502020204030204" pitchFamily="34" charset="0"/>
                        </a:rPr>
                        <a:t>2</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Order</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Not Fill all the field with correct information</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User should not be able to purchase product</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User should not be able to purchase product</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a:effectLst/>
                          <a:latin typeface="Calibri" panose="020F0502020204030204" pitchFamily="34" charset="0"/>
                          <a:cs typeface="Calibri" panose="020F0502020204030204" pitchFamily="34" charset="0"/>
                        </a:rPr>
                        <a:t>Pass</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extLst>
                  <a:ext uri="{0D108BD9-81ED-4DB2-BD59-A6C34878D82A}">
                    <a16:rowId xmlns:a16="http://schemas.microsoft.com/office/drawing/2014/main" val="3827850090"/>
                  </a:ext>
                </a:extLst>
              </a:tr>
              <a:tr h="990630">
                <a:tc>
                  <a:txBody>
                    <a:bodyPr/>
                    <a:lstStyle/>
                    <a:p>
                      <a:pPr>
                        <a:lnSpc>
                          <a:spcPct val="106000"/>
                        </a:lnSpc>
                        <a:spcAft>
                          <a:spcPts val="800"/>
                        </a:spcAft>
                      </a:pPr>
                      <a:r>
                        <a:rPr lang="en-IN" sz="1600" kern="100" dirty="0">
                          <a:effectLst/>
                          <a:latin typeface="Calibri" panose="020F0502020204030204" pitchFamily="34" charset="0"/>
                          <a:cs typeface="Calibri" panose="020F0502020204030204" pitchFamily="34" charset="0"/>
                        </a:rPr>
                        <a:t>3</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dirty="0">
                          <a:effectLst/>
                          <a:latin typeface="Calibri" panose="020F0502020204030204" pitchFamily="34" charset="0"/>
                          <a:cs typeface="Calibri" panose="020F0502020204030204" pitchFamily="34" charset="0"/>
                        </a:rPr>
                        <a:t>Order</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dirty="0">
                          <a:effectLst/>
                          <a:latin typeface="Calibri" panose="020F0502020204030204" pitchFamily="34" charset="0"/>
                          <a:cs typeface="Calibri" panose="020F0502020204030204" pitchFamily="34" charset="0"/>
                        </a:rPr>
                        <a:t>Submit blank form</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dirty="0">
                          <a:effectLst/>
                          <a:latin typeface="Calibri" panose="020F0502020204030204" pitchFamily="34" charset="0"/>
                          <a:cs typeface="Calibri" panose="020F0502020204030204" pitchFamily="34" charset="0"/>
                        </a:rPr>
                        <a:t>User should not be able to purchase product</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dirty="0">
                          <a:effectLst/>
                          <a:latin typeface="Calibri" panose="020F0502020204030204" pitchFamily="34" charset="0"/>
                          <a:cs typeface="Calibri" panose="020F0502020204030204" pitchFamily="34" charset="0"/>
                        </a:rPr>
                        <a:t>User should not be able to purchase product</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tc>
                  <a:txBody>
                    <a:bodyPr/>
                    <a:lstStyle/>
                    <a:p>
                      <a:pPr>
                        <a:lnSpc>
                          <a:spcPct val="106000"/>
                        </a:lnSpc>
                        <a:spcAft>
                          <a:spcPts val="800"/>
                        </a:spcAft>
                      </a:pPr>
                      <a:r>
                        <a:rPr lang="en-IN" sz="1600" kern="100" dirty="0">
                          <a:effectLst/>
                          <a:latin typeface="Calibri" panose="020F0502020204030204" pitchFamily="34" charset="0"/>
                          <a:cs typeface="Calibri" panose="020F0502020204030204" pitchFamily="34" charset="0"/>
                        </a:rPr>
                        <a:t>Pass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1119" marR="61119" marT="0" marB="0" anchor="ctr"/>
                </a:tc>
                <a:extLst>
                  <a:ext uri="{0D108BD9-81ED-4DB2-BD59-A6C34878D82A}">
                    <a16:rowId xmlns:a16="http://schemas.microsoft.com/office/drawing/2014/main" val="458032426"/>
                  </a:ext>
                </a:extLst>
              </a:tr>
            </a:tbl>
          </a:graphicData>
        </a:graphic>
      </p:graphicFrame>
    </p:spTree>
    <p:extLst>
      <p:ext uri="{BB962C8B-B14F-4D97-AF65-F5344CB8AC3E}">
        <p14:creationId xmlns:p14="http://schemas.microsoft.com/office/powerpoint/2010/main" val="2873370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7C7C3-D125-921F-BBCA-8C17CA0671AE}"/>
              </a:ext>
            </a:extLst>
          </p:cNvPr>
          <p:cNvSpPr txBox="1"/>
          <p:nvPr/>
        </p:nvSpPr>
        <p:spPr>
          <a:xfrm>
            <a:off x="872836" y="1207698"/>
            <a:ext cx="7161807" cy="3178819"/>
          </a:xfrm>
          <a:prstGeom prst="rect">
            <a:avLst/>
          </a:prstGeom>
          <a:noFill/>
        </p:spPr>
        <p:txBody>
          <a:bodyPr wrap="square">
            <a:spAutoFit/>
          </a:bodyPr>
          <a:lstStyle/>
          <a:p>
            <a:pPr marL="342900" lvl="0" indent="-342900" algn="just">
              <a:lnSpc>
                <a:spcPct val="106000"/>
              </a:lnSpc>
              <a:buFont typeface="Symbol" panose="05050102010706020507" pitchFamily="18" charset="2"/>
              <a:buChar char=""/>
            </a:pPr>
            <a:r>
              <a:rPr lang="en-US" sz="1900" kern="100" dirty="0">
                <a:effectLst/>
                <a:latin typeface="Calibri" panose="020F0502020204030204" pitchFamily="34" charset="0"/>
                <a:ea typeface="Calibri" panose="020F0502020204030204" pitchFamily="34" charset="0"/>
                <a:cs typeface="Calibri" panose="020F0502020204030204" pitchFamily="34" charset="0"/>
              </a:rPr>
              <a:t>We will add 30min delivery option in this system. So, customer can quickly get order.</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06000"/>
              </a:lnSpc>
            </a:pPr>
            <a:r>
              <a:rPr lang="en-US" sz="19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buFont typeface="Symbol" panose="05050102010706020507" pitchFamily="18" charset="2"/>
              <a:buChar char=""/>
            </a:pPr>
            <a:r>
              <a:rPr lang="en-US" sz="1900" kern="100" dirty="0">
                <a:effectLst/>
                <a:latin typeface="Calibri" panose="020F0502020204030204" pitchFamily="34" charset="0"/>
                <a:ea typeface="Calibri" panose="020F0502020204030204" pitchFamily="34" charset="0"/>
                <a:cs typeface="Calibri" panose="020F0502020204030204" pitchFamily="34" charset="0"/>
              </a:rPr>
              <a:t>We will add a feature like If any festival offer comes then send the automatically to the user.</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06000"/>
              </a:lnSpc>
            </a:pPr>
            <a:r>
              <a:rPr lang="en-US" sz="19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buFont typeface="Symbol" panose="05050102010706020507" pitchFamily="18" charset="2"/>
              <a:buChar char=""/>
            </a:pPr>
            <a:r>
              <a:rPr lang="en-US" sz="1900" kern="100" dirty="0">
                <a:effectLst/>
                <a:latin typeface="Calibri" panose="020F0502020204030204" pitchFamily="34" charset="0"/>
                <a:ea typeface="Calibri" panose="020F0502020204030204" pitchFamily="34" charset="0"/>
                <a:cs typeface="Calibri" panose="020F0502020204030204" pitchFamily="34" charset="0"/>
              </a:rPr>
              <a:t>We will add feature like If user use more our website and purchase order then he/she will get more offer’s and Lucky drown etc...</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06000"/>
              </a:lnSpc>
            </a:pPr>
            <a:r>
              <a:rPr lang="en-US" sz="19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spcAft>
                <a:spcPts val="800"/>
              </a:spcAft>
              <a:buFont typeface="Symbol" panose="05050102010706020507" pitchFamily="18" charset="2"/>
              <a:buChar char=""/>
            </a:pPr>
            <a:r>
              <a:rPr lang="en-US" sz="1900" kern="100" dirty="0">
                <a:effectLst/>
                <a:latin typeface="Calibri" panose="020F0502020204030204" pitchFamily="34" charset="0"/>
                <a:ea typeface="Calibri" panose="020F0502020204030204" pitchFamily="34" charset="0"/>
                <a:cs typeface="Calibri" panose="020F0502020204030204" pitchFamily="34" charset="0"/>
              </a:rPr>
              <a:t>We will add recommend system for user. So they can buy easily.</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09B31C6-0045-7238-D248-FFCC072A09CA}"/>
              </a:ext>
            </a:extLst>
          </p:cNvPr>
          <p:cNvSpPr txBox="1"/>
          <p:nvPr/>
        </p:nvSpPr>
        <p:spPr>
          <a:xfrm>
            <a:off x="872836" y="598414"/>
            <a:ext cx="4572000" cy="461665"/>
          </a:xfrm>
          <a:prstGeom prst="rect">
            <a:avLst/>
          </a:prstGeom>
          <a:noFill/>
        </p:spPr>
        <p:txBody>
          <a:bodyPr wrap="square">
            <a:spAutoFit/>
          </a:bodyPr>
          <a:lstStyle/>
          <a:p>
            <a:pPr marL="342900" indent="-342900">
              <a:buFont typeface="Wingdings" panose="05000000000000000000" pitchFamily="2" charset="2"/>
              <a:buChar char="q"/>
            </a:pPr>
            <a:r>
              <a:rPr lang="en-IN" sz="2400" b="1"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Proposed Enhancements:</a:t>
            </a:r>
            <a:endParaRPr lang="en-IN" sz="2400" b="1" u="sng" dirty="0">
              <a:solidFill>
                <a:schemeClr val="tx2"/>
              </a:solidFill>
            </a:endParaRPr>
          </a:p>
        </p:txBody>
      </p:sp>
    </p:spTree>
    <p:extLst>
      <p:ext uri="{BB962C8B-B14F-4D97-AF65-F5344CB8AC3E}">
        <p14:creationId xmlns:p14="http://schemas.microsoft.com/office/powerpoint/2010/main" val="425791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C56708-878B-E3E9-CD8D-0EEC6750D556}"/>
              </a:ext>
            </a:extLst>
          </p:cNvPr>
          <p:cNvSpPr txBox="1"/>
          <p:nvPr/>
        </p:nvSpPr>
        <p:spPr>
          <a:xfrm>
            <a:off x="723208" y="957471"/>
            <a:ext cx="7506392" cy="2924968"/>
          </a:xfrm>
          <a:prstGeom prst="rect">
            <a:avLst/>
          </a:prstGeom>
          <a:noFill/>
        </p:spPr>
        <p:txBody>
          <a:bodyPr wrap="square">
            <a:spAutoFit/>
          </a:bodyPr>
          <a:lstStyle/>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buFont typeface="Symbol" panose="05050102010706020507" pitchFamily="18" charset="2"/>
              <a:buChar char=""/>
            </a:pPr>
            <a:r>
              <a:rPr lang="en-US" sz="1900" kern="100" dirty="0">
                <a:effectLst/>
                <a:latin typeface="Calibri" panose="020F0502020204030204" pitchFamily="34" charset="0"/>
                <a:ea typeface="Calibri" panose="020F0502020204030204" pitchFamily="34" charset="0"/>
                <a:cs typeface="Calibri" panose="020F0502020204030204" pitchFamily="34" charset="0"/>
              </a:rPr>
              <a:t>We have taken enough care to make the project user friendly and more interactive.</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06000"/>
              </a:lnSpc>
            </a:pPr>
            <a:r>
              <a:rPr lang="en-US" sz="19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buFont typeface="Symbol" panose="05050102010706020507" pitchFamily="18" charset="2"/>
              <a:buChar char=""/>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system will make Student Information Management an easier job for the administrator of any organization.</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228600" algn="just">
              <a:lnSpc>
                <a:spcPct val="106000"/>
              </a:lnSpc>
            </a:pPr>
            <a:r>
              <a:rPr lang="en-US" sz="19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6000"/>
              </a:lnSpc>
              <a:spcAft>
                <a:spcPts val="800"/>
              </a:spcAft>
              <a:buFont typeface="Symbol" panose="05050102010706020507" pitchFamily="18" charset="2"/>
              <a:buChar char=""/>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system will help in accessing any student’s information anytime and can be kept safely for long period of the time without any damage.</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D62705F-3423-7AD3-7289-2F3D74987D83}"/>
              </a:ext>
            </a:extLst>
          </p:cNvPr>
          <p:cNvSpPr txBox="1"/>
          <p:nvPr/>
        </p:nvSpPr>
        <p:spPr>
          <a:xfrm>
            <a:off x="914400" y="489394"/>
            <a:ext cx="4572000" cy="468077"/>
          </a:xfrm>
          <a:prstGeom prst="rect">
            <a:avLst/>
          </a:prstGeom>
          <a:noFill/>
        </p:spPr>
        <p:txBody>
          <a:bodyPr wrap="square">
            <a:spAutoFit/>
          </a:bodyPr>
          <a:lstStyle/>
          <a:p>
            <a:pPr marL="342900" lvl="0" indent="-342900">
              <a:lnSpc>
                <a:spcPct val="107000"/>
              </a:lnSpc>
              <a:spcBef>
                <a:spcPts val="835"/>
              </a:spcBef>
              <a:spcAft>
                <a:spcPts val="800"/>
              </a:spcAft>
              <a:buClrTx/>
              <a:buFont typeface="Wingdings" panose="05000000000000000000" pitchFamily="2" charset="2"/>
              <a:buChar char="q"/>
            </a:pPr>
            <a:r>
              <a:rPr lang="en-IN" sz="24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4163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E776BE-3E3C-7271-E15D-00BE52172AAF}"/>
              </a:ext>
            </a:extLst>
          </p:cNvPr>
          <p:cNvSpPr txBox="1"/>
          <p:nvPr/>
        </p:nvSpPr>
        <p:spPr>
          <a:xfrm>
            <a:off x="831273" y="657137"/>
            <a:ext cx="6026727" cy="2628668"/>
          </a:xfrm>
          <a:prstGeom prst="rect">
            <a:avLst/>
          </a:prstGeom>
          <a:noFill/>
        </p:spPr>
        <p:txBody>
          <a:bodyPr wrap="square">
            <a:spAutoFit/>
          </a:bodyPr>
          <a:lstStyle/>
          <a:p>
            <a:pPr marL="457200" lvl="0" indent="-457200">
              <a:lnSpc>
                <a:spcPct val="107000"/>
              </a:lnSpc>
              <a:spcBef>
                <a:spcPts val="835"/>
              </a:spcBef>
              <a:spcAft>
                <a:spcPts val="800"/>
              </a:spcAft>
              <a:buClrTx/>
              <a:buFont typeface="Wingdings" panose="05000000000000000000" pitchFamily="2" charset="2"/>
              <a:buChar char="v"/>
            </a:pPr>
            <a:r>
              <a:rPr lang="en-IN" sz="2700" b="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Bibliography</a:t>
            </a:r>
          </a:p>
          <a:p>
            <a:pPr marL="457200" lvl="0" indent="-457200">
              <a:lnSpc>
                <a:spcPct val="107000"/>
              </a:lnSpc>
              <a:spcBef>
                <a:spcPts val="835"/>
              </a:spcBef>
              <a:spcAft>
                <a:spcPts val="800"/>
              </a:spcAft>
              <a:buClrTx/>
              <a:buFont typeface="Wingdings" panose="05000000000000000000" pitchFamily="2" charset="2"/>
              <a:buChar char="v"/>
            </a:pPr>
            <a:endParaRPr lang="en-IN" sz="11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ClrTx/>
              <a:buFont typeface="Wingdings" panose="05000000000000000000" pitchFamily="2" charset="2"/>
              <a:buChar char="v"/>
            </a:pPr>
            <a:r>
              <a:rPr lang="en-IN" sz="2000" u="sng"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https://www.google.com</a:t>
            </a:r>
            <a:endParaRPr lang="en-IN" sz="20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ClrTx/>
              <a:buFont typeface="Wingdings" panose="05000000000000000000" pitchFamily="2" charset="2"/>
              <a:buChar char="v"/>
            </a:pPr>
            <a:r>
              <a:rPr lang="en-IN" sz="2000" u="sng"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https://www.geeksforgeeks.</a:t>
            </a:r>
            <a:r>
              <a:rPr lang="en-IN" sz="2000"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org</a:t>
            </a:r>
            <a:endParaRPr lang="en-IN" sz="20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ClrTx/>
              <a:buFont typeface="Wingdings" panose="05000000000000000000" pitchFamily="2" charset="2"/>
              <a:buChar char="v"/>
            </a:pPr>
            <a:r>
              <a:rPr lang="en-IN" sz="2000" u="sng"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https://stackoverflow.</a:t>
            </a:r>
            <a:r>
              <a:rPr lang="en-IN" sz="2000"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co</a:t>
            </a:r>
            <a:endParaRPr lang="en-IN" sz="20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ClrTx/>
              <a:buFont typeface="Wingdings" panose="05000000000000000000" pitchFamily="2" charset="2"/>
              <a:buChar char="v"/>
            </a:pPr>
            <a:r>
              <a:rPr lang="en-IN" sz="2000" u="sng"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a:t>
            </a:r>
            <a:r>
              <a:rPr lang="en-IN" sz="2000"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://www.youtube.com</a:t>
            </a:r>
            <a:endParaRPr lang="en-IN" sz="20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9724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78ACBF-7CC1-AA56-C63D-B941E4726A4E}"/>
              </a:ext>
            </a:extLst>
          </p:cNvPr>
          <p:cNvSpPr txBox="1"/>
          <p:nvPr/>
        </p:nvSpPr>
        <p:spPr>
          <a:xfrm>
            <a:off x="1983921" y="1836964"/>
            <a:ext cx="517615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0307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40" name="Google Shape;488;p60">
            <a:extLst>
              <a:ext uri="{FF2B5EF4-FFF2-40B4-BE49-F238E27FC236}">
                <a16:creationId xmlns:a16="http://schemas.microsoft.com/office/drawing/2014/main" id="{7BAD087A-88A7-926F-3F00-3CE48E252939}"/>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342900" indent="-342900">
              <a:lnSpc>
                <a:spcPct val="107000"/>
              </a:lnSpc>
              <a:spcAft>
                <a:spcPts val="800"/>
              </a:spcAft>
              <a:buClrTx/>
              <a:buSzPts val="3500"/>
              <a:buFont typeface="Wingdings" panose="05000000000000000000" pitchFamily="2" charset="2"/>
              <a:buChar char="v"/>
            </a:pPr>
            <a:r>
              <a:rPr lang="en-IN" sz="2500"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Problem Definition</a:t>
            </a:r>
            <a:br>
              <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IN" sz="2500" u="sng"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Google Shape;489;p60">
            <a:extLst>
              <a:ext uri="{FF2B5EF4-FFF2-40B4-BE49-F238E27FC236}">
                <a16:creationId xmlns:a16="http://schemas.microsoft.com/office/drawing/2014/main" id="{A5A37A75-8FBB-9F03-0E6F-1DB43F41702C}"/>
              </a:ext>
            </a:extLst>
          </p:cNvPr>
          <p:cNvSpPr txBox="1">
            <a:spLocks/>
          </p:cNvSpPr>
          <p:nvPr/>
        </p:nvSpPr>
        <p:spPr>
          <a:xfrm>
            <a:off x="713250" y="1272925"/>
            <a:ext cx="7717500" cy="37482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9pPr>
          </a:lstStyle>
          <a:p>
            <a:pPr marL="342900" lvl="0" indent="-342900">
              <a:lnSpc>
                <a:spcPct val="150000"/>
              </a:lnSpc>
              <a:spcBef>
                <a:spcPts val="1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Identify the need for an online Shopify store to provide customers with a convenient platform to browse and purchase Product.</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Security is a significant concern for online shoppers, especially when it comes to making payments. Building trust and ensuring the security of customer data is crucial to the success of the project.</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Identify the issues with current offline </a:t>
            </a:r>
            <a:r>
              <a:rPr lang="en-US" sz="1600" dirty="0">
                <a:latin typeface="Times New Roman" panose="02020603050405020304" pitchFamily="18" charset="0"/>
                <a:ea typeface="Times New Roman" panose="02020603050405020304" pitchFamily="18" charset="0"/>
              </a:rPr>
              <a:t>product </a:t>
            </a:r>
            <a:r>
              <a:rPr lang="en-US" sz="1600" dirty="0">
                <a:effectLst/>
                <a:latin typeface="Times New Roman" panose="02020603050405020304" pitchFamily="18" charset="0"/>
                <a:ea typeface="Times New Roman" panose="02020603050405020304" pitchFamily="18" charset="0"/>
              </a:rPr>
              <a:t>shopping</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115"/>
              </a:spcBef>
              <a:spcAft>
                <a:spcPts val="800"/>
              </a:spcAft>
              <a:buFont typeface="Symbol" panose="05050102010706020507" pitchFamily="18" charset="2"/>
              <a:buChar char=""/>
              <a:tabLst>
                <a:tab pos="64262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Lack of convenience and time-consuming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115"/>
              </a:spcBef>
              <a:spcAft>
                <a:spcPts val="800"/>
              </a:spcAft>
              <a:buFont typeface="Symbol" panose="05050102010706020507" pitchFamily="18" charset="2"/>
              <a:buChar char=""/>
              <a:tabLst>
                <a:tab pos="64262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To develop a user-friendly online E-Commerce store a wide range of all products.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115"/>
              </a:spcBef>
              <a:spcAft>
                <a:spcPts val="800"/>
              </a:spcAft>
              <a:buFont typeface="Symbol" panose="05050102010706020507" pitchFamily="18" charset="2"/>
              <a:buChar char=""/>
              <a:tabLst>
                <a:tab pos="64262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Inconvenient return and exchange policies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5400" indent="0">
              <a:buSzPts val="1100"/>
            </a:pPr>
            <a:endParaRPr lang="en-IN" sz="2000" kern="100" dirty="0">
              <a:solidFill>
                <a:schemeClr val="tx2"/>
              </a:solidFill>
              <a:uFill>
                <a:solidFill>
                  <a:srgbClr val="000000"/>
                </a:solidFill>
              </a:u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6" name="Google Shape;488;p60">
            <a:extLst>
              <a:ext uri="{FF2B5EF4-FFF2-40B4-BE49-F238E27FC236}">
                <a16:creationId xmlns:a16="http://schemas.microsoft.com/office/drawing/2014/main" id="{6F76BBA6-6C16-3D90-7DB3-A3A1A473BA99}"/>
              </a:ext>
            </a:extLst>
          </p:cNvPr>
          <p:cNvSpPr txBox="1">
            <a:spLocks noGrp="1"/>
          </p:cNvSpPr>
          <p:nvPr>
            <p:ph type="title"/>
          </p:nvPr>
        </p:nvSpPr>
        <p:spPr>
          <a:xfrm>
            <a:off x="713225" y="445025"/>
            <a:ext cx="4711500" cy="549151"/>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ClrTx/>
              <a:buSzPts val="3500"/>
              <a:buFont typeface="Wingdings" panose="05000000000000000000" pitchFamily="2" charset="2"/>
              <a:buChar char="v"/>
            </a:pPr>
            <a:r>
              <a:rPr lang="en-IN" sz="2500"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Objective of the New System</a:t>
            </a:r>
            <a:endParaRPr lang="en-IN" sz="2500" u="sng"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489;p60">
            <a:extLst>
              <a:ext uri="{FF2B5EF4-FFF2-40B4-BE49-F238E27FC236}">
                <a16:creationId xmlns:a16="http://schemas.microsoft.com/office/drawing/2014/main" id="{BCFEB71B-6253-ADCA-333E-2D0E6AFD0F05}"/>
              </a:ext>
            </a:extLst>
          </p:cNvPr>
          <p:cNvSpPr txBox="1">
            <a:spLocks/>
          </p:cNvSpPr>
          <p:nvPr/>
        </p:nvSpPr>
        <p:spPr>
          <a:xfrm>
            <a:off x="713250" y="1288423"/>
            <a:ext cx="7717500" cy="34100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2"/>
              </a:buClr>
              <a:buSzPts val="1400"/>
              <a:buFont typeface="DM Sans"/>
              <a:buNone/>
              <a:defRPr sz="16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9pPr>
          </a:lstStyle>
          <a:p>
            <a:pPr marL="342900" lvl="0" indent="-342900" algn="just">
              <a:lnSpc>
                <a:spcPct val="115000"/>
              </a:lnSpc>
              <a:spcAft>
                <a:spcPts val="8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User-Friendly Interface: Design an intuitive and responsive user interface that enables easy navigation and smooth browsing of products.</a:t>
            </a:r>
            <a:endParaRPr lang="en-IN" kern="100" dirty="0">
              <a:solidFill>
                <a:schemeClr val="tx2"/>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Extensive Product Catalog: Create a vast product catalog with various categories, enabling users to find their desired products easily.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5400" indent="0" algn="just">
              <a:buSzPts val="1100"/>
            </a:pPr>
            <a:endParaRPr lang="en-IN" kern="100" dirty="0">
              <a:solidFill>
                <a:schemeClr val="tx2"/>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950"/>
              </a:spcAft>
              <a:buFont typeface="Symbol" panose="05050102010706020507" pitchFamily="18" charset="2"/>
              <a:buChar char=""/>
            </a:pPr>
            <a:r>
              <a:rPr lang="en-US" dirty="0">
                <a:solidFill>
                  <a:srgbClr val="000000"/>
                </a:solidFill>
                <a:effectLst/>
                <a:latin typeface="Times New Roman" panose="02020603050405020304" pitchFamily="18" charset="0"/>
                <a:ea typeface="Times New Roman" panose="02020603050405020304" pitchFamily="18" charset="0"/>
              </a:rPr>
              <a:t>Improving customer Satisfaction: </a:t>
            </a:r>
            <a:r>
              <a:rPr lang="en-US" dirty="0">
                <a:solidFill>
                  <a:srgbClr val="222222"/>
                </a:solidFill>
                <a:effectLst/>
                <a:latin typeface="Times New Roman" panose="02020603050405020304" pitchFamily="18" charset="0"/>
                <a:ea typeface="Times New Roman" panose="02020603050405020304" pitchFamily="18" charset="0"/>
              </a:rPr>
              <a:t>Satisfying customer needs, one objective of ecommerce, includes ensuring that the products and services provided fulfills the requirements of the customer. This can be done through making sure of accuracy in product information, providing useful guides and tutorials, and responding quickly to questions.</a:t>
            </a:r>
            <a:endParaRPr lang="en-IN"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950"/>
              </a:spcAft>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endParaRPr>
          </a:p>
          <a:p>
            <a:pPr marL="342900">
              <a:buSzPts val="1100"/>
              <a:buFont typeface="Wingdings" panose="05000000000000000000" pitchFamily="2" charset="2"/>
              <a:buChar char="q"/>
            </a:pPr>
            <a:endParaRPr lang="en-IN" sz="1900" kern="100" dirty="0">
              <a:solidFill>
                <a:schemeClr val="tx2"/>
              </a:solidFill>
              <a:uFill>
                <a:solidFill>
                  <a:srgbClr val="000000"/>
                </a:solidFill>
              </a:u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8" name="Google Shape;488;p60">
            <a:extLst>
              <a:ext uri="{FF2B5EF4-FFF2-40B4-BE49-F238E27FC236}">
                <a16:creationId xmlns:a16="http://schemas.microsoft.com/office/drawing/2014/main" id="{FD47CBA7-88C8-CF47-F34E-1111CEDE58E5}"/>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ClrTx/>
              <a:buSzPts val="3500"/>
              <a:buFont typeface="Wingdings" panose="05000000000000000000" pitchFamily="2" charset="2"/>
              <a:buChar char="v"/>
            </a:pPr>
            <a:r>
              <a:rPr lang="en-IN" sz="2500"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500" u="sng"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Core Components</a:t>
            </a:r>
            <a:endParaRPr lang="en-IN" sz="25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Google Shape;489;p60">
            <a:extLst>
              <a:ext uri="{FF2B5EF4-FFF2-40B4-BE49-F238E27FC236}">
                <a16:creationId xmlns:a16="http://schemas.microsoft.com/office/drawing/2014/main" id="{2F8EBD3F-EE9A-5223-D9E3-AD6832A75BF7}"/>
              </a:ext>
            </a:extLst>
          </p:cNvPr>
          <p:cNvSpPr txBox="1">
            <a:spLocks/>
          </p:cNvSpPr>
          <p:nvPr/>
        </p:nvSpPr>
        <p:spPr>
          <a:xfrm>
            <a:off x="713249" y="922421"/>
            <a:ext cx="7717525" cy="396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DM Sans"/>
              <a:buNone/>
              <a:defRPr sz="16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9pPr>
          </a:lstStyle>
          <a:p>
            <a:pPr marL="342900" lvl="0" indent="-342900">
              <a:lnSpc>
                <a:spcPct val="115000"/>
              </a:lnSpc>
              <a:spcAft>
                <a:spcPts val="1950"/>
              </a:spcAft>
              <a:buFont typeface="Symbol" panose="05050102010706020507" pitchFamily="18" charset="2"/>
              <a:buChar char=""/>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Home Page: A visually appealing home page featuring featured products, deals, and announcements.</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1950"/>
              </a:spcAft>
              <a:buFont typeface="Symbol" panose="05050102010706020507" pitchFamily="18" charset="2"/>
              <a:buChar char=""/>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 Listing Pages: Pages showcasing products in various categories with filtering and sorting options.</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1950"/>
              </a:spcAft>
              <a:buFont typeface="Symbol" panose="05050102010706020507" pitchFamily="18" charset="2"/>
              <a:buChar char=""/>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 Detail Page: Detailed product information, images, customer reviews, and related products.</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1950"/>
              </a:spcAft>
              <a:buFont typeface="Symbol" panose="05050102010706020507" pitchFamily="18" charset="2"/>
              <a:buChar char=""/>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Registration and Login: Secure user registration and login functionality with email verification.</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15000"/>
              </a:lnSpc>
              <a:spcAft>
                <a:spcPts val="1950"/>
              </a:spcAft>
              <a:buFont typeface="Symbol" panose="05050102010706020507" pitchFamily="18" charset="2"/>
              <a:buChar char=""/>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Shopping Cart: An interactive shopping cart that allows users to add, update, and remove items before checkout.</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8" name="Google Shape;488;p60">
            <a:extLst>
              <a:ext uri="{FF2B5EF4-FFF2-40B4-BE49-F238E27FC236}">
                <a16:creationId xmlns:a16="http://schemas.microsoft.com/office/drawing/2014/main" id="{54886162-93D6-610C-695E-BBF4F24835B2}"/>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342900" indent="-342900">
              <a:lnSpc>
                <a:spcPct val="107000"/>
              </a:lnSpc>
              <a:spcAft>
                <a:spcPts val="800"/>
              </a:spcAft>
              <a:buClrTx/>
              <a:buSzPts val="3500"/>
              <a:buFont typeface="Wingdings" panose="05000000000000000000" pitchFamily="2" charset="2"/>
              <a:buChar char="v"/>
            </a:pPr>
            <a:r>
              <a:rPr lang="en-IN" sz="2500" u="sng"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Need of the New System</a:t>
            </a:r>
            <a:br>
              <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Google Shape;489;p60">
            <a:extLst>
              <a:ext uri="{FF2B5EF4-FFF2-40B4-BE49-F238E27FC236}">
                <a16:creationId xmlns:a16="http://schemas.microsoft.com/office/drawing/2014/main" id="{9E37F07A-6DD3-63CD-4700-6058FE52A328}"/>
              </a:ext>
            </a:extLst>
          </p:cNvPr>
          <p:cNvSpPr txBox="1">
            <a:spLocks/>
          </p:cNvSpPr>
          <p:nvPr/>
        </p:nvSpPr>
        <p:spPr>
          <a:xfrm>
            <a:off x="713250" y="1272925"/>
            <a:ext cx="7717500" cy="329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lt2"/>
              </a:buClr>
              <a:buSzPts val="1400"/>
              <a:buFont typeface="DM Sans"/>
              <a:buNone/>
              <a:defRPr sz="1400" b="0" i="0" u="none" strike="noStrike" cap="none">
                <a:solidFill>
                  <a:schemeClr val="lt2"/>
                </a:solidFill>
                <a:latin typeface="DM Sans"/>
                <a:ea typeface="DM Sans"/>
                <a:cs typeface="DM Sans"/>
                <a:sym typeface="DM Sans"/>
              </a:defRPr>
            </a:lvl9pPr>
          </a:lstStyle>
          <a:p>
            <a:pPr marL="348615" marR="92075" indent="-336550" algn="just">
              <a:lnSpc>
                <a:spcPts val="1650"/>
              </a:lnSpc>
              <a:spcBef>
                <a:spcPts val="180"/>
              </a:spcBef>
              <a:buFont typeface="Microsoft Sans Serif"/>
              <a:buChar char="●"/>
              <a:tabLst>
                <a:tab pos="347980" algn="l"/>
                <a:tab pos="349250" algn="l"/>
              </a:tabLst>
            </a:pPr>
            <a:r>
              <a:rPr lang="en-US" sz="1600" spc="60" dirty="0">
                <a:latin typeface="Calibri" panose="020F0502020204030204" pitchFamily="34" charset="0"/>
                <a:cs typeface="Calibri" panose="020F0502020204030204" pitchFamily="34" charset="0"/>
              </a:rPr>
              <a:t>Changing</a:t>
            </a:r>
            <a:r>
              <a:rPr lang="en-US" sz="1600" spc="-55" dirty="0">
                <a:latin typeface="Calibri" panose="020F0502020204030204" pitchFamily="34" charset="0"/>
                <a:cs typeface="Calibri" panose="020F0502020204030204" pitchFamily="34" charset="0"/>
              </a:rPr>
              <a:t> </a:t>
            </a:r>
            <a:r>
              <a:rPr lang="en-US" sz="1600" spc="60" dirty="0">
                <a:latin typeface="Calibri" panose="020F0502020204030204" pitchFamily="34" charset="0"/>
                <a:cs typeface="Calibri" panose="020F0502020204030204" pitchFamily="34" charset="0"/>
              </a:rPr>
              <a:t>consumer</a:t>
            </a:r>
            <a:r>
              <a:rPr lang="en-US" sz="1600" spc="-50" dirty="0">
                <a:latin typeface="Calibri" panose="020F0502020204030204" pitchFamily="34" charset="0"/>
                <a:cs typeface="Calibri" panose="020F0502020204030204" pitchFamily="34" charset="0"/>
              </a:rPr>
              <a:t> </a:t>
            </a:r>
            <a:r>
              <a:rPr lang="en-US" sz="1600" spc="55" dirty="0">
                <a:latin typeface="Calibri" panose="020F0502020204030204" pitchFamily="34" charset="0"/>
                <a:cs typeface="Calibri" panose="020F0502020204030204" pitchFamily="34" charset="0"/>
              </a:rPr>
              <a:t>preferences</a:t>
            </a:r>
            <a:r>
              <a:rPr lang="en-US" sz="1600" spc="-55" dirty="0">
                <a:latin typeface="Calibri" panose="020F0502020204030204" pitchFamily="34" charset="0"/>
                <a:cs typeface="Calibri" panose="020F0502020204030204" pitchFamily="34" charset="0"/>
              </a:rPr>
              <a:t> </a:t>
            </a:r>
            <a:r>
              <a:rPr lang="en-US" sz="1600" spc="55" dirty="0">
                <a:latin typeface="Calibri" panose="020F0502020204030204" pitchFamily="34" charset="0"/>
                <a:cs typeface="Calibri" panose="020F0502020204030204" pitchFamily="34" charset="0"/>
              </a:rPr>
              <a:t>towards </a:t>
            </a:r>
            <a:r>
              <a:rPr lang="en-US" sz="1600" spc="-420" dirty="0">
                <a:latin typeface="Calibri" panose="020F0502020204030204" pitchFamily="34" charset="0"/>
                <a:cs typeface="Calibri" panose="020F0502020204030204" pitchFamily="34" charset="0"/>
              </a:rPr>
              <a:t> </a:t>
            </a:r>
            <a:r>
              <a:rPr lang="en-US" sz="1600" spc="35" dirty="0">
                <a:latin typeface="Calibri" panose="020F0502020204030204" pitchFamily="34" charset="0"/>
                <a:cs typeface="Calibri" panose="020F0502020204030204" pitchFamily="34" charset="0"/>
              </a:rPr>
              <a:t>online</a:t>
            </a:r>
            <a:r>
              <a:rPr lang="en-US" sz="1600" spc="-55" dirty="0">
                <a:latin typeface="Calibri" panose="020F0502020204030204" pitchFamily="34" charset="0"/>
                <a:cs typeface="Calibri" panose="020F0502020204030204" pitchFamily="34" charset="0"/>
              </a:rPr>
              <a:t> </a:t>
            </a:r>
            <a:r>
              <a:rPr lang="en-US" sz="1600" spc="55" dirty="0">
                <a:latin typeface="Calibri" panose="020F0502020204030204" pitchFamily="34" charset="0"/>
                <a:cs typeface="Calibri" panose="020F0502020204030204" pitchFamily="34" charset="0"/>
              </a:rPr>
              <a:t>shopping</a:t>
            </a:r>
          </a:p>
          <a:p>
            <a:pPr marL="12065" marR="92075" algn="just">
              <a:lnSpc>
                <a:spcPts val="1650"/>
              </a:lnSpc>
              <a:spcBef>
                <a:spcPts val="180"/>
              </a:spcBef>
              <a:tabLst>
                <a:tab pos="347980" algn="l"/>
                <a:tab pos="349250" algn="l"/>
              </a:tabLst>
            </a:pPr>
            <a:endParaRPr lang="en-US" sz="1600" dirty="0">
              <a:latin typeface="Calibri" panose="020F0502020204030204" pitchFamily="34" charset="0"/>
              <a:cs typeface="Calibri" panose="020F0502020204030204" pitchFamily="34" charset="0"/>
            </a:endParaRPr>
          </a:p>
          <a:p>
            <a:pPr marL="348615" marR="357505" indent="-336550" algn="just">
              <a:lnSpc>
                <a:spcPts val="1650"/>
              </a:lnSpc>
              <a:buFont typeface="Microsoft Sans Serif"/>
              <a:buChar char="●"/>
              <a:tabLst>
                <a:tab pos="347980" algn="l"/>
                <a:tab pos="349250" algn="l"/>
              </a:tabLst>
            </a:pPr>
            <a:r>
              <a:rPr lang="en-US" sz="1600" spc="45" dirty="0">
                <a:latin typeface="Calibri" panose="020F0502020204030204" pitchFamily="34" charset="0"/>
                <a:cs typeface="Calibri" panose="020F0502020204030204" pitchFamily="34" charset="0"/>
              </a:rPr>
              <a:t>Growing</a:t>
            </a:r>
            <a:r>
              <a:rPr lang="en-US" sz="1600" spc="-55" dirty="0">
                <a:latin typeface="Calibri" panose="020F0502020204030204" pitchFamily="34" charset="0"/>
                <a:cs typeface="Calibri" panose="020F0502020204030204" pitchFamily="34" charset="0"/>
              </a:rPr>
              <a:t> </a:t>
            </a:r>
            <a:r>
              <a:rPr lang="en-US" sz="1600" spc="60" dirty="0">
                <a:latin typeface="Calibri" panose="020F0502020204030204" pitchFamily="34" charset="0"/>
                <a:cs typeface="Calibri" panose="020F0502020204030204" pitchFamily="34" charset="0"/>
              </a:rPr>
              <a:t>demand</a:t>
            </a:r>
            <a:r>
              <a:rPr lang="en-US" sz="1600" spc="-50" dirty="0">
                <a:latin typeface="Calibri" panose="020F0502020204030204" pitchFamily="34" charset="0"/>
                <a:cs typeface="Calibri" panose="020F0502020204030204" pitchFamily="34" charset="0"/>
              </a:rPr>
              <a:t> </a:t>
            </a:r>
            <a:r>
              <a:rPr lang="en-US" sz="1600" spc="35" dirty="0">
                <a:latin typeface="Calibri" panose="020F0502020204030204" pitchFamily="34" charset="0"/>
                <a:cs typeface="Calibri" panose="020F0502020204030204" pitchFamily="34" charset="0"/>
              </a:rPr>
              <a:t>for</a:t>
            </a:r>
            <a:r>
              <a:rPr lang="en-US" sz="1600" spc="-50" dirty="0">
                <a:latin typeface="Calibri" panose="020F0502020204030204" pitchFamily="34" charset="0"/>
                <a:cs typeface="Calibri" panose="020F0502020204030204" pitchFamily="34" charset="0"/>
              </a:rPr>
              <a:t> </a:t>
            </a:r>
            <a:r>
              <a:rPr lang="en-US" sz="1600" spc="50" dirty="0">
                <a:latin typeface="Calibri" panose="020F0502020204030204" pitchFamily="34" charset="0"/>
                <a:cs typeface="Calibri" panose="020F0502020204030204" pitchFamily="34" charset="0"/>
              </a:rPr>
              <a:t>a</a:t>
            </a:r>
            <a:r>
              <a:rPr lang="en-US" sz="1600" spc="-55" dirty="0">
                <a:latin typeface="Calibri" panose="020F0502020204030204" pitchFamily="34" charset="0"/>
                <a:cs typeface="Calibri" panose="020F0502020204030204" pitchFamily="34" charset="0"/>
              </a:rPr>
              <a:t> </a:t>
            </a:r>
            <a:r>
              <a:rPr lang="en-US" sz="1600" spc="50" dirty="0">
                <a:latin typeface="Calibri" panose="020F0502020204030204" pitchFamily="34" charset="0"/>
                <a:cs typeface="Calibri" panose="020F0502020204030204" pitchFamily="34" charset="0"/>
              </a:rPr>
              <a:t>convenient</a:t>
            </a:r>
            <a:r>
              <a:rPr lang="en-US" sz="1600" spc="-50" dirty="0">
                <a:latin typeface="Calibri" panose="020F0502020204030204" pitchFamily="34" charset="0"/>
                <a:cs typeface="Calibri" panose="020F0502020204030204" pitchFamily="34" charset="0"/>
              </a:rPr>
              <a:t> </a:t>
            </a:r>
            <a:r>
              <a:rPr lang="en-US" sz="1600" spc="55" dirty="0">
                <a:latin typeface="Calibri" panose="020F0502020204030204" pitchFamily="34" charset="0"/>
                <a:cs typeface="Calibri" panose="020F0502020204030204" pitchFamily="34" charset="0"/>
              </a:rPr>
              <a:t>and </a:t>
            </a:r>
            <a:r>
              <a:rPr lang="en-US" sz="1600" spc="-425" dirty="0">
                <a:latin typeface="Calibri" panose="020F0502020204030204" pitchFamily="34" charset="0"/>
                <a:cs typeface="Calibri" panose="020F0502020204030204" pitchFamily="34" charset="0"/>
              </a:rPr>
              <a:t> </a:t>
            </a:r>
            <a:r>
              <a:rPr lang="en-US" sz="1600" spc="75" dirty="0">
                <a:latin typeface="Calibri" panose="020F0502020204030204" pitchFamily="34" charset="0"/>
                <a:cs typeface="Calibri" panose="020F0502020204030204" pitchFamily="34" charset="0"/>
              </a:rPr>
              <a:t>accessible</a:t>
            </a:r>
            <a:r>
              <a:rPr lang="en-US" sz="1600" spc="-55" dirty="0">
                <a:latin typeface="Calibri" panose="020F0502020204030204" pitchFamily="34" charset="0"/>
                <a:cs typeface="Calibri" panose="020F0502020204030204" pitchFamily="34" charset="0"/>
              </a:rPr>
              <a:t> </a:t>
            </a:r>
            <a:r>
              <a:rPr lang="en-US" sz="1600" spc="50" dirty="0">
                <a:latin typeface="Calibri" panose="020F0502020204030204" pitchFamily="34" charset="0"/>
                <a:cs typeface="Calibri" panose="020F0502020204030204" pitchFamily="34" charset="0"/>
              </a:rPr>
              <a:t>footwear</a:t>
            </a:r>
            <a:r>
              <a:rPr lang="en-US" sz="1600" spc="-50" dirty="0">
                <a:latin typeface="Calibri" panose="020F0502020204030204" pitchFamily="34" charset="0"/>
                <a:cs typeface="Calibri" panose="020F0502020204030204" pitchFamily="34" charset="0"/>
              </a:rPr>
              <a:t> </a:t>
            </a:r>
            <a:r>
              <a:rPr lang="en-US" sz="1600" spc="50" dirty="0">
                <a:latin typeface="Calibri" panose="020F0502020204030204" pitchFamily="34" charset="0"/>
                <a:cs typeface="Calibri" panose="020F0502020204030204" pitchFamily="34" charset="0"/>
              </a:rPr>
              <a:t>store</a:t>
            </a:r>
          </a:p>
          <a:p>
            <a:pPr marL="12065" marR="357505" algn="just">
              <a:lnSpc>
                <a:spcPts val="1650"/>
              </a:lnSpc>
              <a:tabLst>
                <a:tab pos="347980" algn="l"/>
                <a:tab pos="349250" algn="l"/>
              </a:tabLst>
            </a:pPr>
            <a:endParaRPr lang="en-US" sz="1600" dirty="0">
              <a:latin typeface="Calibri" panose="020F0502020204030204" pitchFamily="34" charset="0"/>
              <a:cs typeface="Calibri" panose="020F0502020204030204" pitchFamily="34" charset="0"/>
            </a:endParaRPr>
          </a:p>
          <a:p>
            <a:pPr marL="348615" marR="5080" indent="-336550" algn="just">
              <a:lnSpc>
                <a:spcPts val="1650"/>
              </a:lnSpc>
              <a:buFont typeface="Microsoft Sans Serif"/>
              <a:buChar char="●"/>
              <a:tabLst>
                <a:tab pos="347980" algn="l"/>
                <a:tab pos="349250" algn="l"/>
              </a:tabLst>
            </a:pPr>
            <a:r>
              <a:rPr lang="en-US" sz="1600" spc="35" dirty="0">
                <a:latin typeface="Calibri" panose="020F0502020204030204" pitchFamily="34" charset="0"/>
                <a:cs typeface="Calibri" panose="020F0502020204030204" pitchFamily="34" charset="0"/>
              </a:rPr>
              <a:t>Increase</a:t>
            </a:r>
            <a:r>
              <a:rPr lang="en-US" sz="1600" spc="-50" dirty="0">
                <a:latin typeface="Calibri" panose="020F0502020204030204" pitchFamily="34" charset="0"/>
                <a:cs typeface="Calibri" panose="020F0502020204030204" pitchFamily="34" charset="0"/>
              </a:rPr>
              <a:t> </a:t>
            </a:r>
            <a:r>
              <a:rPr lang="en-US" sz="1600" spc="20" dirty="0">
                <a:latin typeface="Calibri" panose="020F0502020204030204" pitchFamily="34" charset="0"/>
                <a:cs typeface="Calibri" panose="020F0502020204030204" pitchFamily="34" charset="0"/>
              </a:rPr>
              <a:t>in</a:t>
            </a:r>
            <a:r>
              <a:rPr lang="en-US" sz="1600" spc="-45" dirty="0">
                <a:latin typeface="Calibri" panose="020F0502020204030204" pitchFamily="34" charset="0"/>
                <a:cs typeface="Calibri" panose="020F0502020204030204" pitchFamily="34" charset="0"/>
              </a:rPr>
              <a:t> </a:t>
            </a:r>
            <a:r>
              <a:rPr lang="en-US" sz="1600" spc="35" dirty="0">
                <a:latin typeface="Calibri" panose="020F0502020204030204" pitchFamily="34" charset="0"/>
                <a:cs typeface="Calibri" panose="020F0502020204030204" pitchFamily="34" charset="0"/>
              </a:rPr>
              <a:t>internet</a:t>
            </a:r>
            <a:r>
              <a:rPr lang="en-US" sz="1600" spc="-50" dirty="0">
                <a:latin typeface="Calibri" panose="020F0502020204030204" pitchFamily="34" charset="0"/>
                <a:cs typeface="Calibri" panose="020F0502020204030204" pitchFamily="34" charset="0"/>
              </a:rPr>
              <a:t> </a:t>
            </a:r>
            <a:r>
              <a:rPr lang="en-US" sz="1600" spc="45" dirty="0">
                <a:latin typeface="Calibri" panose="020F0502020204030204" pitchFamily="34" charset="0"/>
                <a:cs typeface="Calibri" panose="020F0502020204030204" pitchFamily="34" charset="0"/>
              </a:rPr>
              <a:t>penetration</a:t>
            </a:r>
            <a:r>
              <a:rPr lang="en-US" sz="1600" spc="-50" dirty="0">
                <a:latin typeface="Calibri" panose="020F0502020204030204" pitchFamily="34" charset="0"/>
                <a:cs typeface="Calibri" panose="020F0502020204030204" pitchFamily="34" charset="0"/>
              </a:rPr>
              <a:t> </a:t>
            </a:r>
            <a:r>
              <a:rPr lang="en-US" sz="1600" spc="55" dirty="0">
                <a:latin typeface="Calibri" panose="020F0502020204030204" pitchFamily="34" charset="0"/>
                <a:cs typeface="Calibri" panose="020F0502020204030204" pitchFamily="34" charset="0"/>
              </a:rPr>
              <a:t>and</a:t>
            </a:r>
            <a:r>
              <a:rPr lang="en-US" sz="1600" spc="-50" dirty="0">
                <a:latin typeface="Calibri" panose="020F0502020204030204" pitchFamily="34" charset="0"/>
                <a:cs typeface="Calibri" panose="020F0502020204030204" pitchFamily="34" charset="0"/>
              </a:rPr>
              <a:t> </a:t>
            </a:r>
            <a:r>
              <a:rPr lang="en-US" sz="1600" spc="35" dirty="0">
                <a:latin typeface="Calibri" panose="020F0502020204030204" pitchFamily="34" charset="0"/>
                <a:cs typeface="Calibri" panose="020F0502020204030204" pitchFamily="34" charset="0"/>
              </a:rPr>
              <a:t>digital </a:t>
            </a:r>
            <a:r>
              <a:rPr lang="en-US" sz="1600" spc="-425" dirty="0">
                <a:latin typeface="Calibri" panose="020F0502020204030204" pitchFamily="34" charset="0"/>
                <a:cs typeface="Calibri" panose="020F0502020204030204" pitchFamily="34" charset="0"/>
              </a:rPr>
              <a:t> </a:t>
            </a:r>
            <a:r>
              <a:rPr lang="en-US" sz="1600" spc="55" dirty="0">
                <a:latin typeface="Calibri" panose="020F0502020204030204" pitchFamily="34" charset="0"/>
                <a:cs typeface="Calibri" panose="020F0502020204030204" pitchFamily="34" charset="0"/>
              </a:rPr>
              <a:t>payments</a:t>
            </a:r>
          </a:p>
          <a:p>
            <a:pPr marL="12065" marR="5080" indent="0" algn="just">
              <a:lnSpc>
                <a:spcPts val="1650"/>
              </a:lnSpc>
              <a:tabLst>
                <a:tab pos="347980" algn="l"/>
                <a:tab pos="349250" algn="l"/>
              </a:tabLst>
            </a:pPr>
            <a:endParaRPr lang="en-US" sz="1600" spc="55" dirty="0">
              <a:latin typeface="Calibri" panose="020F0502020204030204" pitchFamily="34" charset="0"/>
              <a:cs typeface="Calibri" panose="020F0502020204030204" pitchFamily="34" charset="0"/>
            </a:endParaRPr>
          </a:p>
          <a:p>
            <a:pPr marL="348615" marR="5080" indent="-336550" algn="just">
              <a:lnSpc>
                <a:spcPts val="1650"/>
              </a:lnSpc>
              <a:buFont typeface="Microsoft Sans Serif"/>
              <a:buChar char="●"/>
              <a:tabLst>
                <a:tab pos="347980" algn="l"/>
                <a:tab pos="349250" algn="l"/>
              </a:tabLst>
            </a:pPr>
            <a:r>
              <a:rPr lang="en-US" sz="1600" kern="100" dirty="0">
                <a:solidFill>
                  <a:srgbClr val="000000"/>
                </a:solidFill>
                <a:effectLst/>
                <a:latin typeface="Times New Roman" panose="02020603050405020304" pitchFamily="18" charset="0"/>
                <a:ea typeface="Calibri" panose="020F0502020204030204" pitchFamily="34" charset="0"/>
              </a:rPr>
              <a:t> A feature-rich and reliable E-commerce website will help gain a competitive edge in the market</a:t>
            </a:r>
            <a:endParaRPr lang="en-US" sz="1600" dirty="0">
              <a:latin typeface="Calibri" panose="020F0502020204030204" pitchFamily="34" charset="0"/>
              <a:cs typeface="Calibri" panose="020F0502020204030204" pitchFamily="34" charset="0"/>
            </a:endParaRPr>
          </a:p>
          <a:p>
            <a:pPr marL="348615" marR="5080" indent="-336550">
              <a:lnSpc>
                <a:spcPts val="1650"/>
              </a:lnSpc>
              <a:buFont typeface="Microsoft Sans Serif"/>
              <a:buChar char="●"/>
              <a:tabLst>
                <a:tab pos="347980" algn="l"/>
                <a:tab pos="349250" algn="l"/>
              </a:tabLst>
            </a:pPr>
            <a:endParaRPr lang="en-US" sz="1600" spc="55" dirty="0">
              <a:latin typeface="Calibri" panose="020F0502020204030204" pitchFamily="34" charset="0"/>
              <a:cs typeface="Calibri" panose="020F0502020204030204" pitchFamily="34" charset="0"/>
            </a:endParaRPr>
          </a:p>
          <a:p>
            <a:pPr marL="348615" marR="5080" indent="-336550">
              <a:lnSpc>
                <a:spcPts val="1650"/>
              </a:lnSpc>
              <a:buFont typeface="Microsoft Sans Serif"/>
              <a:buChar char="●"/>
              <a:tabLst>
                <a:tab pos="347980" algn="l"/>
                <a:tab pos="349250" algn="l"/>
              </a:tabLst>
            </a:pPr>
            <a:r>
              <a:rPr lang="en-US" sz="1600" spc="55" dirty="0">
                <a:latin typeface="Tahoma"/>
                <a:cs typeface="Tahoma"/>
              </a:rPr>
              <a:t>Competitive</a:t>
            </a:r>
            <a:r>
              <a:rPr lang="en-US" sz="1600" spc="-60" dirty="0">
                <a:latin typeface="Tahoma"/>
                <a:cs typeface="Tahoma"/>
              </a:rPr>
              <a:t> </a:t>
            </a:r>
            <a:r>
              <a:rPr lang="en-US" sz="1600" spc="55" dirty="0">
                <a:latin typeface="Tahoma"/>
                <a:cs typeface="Tahoma"/>
              </a:rPr>
              <a:t>advantage</a:t>
            </a:r>
            <a:r>
              <a:rPr lang="en-US" sz="1600" spc="-55" dirty="0">
                <a:latin typeface="Tahoma"/>
                <a:cs typeface="Tahoma"/>
              </a:rPr>
              <a:t> </a:t>
            </a:r>
            <a:r>
              <a:rPr lang="en-US" sz="1600" spc="20" dirty="0">
                <a:latin typeface="Tahoma"/>
                <a:cs typeface="Tahoma"/>
              </a:rPr>
              <a:t>in</a:t>
            </a:r>
            <a:r>
              <a:rPr lang="en-US" sz="1600" spc="-50" dirty="0">
                <a:latin typeface="Tahoma"/>
                <a:cs typeface="Tahoma"/>
              </a:rPr>
              <a:t> </a:t>
            </a:r>
            <a:r>
              <a:rPr lang="en-US" sz="1600" spc="55" dirty="0">
                <a:latin typeface="Tahoma"/>
                <a:cs typeface="Tahoma"/>
              </a:rPr>
              <a:t>the</a:t>
            </a:r>
            <a:r>
              <a:rPr lang="en-US" sz="1600" spc="-60" dirty="0">
                <a:latin typeface="Tahoma"/>
                <a:cs typeface="Tahoma"/>
              </a:rPr>
              <a:t> </a:t>
            </a:r>
            <a:r>
              <a:rPr lang="en-US" sz="1600" spc="50" dirty="0">
                <a:latin typeface="Tahoma"/>
                <a:cs typeface="Tahoma"/>
              </a:rPr>
              <a:t>footwear </a:t>
            </a:r>
            <a:r>
              <a:rPr lang="en-US" sz="1600" spc="-420" dirty="0">
                <a:latin typeface="Tahoma"/>
                <a:cs typeface="Tahoma"/>
              </a:rPr>
              <a:t> </a:t>
            </a:r>
            <a:r>
              <a:rPr lang="en-US" sz="1600" spc="35" dirty="0">
                <a:latin typeface="Tahoma"/>
                <a:cs typeface="Tahoma"/>
              </a:rPr>
              <a:t>market</a:t>
            </a:r>
            <a:endParaRPr lang="en-US" sz="1600" dirty="0">
              <a:latin typeface="Tahoma"/>
              <a:cs typeface="Tahoma"/>
            </a:endParaRPr>
          </a:p>
          <a:p>
            <a:pPr marL="12065" marR="5080" indent="0">
              <a:lnSpc>
                <a:spcPts val="1650"/>
              </a:lnSpc>
              <a:tabLst>
                <a:tab pos="347980" algn="l"/>
                <a:tab pos="349250" algn="l"/>
              </a:tabLst>
            </a:pPr>
            <a:endParaRPr lang="en-US" sz="1600" spc="55" dirty="0">
              <a:latin typeface="Calibri" panose="020F0502020204030204" pitchFamily="34" charset="0"/>
              <a:cs typeface="Calibri" panose="020F0502020204030204" pitchFamily="34" charset="0"/>
            </a:endParaRPr>
          </a:p>
          <a:p>
            <a:pPr marL="12065" marR="5080">
              <a:lnSpc>
                <a:spcPts val="1650"/>
              </a:lnSpc>
              <a:tabLst>
                <a:tab pos="347980" algn="l"/>
                <a:tab pos="349250" algn="l"/>
              </a:tabLst>
            </a:pPr>
            <a:r>
              <a:rPr lang="en-US" sz="1800" kern="100" dirty="0">
                <a:solidFill>
                  <a:srgbClr val="000000"/>
                </a:solidFill>
                <a:effectLst/>
                <a:latin typeface="Times New Roman" panose="02020603050405020304" pitchFamily="18" charset="0"/>
                <a:ea typeface="Calibri" panose="020F0502020204030204" pitchFamily="34" charset="0"/>
              </a:rPr>
              <a:t> </a:t>
            </a:r>
            <a:endParaRPr lang="en-US" sz="1600"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8" name="Google Shape;488;p60">
            <a:extLst>
              <a:ext uri="{FF2B5EF4-FFF2-40B4-BE49-F238E27FC236}">
                <a16:creationId xmlns:a16="http://schemas.microsoft.com/office/drawing/2014/main" id="{132499D6-FE4E-3B99-BA24-C5CE538E75F0}"/>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Font typeface="Wingdings" panose="05000000000000000000" pitchFamily="2" charset="2"/>
              <a:buChar char=""/>
            </a:pPr>
            <a:r>
              <a:rPr lang="en-IN" sz="2500" u="sng"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Scope of the New System</a:t>
            </a:r>
            <a:endParaRPr lang="en-IN" sz="25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Google Shape;489;p60">
            <a:extLst>
              <a:ext uri="{FF2B5EF4-FFF2-40B4-BE49-F238E27FC236}">
                <a16:creationId xmlns:a16="http://schemas.microsoft.com/office/drawing/2014/main" id="{8DEA06D2-1E40-2DA4-0DC3-6321952415EE}"/>
              </a:ext>
            </a:extLst>
          </p:cNvPr>
          <p:cNvSpPr txBox="1">
            <a:spLocks/>
          </p:cNvSpPr>
          <p:nvPr/>
        </p:nvSpPr>
        <p:spPr>
          <a:xfrm>
            <a:off x="713250" y="1264904"/>
            <a:ext cx="7717500" cy="329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600"/>
              <a:buFont typeface="Nunito Light"/>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lt2"/>
                </a:solidFill>
                <a:latin typeface="DM Sans"/>
                <a:ea typeface="DM Sans"/>
                <a:cs typeface="DM Sans"/>
                <a:sym typeface="DM Sans"/>
              </a:defRPr>
            </a:lvl9pPr>
          </a:lstStyle>
          <a:p>
            <a:pPr marL="348615" marR="546100" indent="-336550" algn="just">
              <a:lnSpc>
                <a:spcPts val="1650"/>
              </a:lnSpc>
              <a:spcBef>
                <a:spcPts val="180"/>
              </a:spcBef>
              <a:buFont typeface="Microsoft Sans Serif"/>
              <a:buChar char="●"/>
              <a:tabLst>
                <a:tab pos="347980" algn="l"/>
                <a:tab pos="349250" algn="l"/>
              </a:tabLst>
            </a:pPr>
            <a:r>
              <a:rPr lang="en-US" sz="1600" spc="45" dirty="0">
                <a:latin typeface="Calibri" panose="020F0502020204030204" pitchFamily="34" charset="0"/>
                <a:cs typeface="Calibri" panose="020F0502020204030204" pitchFamily="34" charset="0"/>
              </a:rPr>
              <a:t>Offer</a:t>
            </a:r>
            <a:r>
              <a:rPr lang="en-US" sz="1600" spc="-55" dirty="0">
                <a:latin typeface="Calibri" panose="020F0502020204030204" pitchFamily="34" charset="0"/>
                <a:cs typeface="Calibri" panose="020F0502020204030204" pitchFamily="34" charset="0"/>
              </a:rPr>
              <a:t> </a:t>
            </a:r>
            <a:r>
              <a:rPr lang="en-US" sz="1600" spc="50" dirty="0">
                <a:latin typeface="Calibri" panose="020F0502020204030204" pitchFamily="34" charset="0"/>
                <a:cs typeface="Calibri" panose="020F0502020204030204" pitchFamily="34" charset="0"/>
              </a:rPr>
              <a:t>a</a:t>
            </a:r>
            <a:r>
              <a:rPr lang="en-US" sz="1600" spc="-50" dirty="0">
                <a:latin typeface="Calibri" panose="020F0502020204030204" pitchFamily="34" charset="0"/>
                <a:cs typeface="Calibri" panose="020F0502020204030204" pitchFamily="34" charset="0"/>
              </a:rPr>
              <a:t> </a:t>
            </a:r>
            <a:r>
              <a:rPr lang="en-US" sz="1600" spc="65" dirty="0">
                <a:latin typeface="Calibri" panose="020F0502020204030204" pitchFamily="34" charset="0"/>
                <a:cs typeface="Calibri" panose="020F0502020204030204" pitchFamily="34" charset="0"/>
              </a:rPr>
              <a:t>wide</a:t>
            </a:r>
            <a:r>
              <a:rPr lang="en-US" sz="1600" spc="-55" dirty="0">
                <a:latin typeface="Calibri" panose="020F0502020204030204" pitchFamily="34" charset="0"/>
                <a:cs typeface="Calibri" panose="020F0502020204030204" pitchFamily="34" charset="0"/>
              </a:rPr>
              <a:t> </a:t>
            </a:r>
            <a:r>
              <a:rPr lang="en-US" sz="1600" spc="45" dirty="0">
                <a:latin typeface="Calibri" panose="020F0502020204030204" pitchFamily="34" charset="0"/>
                <a:cs typeface="Calibri" panose="020F0502020204030204" pitchFamily="34" charset="0"/>
              </a:rPr>
              <a:t>range</a:t>
            </a:r>
            <a:r>
              <a:rPr lang="en-US" sz="1600" spc="-45" dirty="0">
                <a:latin typeface="Calibri" panose="020F0502020204030204" pitchFamily="34" charset="0"/>
                <a:cs typeface="Calibri" panose="020F0502020204030204" pitchFamily="34" charset="0"/>
              </a:rPr>
              <a:t> </a:t>
            </a:r>
            <a:r>
              <a:rPr lang="en-US" sz="1600" spc="60" dirty="0">
                <a:latin typeface="Calibri" panose="020F0502020204030204" pitchFamily="34" charset="0"/>
                <a:cs typeface="Calibri" panose="020F0502020204030204" pitchFamily="34" charset="0"/>
              </a:rPr>
              <a:t>of</a:t>
            </a:r>
            <a:r>
              <a:rPr lang="en-US" sz="1600" spc="-50" dirty="0">
                <a:latin typeface="Calibri" panose="020F0502020204030204" pitchFamily="34" charset="0"/>
                <a:cs typeface="Calibri" panose="020F0502020204030204" pitchFamily="34" charset="0"/>
              </a:rPr>
              <a:t> product like mobile ,computer etc.</a:t>
            </a:r>
            <a:endParaRPr lang="en-US" sz="1600" spc="60" dirty="0">
              <a:latin typeface="Calibri" panose="020F0502020204030204" pitchFamily="34" charset="0"/>
              <a:cs typeface="Calibri" panose="020F0502020204030204" pitchFamily="34" charset="0"/>
            </a:endParaRPr>
          </a:p>
          <a:p>
            <a:pPr marL="12065" marR="546100" algn="just">
              <a:lnSpc>
                <a:spcPts val="1650"/>
              </a:lnSpc>
              <a:spcBef>
                <a:spcPts val="180"/>
              </a:spcBef>
              <a:tabLst>
                <a:tab pos="347980" algn="l"/>
                <a:tab pos="349250" algn="l"/>
              </a:tabLst>
            </a:pPr>
            <a:endParaRPr lang="en-US" sz="1600" dirty="0">
              <a:latin typeface="Calibri" panose="020F0502020204030204" pitchFamily="34" charset="0"/>
              <a:cs typeface="Calibri" panose="020F0502020204030204" pitchFamily="34" charset="0"/>
            </a:endParaRPr>
          </a:p>
          <a:p>
            <a:pPr marL="348615" indent="-336550" algn="just">
              <a:lnSpc>
                <a:spcPts val="1585"/>
              </a:lnSpc>
              <a:buFont typeface="Microsoft Sans Serif"/>
              <a:buChar char="●"/>
              <a:tabLst>
                <a:tab pos="347980" algn="l"/>
                <a:tab pos="349250" algn="l"/>
              </a:tabLst>
            </a:pPr>
            <a:r>
              <a:rPr lang="en-US" sz="1600" spc="30" dirty="0">
                <a:latin typeface="Calibri" panose="020F0502020204030204" pitchFamily="34" charset="0"/>
                <a:cs typeface="Calibri" panose="020F0502020204030204" pitchFamily="34" charset="0"/>
              </a:rPr>
              <a:t>Include</a:t>
            </a:r>
            <a:r>
              <a:rPr lang="en-US" sz="1600" spc="-55" dirty="0">
                <a:latin typeface="Calibri" panose="020F0502020204030204" pitchFamily="34" charset="0"/>
                <a:cs typeface="Calibri" panose="020F0502020204030204" pitchFamily="34" charset="0"/>
              </a:rPr>
              <a:t> </a:t>
            </a:r>
            <a:r>
              <a:rPr lang="en-US" sz="1600" spc="45" dirty="0">
                <a:latin typeface="Calibri" panose="020F0502020204030204" pitchFamily="34" charset="0"/>
                <a:cs typeface="Calibri" panose="020F0502020204030204" pitchFamily="34" charset="0"/>
              </a:rPr>
              <a:t>various</a:t>
            </a:r>
            <a:r>
              <a:rPr lang="en-US" sz="1600" spc="-55" dirty="0">
                <a:latin typeface="Calibri" panose="020F0502020204030204" pitchFamily="34" charset="0"/>
                <a:cs typeface="Calibri" panose="020F0502020204030204" pitchFamily="34" charset="0"/>
              </a:rPr>
              <a:t> </a:t>
            </a:r>
            <a:r>
              <a:rPr lang="en-US" sz="1600" spc="60" dirty="0">
                <a:latin typeface="Calibri" panose="020F0502020204030204" pitchFamily="34" charset="0"/>
                <a:cs typeface="Calibri" panose="020F0502020204030204" pitchFamily="34" charset="0"/>
              </a:rPr>
              <a:t>brands</a:t>
            </a:r>
            <a:r>
              <a:rPr lang="en-US" sz="1600" spc="-55" dirty="0">
                <a:latin typeface="Calibri" panose="020F0502020204030204" pitchFamily="34" charset="0"/>
                <a:cs typeface="Calibri" panose="020F0502020204030204" pitchFamily="34" charset="0"/>
              </a:rPr>
              <a:t> </a:t>
            </a:r>
            <a:r>
              <a:rPr lang="en-US" sz="1600" spc="55" dirty="0">
                <a:latin typeface="Calibri" panose="020F0502020204030204" pitchFamily="34" charset="0"/>
                <a:cs typeface="Calibri" panose="020F0502020204030204" pitchFamily="34" charset="0"/>
              </a:rPr>
              <a:t>and</a:t>
            </a:r>
            <a:r>
              <a:rPr lang="en-US" sz="1600" spc="-55" dirty="0">
                <a:latin typeface="Calibri" panose="020F0502020204030204" pitchFamily="34" charset="0"/>
                <a:cs typeface="Calibri" panose="020F0502020204030204" pitchFamily="34" charset="0"/>
              </a:rPr>
              <a:t> </a:t>
            </a:r>
            <a:r>
              <a:rPr lang="en-US" sz="1600" spc="60" dirty="0">
                <a:latin typeface="Calibri" panose="020F0502020204030204" pitchFamily="34" charset="0"/>
                <a:cs typeface="Calibri" panose="020F0502020204030204" pitchFamily="34" charset="0"/>
              </a:rPr>
              <a:t>price</a:t>
            </a:r>
            <a:r>
              <a:rPr lang="en-US" sz="1600" spc="-55" dirty="0">
                <a:latin typeface="Calibri" panose="020F0502020204030204" pitchFamily="34" charset="0"/>
                <a:cs typeface="Calibri" panose="020F0502020204030204" pitchFamily="34" charset="0"/>
              </a:rPr>
              <a:t> </a:t>
            </a:r>
            <a:r>
              <a:rPr lang="en-US" sz="1600" spc="55" dirty="0">
                <a:latin typeface="Calibri" panose="020F0502020204030204" pitchFamily="34" charset="0"/>
                <a:cs typeface="Calibri" panose="020F0502020204030204" pitchFamily="34" charset="0"/>
              </a:rPr>
              <a:t>ranges</a:t>
            </a:r>
          </a:p>
          <a:p>
            <a:pPr marL="348615" indent="-336550" algn="just">
              <a:lnSpc>
                <a:spcPts val="1585"/>
              </a:lnSpc>
              <a:buFont typeface="Microsoft Sans Serif"/>
              <a:buChar char="●"/>
              <a:tabLst>
                <a:tab pos="347980" algn="l"/>
                <a:tab pos="349250" algn="l"/>
              </a:tabLst>
            </a:pPr>
            <a:endParaRPr lang="en-US" sz="1600" dirty="0">
              <a:latin typeface="Calibri" panose="020F0502020204030204" pitchFamily="34" charset="0"/>
              <a:cs typeface="Calibri" panose="020F0502020204030204" pitchFamily="34" charset="0"/>
            </a:endParaRPr>
          </a:p>
          <a:p>
            <a:pPr marL="348615" marR="5080" indent="-336550" algn="just">
              <a:lnSpc>
                <a:spcPts val="1650"/>
              </a:lnSpc>
              <a:spcBef>
                <a:spcPts val="65"/>
              </a:spcBef>
              <a:buFont typeface="Microsoft Sans Serif"/>
              <a:buChar char="●"/>
              <a:tabLst>
                <a:tab pos="347980" algn="l"/>
                <a:tab pos="349250" algn="l"/>
              </a:tabLst>
            </a:pPr>
            <a:r>
              <a:rPr lang="en-US" sz="1600" spc="60" dirty="0">
                <a:latin typeface="Calibri" panose="020F0502020204030204" pitchFamily="34" charset="0"/>
                <a:cs typeface="Calibri" panose="020F0502020204030204" pitchFamily="34" charset="0"/>
              </a:rPr>
              <a:t>Expand</a:t>
            </a:r>
            <a:r>
              <a:rPr lang="en-US" sz="1600" spc="-45" dirty="0">
                <a:latin typeface="Calibri" panose="020F0502020204030204" pitchFamily="34" charset="0"/>
                <a:cs typeface="Calibri" panose="020F0502020204030204" pitchFamily="34" charset="0"/>
              </a:rPr>
              <a:t> </a:t>
            </a:r>
            <a:r>
              <a:rPr lang="en-US" sz="1600" spc="50" dirty="0">
                <a:latin typeface="Calibri" panose="020F0502020204030204" pitchFamily="34" charset="0"/>
                <a:cs typeface="Calibri" panose="020F0502020204030204" pitchFamily="34" charset="0"/>
              </a:rPr>
              <a:t>to</a:t>
            </a:r>
            <a:r>
              <a:rPr lang="en-US" sz="1600" spc="-50" dirty="0">
                <a:latin typeface="Calibri" panose="020F0502020204030204" pitchFamily="34" charset="0"/>
                <a:cs typeface="Calibri" panose="020F0502020204030204" pitchFamily="34" charset="0"/>
              </a:rPr>
              <a:t> </a:t>
            </a:r>
            <a:r>
              <a:rPr lang="en-US" sz="1600" spc="50" dirty="0">
                <a:latin typeface="Calibri" panose="020F0502020204030204" pitchFamily="34" charset="0"/>
                <a:cs typeface="Calibri" panose="020F0502020204030204" pitchFamily="34" charset="0"/>
              </a:rPr>
              <a:t>include</a:t>
            </a:r>
            <a:r>
              <a:rPr lang="en-US" sz="1600" spc="-40" dirty="0">
                <a:latin typeface="Calibri" panose="020F0502020204030204" pitchFamily="34" charset="0"/>
                <a:cs typeface="Calibri" panose="020F0502020204030204" pitchFamily="34" charset="0"/>
              </a:rPr>
              <a:t> </a:t>
            </a:r>
            <a:r>
              <a:rPr lang="en-US" sz="1600" spc="75" dirty="0">
                <a:latin typeface="Calibri" panose="020F0502020204030204" pitchFamily="34" charset="0"/>
                <a:cs typeface="Calibri" panose="020F0502020204030204" pitchFamily="34" charset="0"/>
              </a:rPr>
              <a:t>accessories</a:t>
            </a:r>
            <a:r>
              <a:rPr lang="en-US" sz="1600" spc="-50" dirty="0">
                <a:latin typeface="Calibri" panose="020F0502020204030204" pitchFamily="34" charset="0"/>
                <a:cs typeface="Calibri" panose="020F0502020204030204" pitchFamily="34" charset="0"/>
              </a:rPr>
              <a:t> </a:t>
            </a:r>
            <a:r>
              <a:rPr lang="en-US" sz="1600" spc="30" dirty="0">
                <a:latin typeface="Calibri" panose="020F0502020204030204" pitchFamily="34" charset="0"/>
                <a:cs typeface="Calibri" panose="020F0502020204030204" pitchFamily="34" charset="0"/>
              </a:rPr>
              <a:t>like</a:t>
            </a:r>
            <a:r>
              <a:rPr lang="en-US" sz="1600" spc="-45" dirty="0">
                <a:latin typeface="Calibri" panose="020F0502020204030204" pitchFamily="34" charset="0"/>
                <a:cs typeface="Calibri" panose="020F0502020204030204" pitchFamily="34" charset="0"/>
              </a:rPr>
              <a:t> </a:t>
            </a:r>
            <a:r>
              <a:rPr lang="en-US" sz="1600" spc="90" dirty="0">
                <a:latin typeface="Calibri" panose="020F0502020204030204" pitchFamily="34" charset="0"/>
                <a:cs typeface="Calibri" panose="020F0502020204030204" pitchFamily="34" charset="0"/>
              </a:rPr>
              <a:t>socks</a:t>
            </a:r>
            <a:r>
              <a:rPr lang="en-US" sz="1600" spc="-50" dirty="0">
                <a:latin typeface="Calibri" panose="020F0502020204030204" pitchFamily="34" charset="0"/>
                <a:cs typeface="Calibri" panose="020F0502020204030204" pitchFamily="34" charset="0"/>
              </a:rPr>
              <a:t> </a:t>
            </a:r>
            <a:r>
              <a:rPr lang="en-US" sz="1600" spc="55" dirty="0">
                <a:latin typeface="Calibri" panose="020F0502020204030204" pitchFamily="34" charset="0"/>
                <a:cs typeface="Calibri" panose="020F0502020204030204" pitchFamily="34" charset="0"/>
              </a:rPr>
              <a:t>and </a:t>
            </a:r>
            <a:r>
              <a:rPr lang="en-US" sz="1600" spc="-420" dirty="0">
                <a:latin typeface="Calibri" panose="020F0502020204030204" pitchFamily="34" charset="0"/>
                <a:cs typeface="Calibri" panose="020F0502020204030204" pitchFamily="34" charset="0"/>
              </a:rPr>
              <a:t> </a:t>
            </a:r>
            <a:r>
              <a:rPr lang="en-US" sz="1600" spc="70" dirty="0">
                <a:latin typeface="Calibri" panose="020F0502020204030204" pitchFamily="34" charset="0"/>
                <a:cs typeface="Calibri" panose="020F0502020204030204" pitchFamily="34" charset="0"/>
              </a:rPr>
              <a:t>shoe</a:t>
            </a:r>
            <a:r>
              <a:rPr lang="en-US" sz="1600" spc="-55" dirty="0">
                <a:latin typeface="Calibri" panose="020F0502020204030204" pitchFamily="34" charset="0"/>
                <a:cs typeface="Calibri" panose="020F0502020204030204" pitchFamily="34" charset="0"/>
              </a:rPr>
              <a:t> </a:t>
            </a:r>
            <a:r>
              <a:rPr lang="en-US" sz="1600" spc="60" dirty="0">
                <a:latin typeface="Calibri" panose="020F0502020204030204" pitchFamily="34" charset="0"/>
                <a:cs typeface="Calibri" panose="020F0502020204030204" pitchFamily="34" charset="0"/>
              </a:rPr>
              <a:t>care</a:t>
            </a:r>
            <a:r>
              <a:rPr lang="en-US" sz="1600" spc="-50" dirty="0">
                <a:latin typeface="Calibri" panose="020F0502020204030204" pitchFamily="34" charset="0"/>
                <a:cs typeface="Calibri" panose="020F0502020204030204" pitchFamily="34" charset="0"/>
              </a:rPr>
              <a:t> </a:t>
            </a:r>
            <a:r>
              <a:rPr lang="en-US" sz="1600" spc="60" dirty="0">
                <a:latin typeface="Calibri" panose="020F0502020204030204" pitchFamily="34" charset="0"/>
                <a:cs typeface="Calibri" panose="020F0502020204030204" pitchFamily="34" charset="0"/>
              </a:rPr>
              <a:t>products</a:t>
            </a:r>
          </a:p>
          <a:p>
            <a:pPr marL="12065" marR="5080" algn="just">
              <a:lnSpc>
                <a:spcPts val="1650"/>
              </a:lnSpc>
              <a:spcBef>
                <a:spcPts val="65"/>
              </a:spcBef>
              <a:tabLst>
                <a:tab pos="347980" algn="l"/>
                <a:tab pos="349250" algn="l"/>
              </a:tabLst>
            </a:pPr>
            <a:endParaRPr lang="en-US" sz="1600" dirty="0">
              <a:latin typeface="Calibri" panose="020F0502020204030204" pitchFamily="34" charset="0"/>
              <a:cs typeface="Calibri" panose="020F0502020204030204" pitchFamily="34" charset="0"/>
            </a:endParaRPr>
          </a:p>
          <a:p>
            <a:pPr marL="348615" marR="821055" indent="-336550" algn="just">
              <a:lnSpc>
                <a:spcPts val="1650"/>
              </a:lnSpc>
              <a:buFont typeface="Microsoft Sans Serif"/>
              <a:buChar char="●"/>
              <a:tabLst>
                <a:tab pos="347980" algn="l"/>
                <a:tab pos="349250" algn="l"/>
              </a:tabLst>
            </a:pPr>
            <a:r>
              <a:rPr lang="en-US" sz="1600" spc="65" dirty="0">
                <a:latin typeface="Calibri" panose="020F0502020204030204" pitchFamily="34" charset="0"/>
                <a:cs typeface="Calibri" panose="020F0502020204030204" pitchFamily="34" charset="0"/>
              </a:rPr>
              <a:t>Cater</a:t>
            </a:r>
            <a:r>
              <a:rPr lang="en-US" sz="1600" spc="-50" dirty="0">
                <a:latin typeface="Calibri" panose="020F0502020204030204" pitchFamily="34" charset="0"/>
                <a:cs typeface="Calibri" panose="020F0502020204030204" pitchFamily="34" charset="0"/>
              </a:rPr>
              <a:t> </a:t>
            </a:r>
            <a:r>
              <a:rPr lang="en-US" sz="1600" spc="50" dirty="0">
                <a:latin typeface="Calibri" panose="020F0502020204030204" pitchFamily="34" charset="0"/>
                <a:cs typeface="Calibri" panose="020F0502020204030204" pitchFamily="34" charset="0"/>
              </a:rPr>
              <a:t>to</a:t>
            </a:r>
            <a:r>
              <a:rPr lang="en-US" sz="1600" spc="-45" dirty="0">
                <a:latin typeface="Calibri" panose="020F0502020204030204" pitchFamily="34" charset="0"/>
                <a:cs typeface="Calibri" panose="020F0502020204030204" pitchFamily="34" charset="0"/>
              </a:rPr>
              <a:t> </a:t>
            </a:r>
            <a:r>
              <a:rPr lang="en-US" sz="1600" spc="65" dirty="0">
                <a:latin typeface="Calibri" panose="020F0502020204030204" pitchFamily="34" charset="0"/>
                <a:cs typeface="Calibri" panose="020F0502020204030204" pitchFamily="34" charset="0"/>
              </a:rPr>
              <a:t>domestic</a:t>
            </a:r>
            <a:r>
              <a:rPr lang="en-US" sz="1600" spc="-45" dirty="0">
                <a:latin typeface="Calibri" panose="020F0502020204030204" pitchFamily="34" charset="0"/>
                <a:cs typeface="Calibri" panose="020F0502020204030204" pitchFamily="34" charset="0"/>
              </a:rPr>
              <a:t> </a:t>
            </a:r>
            <a:r>
              <a:rPr lang="en-US" sz="1600" spc="55" dirty="0">
                <a:latin typeface="Calibri" panose="020F0502020204030204" pitchFamily="34" charset="0"/>
                <a:cs typeface="Calibri" panose="020F0502020204030204" pitchFamily="34" charset="0"/>
              </a:rPr>
              <a:t>and</a:t>
            </a:r>
            <a:r>
              <a:rPr lang="en-US" sz="1600" spc="-45" dirty="0">
                <a:latin typeface="Calibri" panose="020F0502020204030204" pitchFamily="34" charset="0"/>
                <a:cs typeface="Calibri" panose="020F0502020204030204" pitchFamily="34" charset="0"/>
              </a:rPr>
              <a:t> </a:t>
            </a:r>
            <a:r>
              <a:rPr lang="en-US" sz="1600" spc="30" dirty="0">
                <a:latin typeface="Calibri" panose="020F0502020204030204" pitchFamily="34" charset="0"/>
                <a:cs typeface="Calibri" panose="020F0502020204030204" pitchFamily="34" charset="0"/>
              </a:rPr>
              <a:t>international </a:t>
            </a:r>
            <a:r>
              <a:rPr lang="en-US" sz="1600" spc="-420" dirty="0">
                <a:latin typeface="Calibri" panose="020F0502020204030204" pitchFamily="34" charset="0"/>
                <a:cs typeface="Calibri" panose="020F0502020204030204" pitchFamily="34" charset="0"/>
              </a:rPr>
              <a:t> </a:t>
            </a:r>
            <a:r>
              <a:rPr lang="en-US" sz="1600" spc="60" dirty="0">
                <a:latin typeface="Calibri" panose="020F0502020204030204" pitchFamily="34" charset="0"/>
                <a:cs typeface="Calibri" panose="020F0502020204030204" pitchFamily="34" charset="0"/>
              </a:rPr>
              <a:t>customers</a:t>
            </a:r>
          </a:p>
          <a:p>
            <a:pPr marL="12065" marR="821055" indent="0" algn="just">
              <a:lnSpc>
                <a:spcPts val="1650"/>
              </a:lnSpc>
              <a:buNone/>
              <a:tabLst>
                <a:tab pos="347980" algn="l"/>
                <a:tab pos="349250" algn="l"/>
              </a:tabLst>
            </a:pPr>
            <a:endParaRPr lang="en-US" sz="1600" spc="60" dirty="0">
              <a:latin typeface="Calibri" panose="020F0502020204030204" pitchFamily="34" charset="0"/>
              <a:cs typeface="Calibri" panose="020F0502020204030204" pitchFamily="34" charset="0"/>
            </a:endParaRPr>
          </a:p>
          <a:p>
            <a:pPr marL="348615" marR="821055" indent="-336550" algn="just">
              <a:lnSpc>
                <a:spcPts val="1650"/>
              </a:lnSpc>
              <a:buFont typeface="Microsoft Sans Serif"/>
              <a:buChar char="●"/>
              <a:tabLst>
                <a:tab pos="347980" algn="l"/>
                <a:tab pos="349250" algn="l"/>
              </a:tabLst>
            </a:pPr>
            <a:r>
              <a:rPr lang="en-US" sz="1600" kern="100" dirty="0">
                <a:effectLst/>
                <a:latin typeface="Calibri" panose="020F0502020204030204" pitchFamily="34" charset="0"/>
                <a:ea typeface="Calibri" panose="020F0502020204030204" pitchFamily="34" charset="0"/>
                <a:cs typeface="Calibri" panose="020F0502020204030204" pitchFamily="34" charset="0"/>
              </a:rPr>
              <a:t>The current system is confined only to the shopping cart process. It can be extended to have a easy to use check out process.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12065" marR="821055" indent="0">
              <a:lnSpc>
                <a:spcPts val="1650"/>
              </a:lnSpc>
              <a:buNone/>
              <a:tabLst>
                <a:tab pos="347980" algn="l"/>
                <a:tab pos="349250" algn="l"/>
              </a:tabLst>
            </a:pPr>
            <a:endParaRPr lang="en-US" sz="1600" spc="60" dirty="0">
              <a:latin typeface="Calibri" panose="020F0502020204030204" pitchFamily="34" charset="0"/>
              <a:cs typeface="Calibri" panose="020F0502020204030204" pitchFamily="34" charset="0"/>
            </a:endParaRPr>
          </a:p>
          <a:p>
            <a:pPr marL="348615" marR="821055" indent="-336550">
              <a:lnSpc>
                <a:spcPts val="1650"/>
              </a:lnSpc>
              <a:buFont typeface="Microsoft Sans Serif"/>
              <a:buChar char="●"/>
              <a:tabLst>
                <a:tab pos="347980" algn="l"/>
                <a:tab pos="349250" algn="l"/>
              </a:tabLst>
            </a:pPr>
            <a:endParaRPr lang="en-US" sz="1600" dirty="0">
              <a:latin typeface="Calibri" panose="020F0502020204030204" pitchFamily="34" charset="0"/>
              <a:cs typeface="Calibri" panose="020F0502020204030204" pitchFamily="34" charset="0"/>
            </a:endParaRPr>
          </a:p>
          <a:p>
            <a:pPr marL="342900" indent="-342900" fontAlgn="base">
              <a:lnSpc>
                <a:spcPct val="107000"/>
              </a:lnSpc>
              <a:buClr>
                <a:srgbClr val="000000"/>
              </a:buClr>
              <a:buSzPts val="2000"/>
              <a:buFont typeface="Wingdings" panose="05000000000000000000" pitchFamily="2" charset="2"/>
              <a:buChar char=""/>
            </a:pPr>
            <a:endParaRPr lang="en-IN" sz="2200" kern="100" dirty="0">
              <a:solidFill>
                <a:schemeClr val="tx2"/>
              </a:solidFill>
              <a:uFill>
                <a:solidFill>
                  <a:srgbClr val="000000"/>
                </a:solidFill>
              </a:u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graphicFrame>
        <p:nvGraphicFramePr>
          <p:cNvPr id="18" name="Table 17">
            <a:extLst>
              <a:ext uri="{FF2B5EF4-FFF2-40B4-BE49-F238E27FC236}">
                <a16:creationId xmlns:a16="http://schemas.microsoft.com/office/drawing/2014/main" id="{7D0CAD03-4A47-8801-4771-5E2CBADA7D71}"/>
              </a:ext>
            </a:extLst>
          </p:cNvPr>
          <p:cNvGraphicFramePr>
            <a:graphicFrameLocks noGrp="1"/>
          </p:cNvGraphicFramePr>
          <p:nvPr>
            <p:extLst>
              <p:ext uri="{D42A27DB-BD31-4B8C-83A1-F6EECF244321}">
                <p14:modId xmlns:p14="http://schemas.microsoft.com/office/powerpoint/2010/main" val="2335049241"/>
              </p:ext>
            </p:extLst>
          </p:nvPr>
        </p:nvGraphicFramePr>
        <p:xfrm>
          <a:off x="3258224" y="250031"/>
          <a:ext cx="5400613" cy="4162947"/>
        </p:xfrm>
        <a:graphic>
          <a:graphicData uri="http://schemas.openxmlformats.org/drawingml/2006/table">
            <a:tbl>
              <a:tblPr firstRow="1" firstCol="1" bandRow="1"/>
              <a:tblGrid>
                <a:gridCol w="1386062">
                  <a:extLst>
                    <a:ext uri="{9D8B030D-6E8A-4147-A177-3AD203B41FA5}">
                      <a16:colId xmlns:a16="http://schemas.microsoft.com/office/drawing/2014/main" val="2484122148"/>
                    </a:ext>
                  </a:extLst>
                </a:gridCol>
                <a:gridCol w="4014551">
                  <a:extLst>
                    <a:ext uri="{9D8B030D-6E8A-4147-A177-3AD203B41FA5}">
                      <a16:colId xmlns:a16="http://schemas.microsoft.com/office/drawing/2014/main" val="4036999570"/>
                    </a:ext>
                  </a:extLst>
                </a:gridCol>
              </a:tblGrid>
              <a:tr h="537726">
                <a:tc>
                  <a:txBody>
                    <a:bodyPr/>
                    <a:lstStyle/>
                    <a:p>
                      <a:pPr>
                        <a:lnSpc>
                          <a:spcPct val="107000"/>
                        </a:lnSpc>
                        <a:spcAft>
                          <a:spcPts val="800"/>
                        </a:spcAft>
                      </a:pPr>
                      <a:r>
                        <a:rPr lang="en-IN" sz="1400" b="1" kern="100" dirty="0">
                          <a:solidFill>
                            <a:schemeClr val="tx2"/>
                          </a:solidFill>
                          <a:effectLst/>
                          <a:latin typeface="Calibri" panose="020F0502020204030204" pitchFamily="34" charset="0"/>
                          <a:cs typeface="Calibri" panose="020F0502020204030204" pitchFamily="34" charset="0"/>
                        </a:rPr>
                        <a:t>Project Name</a:t>
                      </a:r>
                    </a:p>
                    <a:p>
                      <a:pPr>
                        <a:lnSpc>
                          <a:spcPct val="107000"/>
                        </a:lnSpc>
                        <a:spcAft>
                          <a:spcPts val="800"/>
                        </a:spcAft>
                      </a:pPr>
                      <a:r>
                        <a:rPr lang="en-IN" sz="1400" b="1" kern="100" dirty="0">
                          <a:solidFill>
                            <a:schemeClr val="tx2"/>
                          </a:solidFill>
                          <a:effectLst/>
                          <a:latin typeface="Calibri" panose="020F0502020204030204" pitchFamily="34" charset="0"/>
                          <a:cs typeface="Calibri" panose="020F0502020204030204" pitchFamily="34" charset="0"/>
                        </a:rPr>
                        <a:t> </a:t>
                      </a:r>
                      <a:endParaRPr lang="en-IN" sz="1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39475" marR="39475" marT="0" marB="0"/>
                </a:tc>
                <a:tc>
                  <a:txBody>
                    <a:bodyPr/>
                    <a:lstStyle/>
                    <a:p>
                      <a:pPr>
                        <a:lnSpc>
                          <a:spcPct val="107000"/>
                        </a:lnSpc>
                        <a:spcAft>
                          <a:spcPts val="800"/>
                        </a:spcAft>
                      </a:pPr>
                      <a:r>
                        <a:rPr lang="en-IN" sz="1400" kern="100" dirty="0">
                          <a:solidFill>
                            <a:schemeClr val="tx2"/>
                          </a:solidFill>
                          <a:effectLst/>
                          <a:latin typeface="Calibri" panose="020F0502020204030204" pitchFamily="34" charset="0"/>
                          <a:cs typeface="Calibri" panose="020F0502020204030204" pitchFamily="34" charset="0"/>
                        </a:rPr>
                        <a:t>     </a:t>
                      </a:r>
                      <a:r>
                        <a:rPr lang="en-IN" sz="1400" kern="100" dirty="0" err="1">
                          <a:solidFill>
                            <a:schemeClr val="tx2"/>
                          </a:solidFill>
                          <a:effectLst/>
                          <a:latin typeface="Calibri" panose="020F0502020204030204" pitchFamily="34" charset="0"/>
                          <a:cs typeface="Calibri" panose="020F0502020204030204" pitchFamily="34" charset="0"/>
                        </a:rPr>
                        <a:t>shopify</a:t>
                      </a:r>
                      <a:r>
                        <a:rPr lang="en-IN" sz="1400" kern="100" dirty="0">
                          <a:solidFill>
                            <a:schemeClr val="tx2"/>
                          </a:solidFill>
                          <a:effectLst/>
                          <a:latin typeface="Calibri" panose="020F0502020204030204" pitchFamily="34" charset="0"/>
                          <a:cs typeface="Calibri" panose="020F0502020204030204" pitchFamily="34" charset="0"/>
                        </a:rPr>
                        <a:t> online </a:t>
                      </a:r>
                      <a:r>
                        <a:rPr lang="en-IN" sz="1400" kern="100" dirty="0" err="1">
                          <a:solidFill>
                            <a:schemeClr val="tx2"/>
                          </a:solidFill>
                          <a:effectLst/>
                          <a:latin typeface="Calibri" panose="020F0502020204030204" pitchFamily="34" charset="0"/>
                          <a:cs typeface="Calibri" panose="020F0502020204030204" pitchFamily="34" charset="0"/>
                        </a:rPr>
                        <a:t>shooping</a:t>
                      </a:r>
                      <a:endParaRPr lang="en-IN" sz="1400" kern="100" dirty="0">
                        <a:solidFill>
                          <a:schemeClr val="tx2"/>
                        </a:solidFill>
                        <a:effectLst/>
                        <a:latin typeface="Calibri" panose="020F0502020204030204" pitchFamily="34" charset="0"/>
                        <a:cs typeface="Calibri" panose="020F0502020204030204" pitchFamily="34" charset="0"/>
                      </a:endParaRPr>
                    </a:p>
                    <a:p>
                      <a:pPr>
                        <a:lnSpc>
                          <a:spcPct val="107000"/>
                        </a:lnSpc>
                        <a:spcAft>
                          <a:spcPts val="800"/>
                        </a:spcAft>
                      </a:pPr>
                      <a:r>
                        <a:rPr lang="en-IN" sz="1400" kern="100" dirty="0">
                          <a:solidFill>
                            <a:schemeClr val="tx2"/>
                          </a:solidFill>
                          <a:effectLst/>
                          <a:latin typeface="Calibri" panose="020F0502020204030204" pitchFamily="34" charset="0"/>
                          <a:cs typeface="Calibri" panose="020F0502020204030204" pitchFamily="34" charset="0"/>
                        </a:rPr>
                        <a:t> </a:t>
                      </a:r>
                      <a:endParaRPr lang="en-IN" sz="1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39475" marR="39475" marT="0" marB="0"/>
                </a:tc>
                <a:extLst>
                  <a:ext uri="{0D108BD9-81ED-4DB2-BD59-A6C34878D82A}">
                    <a16:rowId xmlns:a16="http://schemas.microsoft.com/office/drawing/2014/main" val="1322836128"/>
                  </a:ext>
                </a:extLst>
              </a:tr>
              <a:tr h="1109967">
                <a:tc>
                  <a:txBody>
                    <a:bodyPr/>
                    <a:lstStyle/>
                    <a:p>
                      <a:pPr>
                        <a:lnSpc>
                          <a:spcPct val="107000"/>
                        </a:lnSpc>
                        <a:spcAft>
                          <a:spcPts val="800"/>
                        </a:spcAft>
                      </a:pPr>
                      <a:r>
                        <a:rPr lang="en-IN" sz="1400" b="1" kern="100" dirty="0">
                          <a:solidFill>
                            <a:schemeClr val="tx2"/>
                          </a:solidFill>
                          <a:effectLst/>
                          <a:latin typeface="Calibri" panose="020F0502020204030204" pitchFamily="34" charset="0"/>
                          <a:cs typeface="Calibri" panose="020F0502020204030204" pitchFamily="34" charset="0"/>
                        </a:rPr>
                        <a:t>Objective</a:t>
                      </a:r>
                    </a:p>
                    <a:p>
                      <a:pPr>
                        <a:lnSpc>
                          <a:spcPct val="107000"/>
                        </a:lnSpc>
                        <a:spcAft>
                          <a:spcPts val="800"/>
                        </a:spcAft>
                      </a:pPr>
                      <a:r>
                        <a:rPr lang="en-IN" sz="1400" kern="100" dirty="0">
                          <a:solidFill>
                            <a:schemeClr val="tx2"/>
                          </a:solidFill>
                          <a:effectLst/>
                          <a:latin typeface="Calibri" panose="020F0502020204030204" pitchFamily="34" charset="0"/>
                          <a:cs typeface="Calibri" panose="020F0502020204030204" pitchFamily="34" charset="0"/>
                        </a:rPr>
                        <a:t> </a:t>
                      </a:r>
                      <a:endParaRPr lang="en-IN" sz="1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39475" marR="39475" marT="0" marB="0"/>
                </a:tc>
                <a:tc>
                  <a:txBody>
                    <a:bodyPr/>
                    <a:lstStyle/>
                    <a:p>
                      <a:pPr marL="0" lvl="0" indent="0" fontAlgn="base">
                        <a:lnSpc>
                          <a:spcPct val="107000"/>
                        </a:lnSpc>
                        <a:spcAft>
                          <a:spcPts val="800"/>
                        </a:spcAft>
                        <a:buClr>
                          <a:srgbClr val="000000"/>
                        </a:buClr>
                        <a:buSzPts val="1200"/>
                        <a:buFont typeface="Arial" panose="020B0604020202020204" pitchFamily="34" charset="0"/>
                        <a:buNone/>
                      </a:pPr>
                      <a:r>
                        <a:rPr lang="en-IN" sz="1400"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rPr>
                        <a:t>The Main Objective of the Website is to reduce the stress and time of the Business person by generating invoices, managing products, Customer, and recording sales data.</a:t>
                      </a:r>
                    </a:p>
                  </a:txBody>
                  <a:tcPr marL="39475" marR="39475" marT="0" marB="0"/>
                </a:tc>
                <a:extLst>
                  <a:ext uri="{0D108BD9-81ED-4DB2-BD59-A6C34878D82A}">
                    <a16:rowId xmlns:a16="http://schemas.microsoft.com/office/drawing/2014/main" val="3870014581"/>
                  </a:ext>
                </a:extLst>
              </a:tr>
              <a:tr h="1223645">
                <a:tc>
                  <a:txBody>
                    <a:bodyPr/>
                    <a:lstStyle/>
                    <a:p>
                      <a:pPr algn="l">
                        <a:lnSpc>
                          <a:spcPct val="107000"/>
                        </a:lnSpc>
                        <a:spcAft>
                          <a:spcPts val="800"/>
                        </a:spcAft>
                      </a:pPr>
                      <a:r>
                        <a:rPr lang="en-IN" sz="1400" b="1" kern="100" dirty="0">
                          <a:solidFill>
                            <a:schemeClr val="tx2"/>
                          </a:solidFill>
                          <a:effectLst/>
                          <a:latin typeface="Calibri" panose="020F0502020204030204" pitchFamily="34" charset="0"/>
                          <a:cs typeface="Calibri" panose="020F0502020204030204" pitchFamily="34" charset="0"/>
                        </a:rPr>
                        <a:t>Technology</a:t>
                      </a:r>
                    </a:p>
                    <a:p>
                      <a:pPr>
                        <a:lnSpc>
                          <a:spcPct val="107000"/>
                        </a:lnSpc>
                        <a:spcAft>
                          <a:spcPts val="800"/>
                        </a:spcAft>
                      </a:pPr>
                      <a:r>
                        <a:rPr lang="en-IN" sz="1400" kern="100" dirty="0">
                          <a:solidFill>
                            <a:schemeClr val="tx2"/>
                          </a:solidFill>
                          <a:effectLst/>
                          <a:latin typeface="Calibri" panose="020F0502020204030204" pitchFamily="34" charset="0"/>
                          <a:cs typeface="Calibri" panose="020F0502020204030204" pitchFamily="34" charset="0"/>
                        </a:rPr>
                        <a:t> </a:t>
                      </a:r>
                      <a:endParaRPr lang="en-IN" sz="1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39475" marR="39475" marT="0" marB="0"/>
                </a:tc>
                <a:tc>
                  <a:txBody>
                    <a:bodyPr/>
                    <a:lstStyle/>
                    <a:p>
                      <a:pPr marL="0" lvl="0" indent="0" fontAlgn="base">
                        <a:lnSpc>
                          <a:spcPct val="107000"/>
                        </a:lnSpc>
                        <a:spcAft>
                          <a:spcPts val="800"/>
                        </a:spcAft>
                        <a:buClr>
                          <a:srgbClr val="000000"/>
                        </a:buClr>
                        <a:buSzPts val="1200"/>
                        <a:buFont typeface="Arial" panose="020B0604020202020204" pitchFamily="34" charset="0"/>
                        <a:buNone/>
                      </a:pPr>
                      <a:r>
                        <a:rPr lang="en-IN" sz="1400" b="1"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rPr>
                        <a:t>Front End:</a:t>
                      </a:r>
                      <a:br>
                        <a:rPr lang="en-IN" sz="1400"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rPr>
                      </a:br>
                      <a:r>
                        <a:rPr lang="en-IN" sz="1400"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rPr>
                        <a:t>                 HTML,CSS,JAVASCRIPT</a:t>
                      </a:r>
                      <a:endParaRPr lang="en-IN" sz="1400" b="1"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endParaRPr>
                    </a:p>
                    <a:p>
                      <a:pPr marL="0" lvl="0" indent="0" fontAlgn="base">
                        <a:lnSpc>
                          <a:spcPct val="107000"/>
                        </a:lnSpc>
                        <a:spcAft>
                          <a:spcPts val="800"/>
                        </a:spcAft>
                        <a:buClr>
                          <a:srgbClr val="000000"/>
                        </a:buClr>
                        <a:buSzPts val="1200"/>
                        <a:buFont typeface="Arial" panose="020B0604020202020204" pitchFamily="34" charset="0"/>
                        <a:buNone/>
                      </a:pPr>
                      <a:r>
                        <a:rPr lang="en-IN" sz="1400" b="1"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rPr>
                        <a:t>Back End:</a:t>
                      </a:r>
                    </a:p>
                    <a:p>
                      <a:pPr marL="0" lvl="0" indent="0" fontAlgn="base">
                        <a:lnSpc>
                          <a:spcPct val="107000"/>
                        </a:lnSpc>
                        <a:spcAft>
                          <a:spcPts val="800"/>
                        </a:spcAft>
                        <a:buClr>
                          <a:srgbClr val="000000"/>
                        </a:buClr>
                        <a:buSzPts val="1200"/>
                        <a:buFont typeface="Arial" panose="020B0604020202020204" pitchFamily="34" charset="0"/>
                        <a:buNone/>
                      </a:pPr>
                      <a:r>
                        <a:rPr lang="en-IN" sz="1400" b="1"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rPr>
                        <a:t>                  </a:t>
                      </a:r>
                      <a:r>
                        <a:rPr lang="en-IN" sz="1400" b="0"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rPr>
                        <a:t>CORE PHP, My SQL</a:t>
                      </a:r>
                    </a:p>
                    <a:p>
                      <a:pPr marL="0" lvl="0" indent="0" fontAlgn="base">
                        <a:lnSpc>
                          <a:spcPct val="107000"/>
                        </a:lnSpc>
                        <a:spcAft>
                          <a:spcPts val="800"/>
                        </a:spcAft>
                        <a:buClr>
                          <a:srgbClr val="000000"/>
                        </a:buClr>
                        <a:buSzPts val="1200"/>
                        <a:buFont typeface="Arial" panose="020B0604020202020204" pitchFamily="34" charset="0"/>
                        <a:buNone/>
                      </a:pPr>
                      <a:endParaRPr lang="en-IN" sz="1400" b="1"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endParaRPr>
                    </a:p>
                  </a:txBody>
                  <a:tcPr marL="39475" marR="39475" marT="0" marB="0"/>
                </a:tc>
                <a:extLst>
                  <a:ext uri="{0D108BD9-81ED-4DB2-BD59-A6C34878D82A}">
                    <a16:rowId xmlns:a16="http://schemas.microsoft.com/office/drawing/2014/main" val="468471923"/>
                  </a:ext>
                </a:extLst>
              </a:tr>
              <a:tr h="1068795">
                <a:tc>
                  <a:txBody>
                    <a:bodyPr/>
                    <a:lstStyle/>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en-IN" sz="1400" b="1" kern="100" dirty="0">
                          <a:solidFill>
                            <a:schemeClr val="tx2"/>
                          </a:solidFill>
                          <a:effectLst/>
                          <a:latin typeface="Calibri" panose="020F0502020204030204" pitchFamily="34" charset="0"/>
                          <a:cs typeface="Calibri" panose="020F0502020204030204" pitchFamily="34" charset="0"/>
                        </a:rPr>
                        <a:t>Duration</a:t>
                      </a:r>
                    </a:p>
                    <a:p>
                      <a:pPr>
                        <a:lnSpc>
                          <a:spcPct val="107000"/>
                        </a:lnSpc>
                        <a:spcAft>
                          <a:spcPts val="800"/>
                        </a:spcAft>
                      </a:pPr>
                      <a:endParaRPr lang="en-IN" sz="1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39475" marR="39475" marT="0" marB="0"/>
                </a:tc>
                <a:tc>
                  <a:txBody>
                    <a:bodyPr/>
                    <a:lstStyle/>
                    <a:p>
                      <a:pPr marL="0" lvl="0" indent="0" fontAlgn="base">
                        <a:lnSpc>
                          <a:spcPct val="107000"/>
                        </a:lnSpc>
                        <a:spcAft>
                          <a:spcPts val="800"/>
                        </a:spcAft>
                        <a:buClr>
                          <a:srgbClr val="000000"/>
                        </a:buClr>
                        <a:buSzPts val="1200"/>
                        <a:buFont typeface="Arial" panose="020B0604020202020204" pitchFamily="34" charset="0"/>
                        <a:buNone/>
                      </a:pPr>
                      <a:r>
                        <a:rPr lang="en-US" sz="1400" b="1"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rPr>
                        <a:t>4-months</a:t>
                      </a:r>
                      <a:endParaRPr lang="en-IN" sz="1400" b="1" u="none" strike="noStrike" kern="100" dirty="0">
                        <a:solidFill>
                          <a:schemeClr val="tx2"/>
                        </a:solidFill>
                        <a:effectLst/>
                        <a:uFill>
                          <a:solidFill>
                            <a:srgbClr val="000000"/>
                          </a:solidFill>
                        </a:uFill>
                        <a:latin typeface="Calibri" panose="020F0502020204030204" pitchFamily="34" charset="0"/>
                        <a:cs typeface="Calibri" panose="020F0502020204030204" pitchFamily="34" charset="0"/>
                      </a:endParaRPr>
                    </a:p>
                  </a:txBody>
                  <a:tcPr marL="39475" marR="39475" marT="0" marB="0"/>
                </a:tc>
                <a:extLst>
                  <a:ext uri="{0D108BD9-81ED-4DB2-BD59-A6C34878D82A}">
                    <a16:rowId xmlns:a16="http://schemas.microsoft.com/office/drawing/2014/main" val="56407462"/>
                  </a:ext>
                </a:extLst>
              </a:tr>
            </a:tbl>
          </a:graphicData>
        </a:graphic>
      </p:graphicFrame>
      <p:sp>
        <p:nvSpPr>
          <p:cNvPr id="19" name="Google Shape;488;p60">
            <a:extLst>
              <a:ext uri="{FF2B5EF4-FFF2-40B4-BE49-F238E27FC236}">
                <a16:creationId xmlns:a16="http://schemas.microsoft.com/office/drawing/2014/main" id="{725506D8-4E69-738B-4E3E-EDA78859E66B}"/>
              </a:ext>
            </a:extLst>
          </p:cNvPr>
          <p:cNvSpPr txBox="1">
            <a:spLocks noGrp="1"/>
          </p:cNvSpPr>
          <p:nvPr>
            <p:ph type="title"/>
          </p:nvPr>
        </p:nvSpPr>
        <p:spPr>
          <a:xfrm>
            <a:off x="196390" y="2062618"/>
            <a:ext cx="2500075" cy="509132"/>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Font typeface="Wingdings" panose="05000000000000000000" pitchFamily="2" charset="2"/>
              <a:buChar char=""/>
            </a:pPr>
            <a:r>
              <a:rPr lang="en-IN" sz="2500" u="sng" dirty="0">
                <a:solidFill>
                  <a:schemeClr val="tx2"/>
                </a:solidFill>
                <a:effectLst/>
                <a:latin typeface="Times New Roman" panose="02020603050405020304" pitchFamily="18" charset="0"/>
                <a:ea typeface="Calibri" panose="020F0502020204030204" pitchFamily="34" charset="0"/>
              </a:rPr>
              <a:t>Project Profile</a:t>
            </a:r>
            <a:r>
              <a:rPr lang="en-IN" sz="25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5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Progressive Era and Reform Movements - Social Studies - 11th grade by Slidesgo">
  <a:themeElements>
    <a:clrScheme name="Simple Light">
      <a:dk1>
        <a:srgbClr val="DFD6C8"/>
      </a:dk1>
      <a:lt1>
        <a:srgbClr val="F7EED7"/>
      </a:lt1>
      <a:dk2>
        <a:srgbClr val="AA5F13"/>
      </a:dk2>
      <a:lt2>
        <a:srgbClr val="333333"/>
      </a:lt2>
      <a:accent1>
        <a:srgbClr val="854A0E"/>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2201</TotalTime>
  <Words>1949</Words>
  <Application>Microsoft Office PowerPoint</Application>
  <PresentationFormat>On-screen Show (16:9)</PresentationFormat>
  <Paragraphs>463</Paragraphs>
  <Slides>39</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Anaheim</vt:lpstr>
      <vt:lpstr>Arial</vt:lpstr>
      <vt:lpstr>Calibri</vt:lpstr>
      <vt:lpstr>DM Sans</vt:lpstr>
      <vt:lpstr>Microsoft Sans Serif</vt:lpstr>
      <vt:lpstr>Nunito Light</vt:lpstr>
      <vt:lpstr>Squada One</vt:lpstr>
      <vt:lpstr>Symbol</vt:lpstr>
      <vt:lpstr>Tahoma</vt:lpstr>
      <vt:lpstr>Times New Roman</vt:lpstr>
      <vt:lpstr>Wingdings</vt:lpstr>
      <vt:lpstr>Progressive Era and Reform Movements - Social Studies - 11th grade by Slidesgo</vt:lpstr>
      <vt:lpstr>PowerPoint Presentation</vt:lpstr>
      <vt:lpstr>  Shopify Online Shopping</vt:lpstr>
      <vt:lpstr>PowerPoint Presentation</vt:lpstr>
      <vt:lpstr> Problem Definition </vt:lpstr>
      <vt:lpstr> Objective of the New System</vt:lpstr>
      <vt:lpstr> Core Components</vt:lpstr>
      <vt:lpstr>Need of the New System </vt:lpstr>
      <vt:lpstr>Scope of the New System</vt:lpstr>
      <vt:lpstr>Project Profile </vt:lpstr>
      <vt:lpstr>Advantages and Limitation of the proposed System </vt:lpstr>
      <vt:lpstr>Limitations: </vt:lpstr>
      <vt:lpstr>Proposed Time Line Chart </vt:lpstr>
      <vt:lpstr>Targeted User </vt:lpstr>
      <vt:lpstr>Requirement Determination</vt:lpstr>
      <vt:lpstr>Requirement Specification </vt:lpstr>
      <vt:lpstr>Users side:   </vt:lpstr>
      <vt:lpstr>Use case Diagram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AHMAD</cp:lastModifiedBy>
  <cp:revision>40</cp:revision>
  <dcterms:modified xsi:type="dcterms:W3CDTF">2023-12-11T02:39:58Z</dcterms:modified>
</cp:coreProperties>
</file>