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154"/>
    <a:srgbClr val="47A759"/>
    <a:srgbClr val="378145"/>
    <a:srgbClr val="0C3A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1.mk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2.mk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3.mk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22596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 проект на тему: «Разработка WEB-приложений на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фреймворке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160840" cy="93610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Программа профессиональной переподготовки: Fullstack-разработка на языке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endParaRPr lang="ru-RU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31840" y="5733256"/>
            <a:ext cx="579268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Киреева Анна Александровна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Группа: FSJ-1-22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99592" y="188640"/>
            <a:ext cx="716084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ФГБОУ ВО «Российский экономический университет им. Г.В. Плеханова»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	Разработан интернет-магазин Робототехнических конструкторов на </a:t>
            </a:r>
            <a:r>
              <a:rPr lang="ru-RU" sz="1800" dirty="0" err="1" smtClean="0">
                <a:solidFill>
                  <a:schemeClr val="bg1"/>
                </a:solidFill>
              </a:rPr>
              <a:t>фреймворке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Java Spring </a:t>
            </a:r>
            <a:r>
              <a:rPr lang="ru-RU" sz="1800" dirty="0" smtClean="0">
                <a:solidFill>
                  <a:schemeClr val="bg1"/>
                </a:solidFill>
              </a:rPr>
              <a:t>со следующим функционалом: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Аутентификация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Авторизация по ролям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Шифрование паролей;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администратора с функциями: добавление, удаление, редактирование, просмотр товаров, работа с фотографиями, просматривать заказы, изменять статус у заказа, осуществлять поиск по 4 последним буквам/цифрам заказа, возможность просмотра информации о пользователях и смены роли и пользователя;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пользователя с функциями: поиск, сортировка, фильтрация товаров, просмотр карточек с товаром,, добавление товаров в корзину, переход на страницу с корзиной, просмотр товаров в корзине, удаление товаров из корзины, оформление заказа, просмотр истории заказов.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5544616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ER-</a:t>
            </a:r>
            <a:r>
              <a:rPr lang="ru-RU" dirty="0" smtClean="0">
                <a:solidFill>
                  <a:schemeClr val="bg1"/>
                </a:solidFill>
              </a:rPr>
              <a:t>модель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F:\JavaProjects\final_project\Файлы к аттестации\ERD 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763460" cy="5632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59216" cy="92211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Инструментальные средства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Фреймворк </a:t>
            </a:r>
            <a:r>
              <a:rPr lang="ru-RU" sz="2800" dirty="0" err="1" smtClean="0">
                <a:solidFill>
                  <a:schemeClr val="bg1"/>
                </a:solidFill>
              </a:rPr>
              <a:t>Java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Spring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Spring Security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Spring MVC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Система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управления базами данных </a:t>
            </a:r>
            <a:r>
              <a:rPr lang="en-US" sz="2800" dirty="0" err="1" smtClean="0">
                <a:solidFill>
                  <a:schemeClr val="bg1"/>
                </a:solidFill>
              </a:rPr>
              <a:t>PostgreSQL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Библиотека </a:t>
            </a:r>
            <a:r>
              <a:rPr lang="en-US" sz="2800" dirty="0" err="1" smtClean="0">
                <a:solidFill>
                  <a:schemeClr val="bg1"/>
                </a:solidFill>
              </a:rPr>
              <a:t>Thymeleaf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Язык разметки </a:t>
            </a:r>
            <a:r>
              <a:rPr lang="en-US" sz="2800" dirty="0" smtClean="0">
                <a:solidFill>
                  <a:schemeClr val="bg1"/>
                </a:solidFill>
              </a:rPr>
              <a:t>HTML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Таблица стилей </a:t>
            </a:r>
            <a:r>
              <a:rPr lang="en-US" sz="2800" b="1" dirty="0" smtClean="0">
                <a:solidFill>
                  <a:schemeClr val="bg1"/>
                </a:solidFill>
              </a:rPr>
              <a:t>CSS</a:t>
            </a:r>
            <a:endParaRPr lang="ru-RU" sz="2800" b="1" dirty="0" smtClean="0">
              <a:solidFill>
                <a:schemeClr val="bg1"/>
              </a:solidFill>
            </a:endParaRPr>
          </a:p>
          <a:p>
            <a:r>
              <a:rPr lang="ru-RU" sz="2800" b="1" dirty="0" smtClean="0">
                <a:solidFill>
                  <a:schemeClr val="bg1"/>
                </a:solidFill>
              </a:rPr>
              <a:t>Система контроля версий </a:t>
            </a:r>
            <a:r>
              <a:rPr lang="en-US" sz="2800" b="1" dirty="0" err="1" smtClean="0">
                <a:solidFill>
                  <a:schemeClr val="bg1"/>
                </a:solidFill>
              </a:rPr>
              <a:t>Git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RecorderProject1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ScreenRecorderProject2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RecorderProject3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400600" cy="432048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Спасибо за внимание!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pic>
        <p:nvPicPr>
          <p:cNvPr id="2050" name="Picture 2" descr="C:\Users\Андрей\Desktop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92696"/>
            <a:ext cx="2736304" cy="54726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3608" y="46531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Ссылка на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 smtClean="0">
                <a:solidFill>
                  <a:schemeClr val="bg1"/>
                </a:solidFill>
              </a:rPr>
              <a:t>://github.com/Aakire/final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</Words>
  <Application>Microsoft Office PowerPoint</Application>
  <PresentationFormat>Экран (4:3)</PresentationFormat>
  <Paragraphs>27</Paragraphs>
  <Slides>8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Итоговый проект на тему: «Разработка WEB-приложений на фреймворке Java Spring»</vt:lpstr>
      <vt:lpstr>Предметная область</vt:lpstr>
      <vt:lpstr>ER-модель </vt:lpstr>
      <vt:lpstr>Инструментальные средства</vt:lpstr>
      <vt:lpstr>Слайд 5</vt:lpstr>
      <vt:lpstr>Слайд 6</vt:lpstr>
      <vt:lpstr>Слайд 7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«Название проекта»</dc:title>
  <dc:creator>Андрей</dc:creator>
  <cp:lastModifiedBy>Андрей</cp:lastModifiedBy>
  <cp:revision>22</cp:revision>
  <dcterms:created xsi:type="dcterms:W3CDTF">2022-12-13T16:09:21Z</dcterms:created>
  <dcterms:modified xsi:type="dcterms:W3CDTF">2022-12-13T23:31:19Z</dcterms:modified>
</cp:coreProperties>
</file>