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8154"/>
    <a:srgbClr val="47A759"/>
    <a:srgbClr val="378145"/>
    <a:srgbClr val="0C3A2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E0-A135-4E91-842F-4217DDCA6CC9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A9A9-42E5-4582-A653-E02449F7AE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E0-A135-4E91-842F-4217DDCA6CC9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A9A9-42E5-4582-A653-E02449F7AE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E0-A135-4E91-842F-4217DDCA6CC9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A9A9-42E5-4582-A653-E02449F7AE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E0-A135-4E91-842F-4217DDCA6CC9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A9A9-42E5-4582-A653-E02449F7AE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E0-A135-4E91-842F-4217DDCA6CC9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A9A9-42E5-4582-A653-E02449F7AE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E0-A135-4E91-842F-4217DDCA6CC9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A9A9-42E5-4582-A653-E02449F7AE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E0-A135-4E91-842F-4217DDCA6CC9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A9A9-42E5-4582-A653-E02449F7AE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E0-A135-4E91-842F-4217DDCA6CC9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A9A9-42E5-4582-A653-E02449F7AE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E0-A135-4E91-842F-4217DDCA6CC9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A9A9-42E5-4582-A653-E02449F7AE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E0-A135-4E91-842F-4217DDCA6CC9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A9A9-42E5-4582-A653-E02449F7AE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E0-A135-4E91-842F-4217DDCA6CC9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A9A9-42E5-4582-A653-E02449F7AE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905E0-A135-4E91-842F-4217DDCA6CC9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FA9A9-42E5-4582-A653-E02449F7AE0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412776"/>
            <a:ext cx="7772400" cy="225968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Итоговый проект на тему: «Разработка WEB-приложений на </a:t>
            </a:r>
            <a:r>
              <a:rPr lang="ru-RU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фреймворке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  <a:endParaRPr lang="ru-RU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3861048"/>
            <a:ext cx="7160840" cy="936104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Программа профессиональной переподготовки: Fullstack-разработка на языке </a:t>
            </a:r>
            <a:r>
              <a:rPr lang="ru-RU" sz="2000" dirty="0" err="1" smtClean="0">
                <a:solidFill>
                  <a:schemeClr val="bg1">
                    <a:lumMod val="85000"/>
                  </a:schemeClr>
                </a:solidFill>
              </a:rPr>
              <a:t>Java</a:t>
            </a:r>
            <a:endParaRPr lang="ru-RU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131840" y="5733256"/>
            <a:ext cx="5792688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r">
              <a:spcBef>
                <a:spcPct val="20000"/>
              </a:spcBef>
            </a:pPr>
            <a:r>
              <a:rPr lang="ru-RU" sz="2000" dirty="0" smtClean="0">
                <a:solidFill>
                  <a:schemeClr val="bg1"/>
                </a:solidFill>
              </a:rPr>
              <a:t>Киреева Анна Александровна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0" algn="r">
              <a:spcBef>
                <a:spcPct val="20000"/>
              </a:spcBef>
            </a:pPr>
            <a:r>
              <a:rPr lang="ru-RU" sz="2000" dirty="0" smtClean="0">
                <a:solidFill>
                  <a:schemeClr val="bg1"/>
                </a:solidFill>
              </a:rPr>
              <a:t>Группа: FSJ-1-22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899592" y="188640"/>
            <a:ext cx="716084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ru-RU" sz="2000" dirty="0" smtClean="0">
                <a:solidFill>
                  <a:schemeClr val="bg1"/>
                </a:solidFill>
              </a:rPr>
              <a:t>ФГБОУ ВО «Российский экономический университет им. Г.В. Плеханова» 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Предметная область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	Разработан интернет-магазин Робототехнических конструкторов на </a:t>
            </a:r>
            <a:r>
              <a:rPr lang="ru-RU" sz="1800" dirty="0" err="1" smtClean="0">
                <a:solidFill>
                  <a:schemeClr val="bg1"/>
                </a:solidFill>
              </a:rPr>
              <a:t>фреймворке</a:t>
            </a:r>
            <a:r>
              <a:rPr lang="ru-RU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Java Spring </a:t>
            </a:r>
            <a:r>
              <a:rPr lang="ru-RU" sz="1800" dirty="0" smtClean="0">
                <a:solidFill>
                  <a:schemeClr val="bg1"/>
                </a:solidFill>
              </a:rPr>
              <a:t>со следующим функционалом:</a:t>
            </a:r>
          </a:p>
          <a:p>
            <a:r>
              <a:rPr lang="ru-RU" sz="1800" dirty="0" smtClean="0">
                <a:solidFill>
                  <a:schemeClr val="bg1"/>
                </a:solidFill>
              </a:rPr>
              <a:t>Аутентификация</a:t>
            </a:r>
            <a:r>
              <a:rPr lang="en-US" sz="1800" dirty="0" smtClean="0">
                <a:solidFill>
                  <a:schemeClr val="bg1"/>
                </a:solidFill>
              </a:rPr>
              <a:t>;</a:t>
            </a:r>
          </a:p>
          <a:p>
            <a:r>
              <a:rPr lang="ru-RU" sz="1800" dirty="0" smtClean="0">
                <a:solidFill>
                  <a:schemeClr val="bg1"/>
                </a:solidFill>
              </a:rPr>
              <a:t>Авторизация по ролям</a:t>
            </a:r>
            <a:r>
              <a:rPr lang="en-US" sz="1800" dirty="0" smtClean="0">
                <a:solidFill>
                  <a:schemeClr val="bg1"/>
                </a:solidFill>
              </a:rPr>
              <a:t>;</a:t>
            </a:r>
            <a:endParaRPr lang="ru-RU" sz="1800" dirty="0" smtClean="0">
              <a:solidFill>
                <a:schemeClr val="bg1"/>
              </a:solidFill>
            </a:endParaRPr>
          </a:p>
          <a:p>
            <a:r>
              <a:rPr lang="ru-RU" sz="1800" dirty="0" smtClean="0">
                <a:solidFill>
                  <a:schemeClr val="bg1"/>
                </a:solidFill>
              </a:rPr>
              <a:t>Шифрование паролей;</a:t>
            </a:r>
          </a:p>
          <a:p>
            <a:r>
              <a:rPr lang="ru-RU" sz="1800" dirty="0" smtClean="0">
                <a:solidFill>
                  <a:schemeClr val="bg1"/>
                </a:solidFill>
              </a:rPr>
              <a:t>Личный кабинет администратора с функциями: добавление, удаление, редактирование, просмотр товаров, работа с фотографиями, просматривать заказы, изменять статус у заказа, осуществлять поиск по 4 последним буквам/цифрам заказа, возможность просмотра информации о пользователях и смены роли и пользователя;</a:t>
            </a:r>
          </a:p>
          <a:p>
            <a:r>
              <a:rPr lang="ru-RU" sz="1800" dirty="0" smtClean="0">
                <a:solidFill>
                  <a:schemeClr val="bg1"/>
                </a:solidFill>
              </a:rPr>
              <a:t>Личный кабинет пользователя с функциями: поиск, сортировка, фильтрация товаров, просмотр карточек с товаром,, добавление товаров в корзину, переход на страницу с корзиной, просмотр товаров в корзине, удаление товаров из корзины, оформление заказа, просмотр истории заказов.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260648"/>
            <a:ext cx="5544616" cy="63408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ER-</a:t>
            </a:r>
            <a:r>
              <a:rPr lang="ru-RU" dirty="0" smtClean="0">
                <a:solidFill>
                  <a:schemeClr val="bg1"/>
                </a:solidFill>
              </a:rPr>
              <a:t>модель 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 descr="F:\JavaProjects\final_project\Файлы к аттестации\ERD MOD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6816190" cy="5322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859216" cy="922114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Инструментальные средства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>
                <a:solidFill>
                  <a:schemeClr val="bg1"/>
                </a:solidFill>
              </a:rPr>
              <a:t>Фреймворк </a:t>
            </a:r>
            <a:r>
              <a:rPr lang="ru-RU" sz="2800" dirty="0" err="1" smtClean="0">
                <a:solidFill>
                  <a:schemeClr val="bg1"/>
                </a:solidFill>
              </a:rPr>
              <a:t>Java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Spring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Компонент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Spring Security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Компонент </a:t>
            </a:r>
            <a:r>
              <a:rPr lang="en-US" sz="2800" dirty="0" smtClean="0">
                <a:solidFill>
                  <a:schemeClr val="bg1"/>
                </a:solidFill>
              </a:rPr>
              <a:t>Spring MVC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Система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управления базами данных </a:t>
            </a:r>
            <a:r>
              <a:rPr lang="en-US" sz="2800" dirty="0" err="1" smtClean="0">
                <a:solidFill>
                  <a:schemeClr val="bg1"/>
                </a:solidFill>
              </a:rPr>
              <a:t>PostgreSQL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Библиотека </a:t>
            </a:r>
            <a:r>
              <a:rPr lang="en-US" sz="2800" dirty="0" err="1" smtClean="0">
                <a:solidFill>
                  <a:schemeClr val="bg1"/>
                </a:solidFill>
              </a:rPr>
              <a:t>Thymeleaf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Язык разметки </a:t>
            </a:r>
            <a:r>
              <a:rPr lang="en-US" sz="2800" dirty="0" smtClean="0">
                <a:solidFill>
                  <a:schemeClr val="bg1"/>
                </a:solidFill>
              </a:rPr>
              <a:t>HTML</a:t>
            </a:r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Таблица стилей </a:t>
            </a:r>
            <a:r>
              <a:rPr lang="en-US" sz="2800" b="1" dirty="0" smtClean="0">
                <a:solidFill>
                  <a:schemeClr val="bg1"/>
                </a:solidFill>
              </a:rPr>
              <a:t>CSS</a:t>
            </a:r>
            <a:endParaRPr lang="ru-RU" sz="2800" b="1" dirty="0" smtClean="0">
              <a:solidFill>
                <a:schemeClr val="bg1"/>
              </a:solidFill>
            </a:endParaRPr>
          </a:p>
          <a:p>
            <a:r>
              <a:rPr lang="ru-RU" sz="2800" b="1" dirty="0" smtClean="0">
                <a:solidFill>
                  <a:schemeClr val="bg1"/>
                </a:solidFill>
              </a:rPr>
              <a:t>Система контроля версий </a:t>
            </a:r>
            <a:r>
              <a:rPr lang="en-US" sz="2800" b="1" dirty="0" err="1" smtClean="0">
                <a:solidFill>
                  <a:schemeClr val="bg1"/>
                </a:solidFill>
              </a:rPr>
              <a:t>Git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5400600" cy="5184576"/>
          </a:xfrm>
        </p:spPr>
        <p:txBody>
          <a:bodyPr>
            <a:normAutofit/>
          </a:bodyPr>
          <a:lstStyle/>
          <a:p>
            <a:r>
              <a:rPr lang="ru-RU" sz="7200" dirty="0" smtClean="0">
                <a:solidFill>
                  <a:schemeClr val="bg1"/>
                </a:solidFill>
              </a:rPr>
              <a:t>Спасибо за внимание!</a:t>
            </a:r>
            <a:r>
              <a:rPr lang="ru-RU" sz="7200" dirty="0" smtClean="0"/>
              <a:t/>
            </a:r>
            <a:br>
              <a:rPr lang="ru-RU" sz="7200" dirty="0" smtClean="0"/>
            </a:br>
            <a:endParaRPr lang="ru-RU" sz="7200" dirty="0"/>
          </a:p>
        </p:txBody>
      </p:sp>
      <p:pic>
        <p:nvPicPr>
          <p:cNvPr id="2050" name="Picture 2" descr="C:\Users\Андрей\Desktop\pngwing.c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620688"/>
            <a:ext cx="2542592" cy="50851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75</Words>
  <Application>Microsoft Office PowerPoint</Application>
  <PresentationFormat>Экран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Итоговый проект на тему: «Разработка WEB-приложений на фреймворке Java Spring»</vt:lpstr>
      <vt:lpstr>Предметная область</vt:lpstr>
      <vt:lpstr>ER-модель </vt:lpstr>
      <vt:lpstr>Инструментальные средства</vt:lpstr>
      <vt:lpstr>Слайд 5</vt:lpstr>
      <vt:lpstr>Спасибо за внимание!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на тему: «Название проекта»</dc:title>
  <dc:creator>Андрей</dc:creator>
  <cp:lastModifiedBy>Андрей</cp:lastModifiedBy>
  <cp:revision>9</cp:revision>
  <dcterms:created xsi:type="dcterms:W3CDTF">2022-12-13T16:09:21Z</dcterms:created>
  <dcterms:modified xsi:type="dcterms:W3CDTF">2022-12-13T20:21:50Z</dcterms:modified>
</cp:coreProperties>
</file>