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233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 S.H.A.Q - WildCodeSchool 2021 Paris - Amaury - Houra - Quentin - Sofia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 S.H.A.Q - WildCodeSchool 2021 Paris - Amaury - Houra - Quentin - Sofiane</a:t>
            </a:r>
          </a:p>
        </p:txBody>
      </p:sp>
      <p:sp>
        <p:nvSpPr>
          <p:cNvPr id="152" name="Task Manag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 Manager</a:t>
            </a:r>
          </a:p>
        </p:txBody>
      </p:sp>
      <p:sp>
        <p:nvSpPr>
          <p:cNvPr id="153" name="A React TS Project"/>
          <p:cNvSpPr txBox="1"/>
          <p:nvPr>
            <p:ph type="subTitle" sz="quarter" idx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A React TS Project</a:t>
            </a:r>
          </a:p>
        </p:txBody>
      </p:sp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ype-GraphQ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50671">
              <a:defRPr spc="-185" sz="9280"/>
            </a:pPr>
            <a:r>
              <a:t>Type-GraphQL</a:t>
            </a:r>
          </a:p>
          <a:p>
            <a:pPr defTabSz="1950671">
              <a:defRPr spc="-185" sz="9280"/>
            </a:pPr>
            <a:r>
              <a:t>Node.JS</a:t>
            </a:r>
          </a:p>
          <a:p>
            <a:pPr defTabSz="1950671">
              <a:defRPr spc="-185" sz="9280"/>
            </a:pPr>
            <a:r>
              <a:t>Apollo-Server</a:t>
            </a:r>
          </a:p>
        </p:txBody>
      </p:sp>
      <p:sp>
        <p:nvSpPr>
          <p:cNvPr id="194" name="Back-End"/>
          <p:cNvSpPr/>
          <p:nvPr>
            <p:ph type="body" sz="quarter" idx="17"/>
          </p:nvPr>
        </p:nvSpPr>
        <p:spPr>
          <a:xfrm>
            <a:off x="1206500" y="8896756"/>
            <a:ext cx="21971000" cy="696977"/>
          </a:xfrm>
          <a:prstGeom prst="roundRect">
            <a:avLst>
              <a:gd name="adj" fmla="val 0"/>
            </a:avLst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1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ongoDB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</a:p>
          <a:p>
            <a:pPr>
              <a:defRPr>
                <a:solidFill>
                  <a:srgbClr val="1E4C7C"/>
                </a:solidFill>
              </a:defRPr>
            </a:pPr>
            <a:r>
              <a:t>Mongoose</a:t>
            </a:r>
          </a:p>
        </p:txBody>
      </p:sp>
      <p:sp>
        <p:nvSpPr>
          <p:cNvPr id="198" name="Base de données"/>
          <p:cNvSpPr/>
          <p:nvPr>
            <p:ph type="body" sz="quarter" idx="17"/>
          </p:nvPr>
        </p:nvSpPr>
        <p:spPr>
          <a:xfrm>
            <a:off x="1206500" y="8896756"/>
            <a:ext cx="21971000" cy="696977"/>
          </a:xfrm>
          <a:prstGeom prst="roundRect">
            <a:avLst>
              <a:gd name="adj" fmla="val 0"/>
            </a:avLst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Base de données</a:t>
            </a:r>
          </a:p>
        </p:txBody>
      </p:sp>
      <p:sp>
        <p:nvSpPr>
          <p:cNvPr id="1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diagram.png" descr="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902" y="4041486"/>
            <a:ext cx="12193848" cy="563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0417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Class="path" nodeType="with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0417 0.000000" origin="layout" pathEditMode="relative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ire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Wireframe</a:t>
            </a:r>
          </a:p>
        </p:txBody>
      </p:sp>
      <p:sp>
        <p:nvSpPr>
          <p:cNvPr id="203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creenshot 2021-10-29 at 14.23.11.png" descr="Screenshot 2021-10-29 at 14.23.1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832" t="760" r="1800" b="0"/>
          <a:stretch>
            <a:fillRect/>
          </a:stretch>
        </p:blipFill>
        <p:spPr>
          <a:xfrm>
            <a:off x="954868" y="836524"/>
            <a:ext cx="21251796" cy="11265375"/>
          </a:xfrm>
          <a:prstGeom prst="rect">
            <a:avLst/>
          </a:prstGeom>
        </p:spPr>
      </p:pic>
      <p:sp>
        <p:nvSpPr>
          <p:cNvPr id="206" name="Analyse"/>
          <p:cNvSpPr txBox="1"/>
          <p:nvPr>
            <p:ph type="title"/>
          </p:nvPr>
        </p:nvSpPr>
        <p:spPr>
          <a:xfrm>
            <a:off x="193603" y="7288017"/>
            <a:ext cx="9779001" cy="5882274"/>
          </a:xfrm>
          <a:prstGeom prst="rect">
            <a:avLst/>
          </a:prstGeom>
        </p:spPr>
        <p:txBody>
          <a:bodyPr/>
          <a:lstStyle/>
          <a:p>
            <a:pPr/>
            <a:r>
              <a:t>Analyse</a:t>
            </a:r>
          </a:p>
        </p:txBody>
      </p:sp>
      <p:sp>
        <p:nvSpPr>
          <p:cNvPr id="207" name="Pré-découpage d’une page du projet."/>
          <p:cNvSpPr txBox="1"/>
          <p:nvPr>
            <p:ph type="body" sz="quarter" idx="1"/>
          </p:nvPr>
        </p:nvSpPr>
        <p:spPr>
          <a:xfrm>
            <a:off x="4677161" y="12090879"/>
            <a:ext cx="15608885" cy="1017203"/>
          </a:xfrm>
          <a:prstGeom prst="rect">
            <a:avLst/>
          </a:prstGeom>
        </p:spPr>
        <p:txBody>
          <a:bodyPr/>
          <a:lstStyle/>
          <a:p>
            <a:pPr/>
            <a:r>
              <a:t>Pré-découpage d’une page du projet.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&lt;Codes /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&lt;Codes /&gt;</a:t>
            </a:r>
          </a:p>
        </p:txBody>
      </p:sp>
      <p:sp>
        <p:nvSpPr>
          <p:cNvPr id="211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creenshot 2021-10-29 at 14.30.30.png" descr="Screenshot 2021-10-29 at 14.30.3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949" r="0" b="0"/>
          <a:stretch>
            <a:fillRect/>
          </a:stretch>
        </p:blipFill>
        <p:spPr>
          <a:xfrm>
            <a:off x="12510092" y="1376236"/>
            <a:ext cx="10285816" cy="11082464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14" name="Connex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Connexion</a:t>
            </a:r>
          </a:p>
        </p:txBody>
      </p:sp>
      <p:sp>
        <p:nvSpPr>
          <p:cNvPr id="215" name="Databas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</a:t>
            </a:r>
          </a:p>
        </p:txBody>
      </p:sp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shot 2021-10-29 at 14.31.53.png" descr="Screenshot 2021-10-29 at 14.31.5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489" t="536" r="18445" b="536"/>
          <a:stretch>
            <a:fillRect/>
          </a:stretch>
        </p:blipFill>
        <p:spPr>
          <a:xfrm>
            <a:off x="2067067" y="3873103"/>
            <a:ext cx="8744760" cy="5969596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19" name="Models"/>
          <p:cNvSpPr txBox="1"/>
          <p:nvPr>
            <p:ph type="title"/>
          </p:nvPr>
        </p:nvSpPr>
        <p:spPr>
          <a:xfrm>
            <a:off x="18083147" y="1269045"/>
            <a:ext cx="9779001" cy="5882274"/>
          </a:xfrm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shot 2021-10-29 at 14.32.18.png" descr="Screenshot 2021-10-29 at 14.32.1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24" t="506" r="1324" b="506"/>
          <a:stretch>
            <a:fillRect/>
          </a:stretch>
        </p:blipFill>
        <p:spPr>
          <a:xfrm>
            <a:off x="12976535" y="1244203"/>
            <a:ext cx="9351955" cy="11227687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22" name="Ent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Entity</a:t>
            </a:r>
          </a:p>
        </p:txBody>
      </p:sp>
      <p:sp>
        <p:nvSpPr>
          <p:cNvPr id="223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&lt;Test /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&lt;Test /&gt;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creenshot 2021-11-26 at 11.32.00.png" descr="Screenshot 2021-11-26 at 11.32.0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284777" y="1244203"/>
            <a:ext cx="8735471" cy="11227686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29" name="Test Fro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Front</a:t>
            </a:r>
          </a:p>
        </p:txBody>
      </p:sp>
      <p:sp>
        <p:nvSpPr>
          <p:cNvPr id="230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Sommaires</a:t>
            </a:r>
          </a:p>
        </p:txBody>
      </p:sp>
      <p:sp>
        <p:nvSpPr>
          <p:cNvPr id="157" name="Guideli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Guideline</a:t>
            </a:r>
          </a:p>
        </p:txBody>
      </p:sp>
      <p:sp>
        <p:nvSpPr>
          <p:cNvPr id="158" name="Notre projet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7" marL="4145660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lvl="7" marL="4145660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  <a:r>
              <a:t>Notre projet :</a:t>
            </a:r>
          </a:p>
          <a:p>
            <a:pPr lvl="8" marL="4639436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  <a:r>
              <a:t>Organisation</a:t>
            </a:r>
          </a:p>
          <a:p>
            <a:pPr lvl="8" marL="4639436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  <a:r>
              <a:t>Technos</a:t>
            </a:r>
          </a:p>
          <a:p>
            <a:pPr lvl="8" marL="4639436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  <a:r>
              <a:t>Wireframe</a:t>
            </a:r>
          </a:p>
          <a:p>
            <a:pPr lvl="7" marL="4145660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  <a:r>
              <a:t>Codes</a:t>
            </a:r>
          </a:p>
          <a:p>
            <a:pPr lvl="7" marL="4145660" indent="-689229" defTabSz="1975054">
              <a:spcBef>
                <a:spcPts val="3600"/>
              </a:spcBef>
              <a:defRPr sz="5508">
                <a:solidFill>
                  <a:schemeClr val="accent1">
                    <a:lumOff val="-13575"/>
                  </a:schemeClr>
                </a:solidFill>
              </a:defRPr>
            </a:pPr>
            <a:r>
              <a:t>Démo</a:t>
            </a:r>
          </a:p>
        </p:txBody>
      </p:sp>
      <p:sp>
        <p:nvSpPr>
          <p:cNvPr id="15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shot 2021-11-26 at 11.34.30.png" descr="Screenshot 2021-11-26 at 11.3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458" y="3234731"/>
            <a:ext cx="9351956" cy="724621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33" name="Screenshot 2021-11-26 at 11.34.15.png" descr="Screenshot 2021-11-26 at 11.34.15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123" r="0" b="123"/>
          <a:stretch>
            <a:fillRect/>
          </a:stretch>
        </p:blipFill>
        <p:spPr>
          <a:xfrm>
            <a:off x="1763458" y="1244203"/>
            <a:ext cx="9351956" cy="11227687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4" name="Test Back"/>
          <p:cNvSpPr txBox="1"/>
          <p:nvPr>
            <p:ph type="title"/>
          </p:nvPr>
        </p:nvSpPr>
        <p:spPr>
          <a:xfrm>
            <a:off x="12763016" y="1269045"/>
            <a:ext cx="9779001" cy="5882274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Test Back</a:t>
            </a:r>
          </a:p>
        </p:txBody>
      </p:sp>
      <p:sp>
        <p:nvSpPr>
          <p:cNvPr id="235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3" dur="indefinite" fill="hold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2" grpId="3"/>
      <p:bldP build="whole" bldLvl="1" animBg="1" rev="0" advAuto="0" spid="23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ERC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MERCI</a:t>
            </a:r>
          </a:p>
        </p:txBody>
      </p:sp>
      <p:sp>
        <p:nvSpPr>
          <p:cNvPr id="238" name="WILDCODE SCHOOL 2021 UNDEFINE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WILDCODE SCHOOL 2021 UNDEFINED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otre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Notre projet</a:t>
            </a:r>
          </a:p>
        </p:txBody>
      </p:sp>
      <p:sp>
        <p:nvSpPr>
          <p:cNvPr id="162" name="Qu’est ce que Notre Projet ?"/>
          <p:cNvSpPr txBox="1"/>
          <p:nvPr>
            <p:ph type="body" sz="quarter" idx="4294967295"/>
          </p:nvPr>
        </p:nvSpPr>
        <p:spPr>
          <a:xfrm>
            <a:off x="1206500" y="7781990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Qu’est ce que Notre Projet ?</a:t>
            </a:r>
          </a:p>
        </p:txBody>
      </p:sp>
      <p:sp>
        <p:nvSpPr>
          <p:cNvPr id="163" name="Slide Number"/>
          <p:cNvSpPr txBox="1"/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askManager"/>
          <p:cNvSpPr txBox="1"/>
          <p:nvPr>
            <p:ph type="body" idx="1"/>
          </p:nvPr>
        </p:nvSpPr>
        <p:spPr>
          <a:xfrm>
            <a:off x="1193800" y="-7333038"/>
            <a:ext cx="21971000" cy="7241584"/>
          </a:xfrm>
          <a:prstGeom prst="rect">
            <a:avLst/>
          </a:prstGeom>
        </p:spPr>
        <p:txBody>
          <a:bodyPr/>
          <a:lstStyle/>
          <a:p>
            <a:pPr/>
            <a:r>
              <a:t>TaskManager</a:t>
            </a:r>
          </a:p>
        </p:txBody>
      </p:sp>
      <p:sp>
        <p:nvSpPr>
          <p:cNvPr id="166" name="Application de gestion et d’affichage de tasks."/>
          <p:cNvSpPr txBox="1"/>
          <p:nvPr>
            <p:ph type="body" idx="21"/>
          </p:nvPr>
        </p:nvSpPr>
        <p:spPr>
          <a:xfrm>
            <a:off x="849006" y="13807454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Application de gestion et d’affichage de tasks.</a:t>
            </a:r>
          </a:p>
        </p:txBody>
      </p:sp>
      <p:sp>
        <p:nvSpPr>
          <p:cNvPr id="16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521 0.629879" origin="layout" pathEditMode="relative">
                                      <p:cBhvr>
                                        <p:cTn id="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40445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/>
            </a:gs>
            <a:gs pos="100000">
              <a:srgbClr val="970EAF"/>
            </a:gs>
          </a:gsLst>
          <a:lin ang="793210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Organisation"/>
          <p:cNvSpPr txBox="1"/>
          <p:nvPr>
            <p:ph type="title" idx="4294967295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Organisation</a:t>
            </a:r>
          </a:p>
        </p:txBody>
      </p:sp>
      <p:sp>
        <p:nvSpPr>
          <p:cNvPr id="171" name="Trello"/>
          <p:cNvSpPr txBox="1"/>
          <p:nvPr>
            <p:ph type="body" sz="quarter" idx="4294967295"/>
          </p:nvPr>
        </p:nvSpPr>
        <p:spPr>
          <a:xfrm>
            <a:off x="1206500" y="7781990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6">
                    <a:lumOff val="16165"/>
                  </a:schemeClr>
                </a:solidFill>
              </a:defRPr>
            </a:lvl1pPr>
          </a:lstStyle>
          <a:p>
            <a:pPr/>
            <a:r>
              <a:t>Trello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/>
            </a:gs>
            <a:gs pos="100000">
              <a:srgbClr val="970EAF"/>
            </a:gs>
          </a:gsLst>
          <a:lin ang="793210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shot 2021-10-29 at 15.18.33.png" descr="Screenshot 2021-10-29 at 15.18.3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6450" t="0" r="216" b="9431"/>
          <a:stretch>
            <a:fillRect/>
          </a:stretch>
        </p:blipFill>
        <p:spPr>
          <a:xfrm>
            <a:off x="15824199" y="1741378"/>
            <a:ext cx="7359949" cy="5421423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4" name="Screenshot 2021-10-29 at 15.21.08.png" descr="Screenshot 2021-10-29 at 15.21.08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824199" y="8323856"/>
            <a:ext cx="7360060" cy="3653745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5" name="Screenshot 2021-10-29 at 15.18.33.png" descr="Screenshot 2021-10-29 at 15.18.33.png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rcRect l="33333" t="1213" r="33333" b="1213"/>
          <a:stretch>
            <a:fillRect/>
          </a:stretch>
        </p:blipFill>
        <p:spPr>
          <a:xfrm>
            <a:off x="1211198" y="1739900"/>
            <a:ext cx="14168502" cy="11243712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AVANT"/>
          <p:cNvSpPr txBox="1"/>
          <p:nvPr/>
        </p:nvSpPr>
        <p:spPr>
          <a:xfrm>
            <a:off x="1144481" y="333196"/>
            <a:ext cx="22095037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AVANT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7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3"/>
      <p:bldP build="whole" bldLvl="1" animBg="1" rev="0" advAuto="0" spid="175" grpId="1"/>
      <p:bldP build="whole" bldLvl="1" animBg="1" rev="0" advAuto="0" spid="17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/>
            </a:gs>
            <a:gs pos="100000">
              <a:srgbClr val="970EAF"/>
            </a:gs>
          </a:gsLst>
          <a:lin ang="793210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shot 2021-11-26 at 11.48.20.png" descr="Screenshot 2021-11-26 at 11.48.2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325891" y="2263534"/>
            <a:ext cx="12219602" cy="54229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0" name="Screenshot 2021-10-29 at 15.21.08.png" descr="Screenshot 2021-10-29 at 15.21.08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755720" y="8339338"/>
            <a:ext cx="7360060" cy="3653744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1" name="Screenshot 2021-11-26 at 11.46.24.png" descr="Screenshot 2021-11-26 at 11.46.24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27" t="98" r="27" b="2645"/>
          <a:stretch>
            <a:fillRect/>
          </a:stretch>
        </p:blipFill>
        <p:spPr>
          <a:xfrm>
            <a:off x="1163686" y="2248639"/>
            <a:ext cx="8202399" cy="10144369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APRÈS"/>
          <p:cNvSpPr txBox="1"/>
          <p:nvPr/>
        </p:nvSpPr>
        <p:spPr>
          <a:xfrm>
            <a:off x="1144481" y="780062"/>
            <a:ext cx="22095037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APRÈS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7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whole" bldLvl="1" animBg="1" rev="0" advAuto="0" spid="180" grpId="3"/>
      <p:bldP build="whole" bldLvl="1" animBg="1" rev="0" advAuto="0" spid="1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Nos Technolo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Nos Technologies</a:t>
            </a:r>
          </a:p>
        </p:txBody>
      </p:sp>
      <p:sp>
        <p:nvSpPr>
          <p:cNvPr id="186" name="React TypeScript, Mongodb, Type-Graphql, Apollo, NodeJS."/>
          <p:cNvSpPr txBox="1"/>
          <p:nvPr>
            <p:ph type="body" sz="quarter" idx="4294967295"/>
          </p:nvPr>
        </p:nvSpPr>
        <p:spPr>
          <a:xfrm>
            <a:off x="1206500" y="7781990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React TypeScript, Mongodb, Type-Graphql, Apollo, NodeJS.</a:t>
            </a:r>
          </a:p>
        </p:txBody>
      </p:sp>
      <p:sp>
        <p:nvSpPr>
          <p:cNvPr id="187" name="Slide Number"/>
          <p:cNvSpPr txBox="1"/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pollo-Clie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414236">
              <a:defRPr spc="-134" sz="6728"/>
            </a:pPr>
            <a:r>
              <a:t>Apollo-Client</a:t>
            </a:r>
          </a:p>
          <a:p>
            <a:pPr defTabSz="1414236">
              <a:defRPr spc="-134" sz="6728"/>
            </a:pPr>
            <a:r>
              <a:t>Material-UI </a:t>
            </a:r>
          </a:p>
          <a:p>
            <a:pPr defTabSz="1414236">
              <a:defRPr spc="-134" sz="6728"/>
            </a:pPr>
            <a:r>
              <a:t>React-Hook-Form</a:t>
            </a:r>
          </a:p>
          <a:p>
            <a:pPr defTabSz="1414236">
              <a:defRPr spc="-134" sz="6728"/>
            </a:pPr>
            <a:r>
              <a:t>React TypeScript</a:t>
            </a:r>
          </a:p>
        </p:txBody>
      </p:sp>
      <p:sp>
        <p:nvSpPr>
          <p:cNvPr id="190" name="Front-End"/>
          <p:cNvSpPr/>
          <p:nvPr>
            <p:ph type="body" sz="quarter" idx="17"/>
          </p:nvPr>
        </p:nvSpPr>
        <p:spPr>
          <a:xfrm>
            <a:off x="1206500" y="8896756"/>
            <a:ext cx="21971000" cy="696977"/>
          </a:xfrm>
          <a:prstGeom prst="roundRect">
            <a:avLst>
              <a:gd name="adj" fmla="val 0"/>
            </a:avLst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