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0" r:id="rId4"/>
    <p:sldId id="261" r:id="rId5"/>
    <p:sldId id="270" r:id="rId6"/>
    <p:sldId id="271" r:id="rId7"/>
    <p:sldId id="277" r:id="rId8"/>
    <p:sldId id="276" r:id="rId9"/>
    <p:sldId id="278" r:id="rId10"/>
    <p:sldId id="279" r:id="rId11"/>
    <p:sldId id="272" r:id="rId12"/>
    <p:sldId id="273" r:id="rId13"/>
    <p:sldId id="258" r:id="rId14"/>
    <p:sldId id="259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76758-3FA9-4B1F-BECF-45DB24198C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C991DE5-F06E-4759-A914-E09ABBE9A099}">
      <dgm:prSet phldrT="[Text]" custT="1"/>
      <dgm:spPr/>
      <dgm:t>
        <a:bodyPr/>
        <a:lstStyle/>
        <a:p>
          <a:r>
            <a:rPr lang="en-US" sz="1200" dirty="0"/>
            <a:t>END ADD</a:t>
          </a:r>
        </a:p>
      </dgm:t>
    </dgm:pt>
    <dgm:pt modelId="{D48C03B5-319C-4340-821D-39B1670730D6}" type="parTrans" cxnId="{8D790B62-7F8A-4FEC-B240-6E55E15F2078}">
      <dgm:prSet/>
      <dgm:spPr/>
      <dgm:t>
        <a:bodyPr/>
        <a:lstStyle/>
        <a:p>
          <a:endParaRPr lang="en-US"/>
        </a:p>
      </dgm:t>
    </dgm:pt>
    <dgm:pt modelId="{A8C575D4-35D5-40EB-9671-696CA1F937CC}" type="sibTrans" cxnId="{8D790B62-7F8A-4FEC-B240-6E55E15F2078}">
      <dgm:prSet/>
      <dgm:spPr/>
      <dgm:t>
        <a:bodyPr/>
        <a:lstStyle/>
        <a:p>
          <a:endParaRPr lang="en-US"/>
        </a:p>
      </dgm:t>
    </dgm:pt>
    <dgm:pt modelId="{4E6CE6BA-3A21-4E3A-9FC8-459C2C0F57DC}">
      <dgm:prSet phldrT="[Text]" custT="1"/>
      <dgm:spPr/>
      <dgm:t>
        <a:bodyPr/>
        <a:lstStyle/>
        <a:p>
          <a:r>
            <a:rPr lang="en-US" sz="1200" dirty="0"/>
            <a:t>@</a:t>
          </a:r>
        </a:p>
      </dgm:t>
    </dgm:pt>
    <dgm:pt modelId="{E82FA597-A258-4496-8FCA-6D91493BE023}" type="parTrans" cxnId="{7854B0A2-01C8-4F88-B5CA-0BA3C3D28F60}">
      <dgm:prSet/>
      <dgm:spPr/>
      <dgm:t>
        <a:bodyPr/>
        <a:lstStyle/>
        <a:p>
          <a:endParaRPr lang="en-US"/>
        </a:p>
      </dgm:t>
    </dgm:pt>
    <dgm:pt modelId="{D75338C5-67BA-4663-9420-156E23914995}" type="sibTrans" cxnId="{7854B0A2-01C8-4F88-B5CA-0BA3C3D28F60}">
      <dgm:prSet/>
      <dgm:spPr/>
      <dgm:t>
        <a:bodyPr/>
        <a:lstStyle/>
        <a:p>
          <a:endParaRPr lang="en-US"/>
        </a:p>
      </dgm:t>
    </dgm:pt>
    <dgm:pt modelId="{98FD24DF-6227-4001-B62B-7E4016A8151F}">
      <dgm:prSet phldrT="[Text]" custT="1"/>
      <dgm:spPr/>
      <dgm:t>
        <a:bodyPr/>
        <a:lstStyle/>
        <a:p>
          <a:r>
            <a:rPr lang="en-US" sz="1200" dirty="0"/>
            <a:t>START ADD</a:t>
          </a:r>
        </a:p>
      </dgm:t>
    </dgm:pt>
    <dgm:pt modelId="{A03BDA67-9129-4D38-A4CF-3FF5DF17AE33}" type="parTrans" cxnId="{77F01ABD-030C-4904-BB2E-C8AAFCDAC3AC}">
      <dgm:prSet/>
      <dgm:spPr/>
      <dgm:t>
        <a:bodyPr/>
        <a:lstStyle/>
        <a:p>
          <a:endParaRPr lang="en-US"/>
        </a:p>
      </dgm:t>
    </dgm:pt>
    <dgm:pt modelId="{92E4D825-C541-47CB-B4B9-53FE139A24B5}" type="sibTrans" cxnId="{77F01ABD-030C-4904-BB2E-C8AAFCDAC3AC}">
      <dgm:prSet/>
      <dgm:spPr/>
      <dgm:t>
        <a:bodyPr/>
        <a:lstStyle/>
        <a:p>
          <a:endParaRPr lang="en-US"/>
        </a:p>
      </dgm:t>
    </dgm:pt>
    <dgm:pt modelId="{F1AF137C-F78A-4923-8986-DABAB4EF2D10}">
      <dgm:prSet phldrT="[Text]" custT="1"/>
      <dgm:spPr/>
      <dgm:t>
        <a:bodyPr/>
        <a:lstStyle/>
        <a:p>
          <a:r>
            <a:rPr lang="en-US" sz="1200" dirty="0"/>
            <a:t>#</a:t>
          </a:r>
        </a:p>
      </dgm:t>
    </dgm:pt>
    <dgm:pt modelId="{AE43228C-1194-4153-A9ED-07ED832018CB}" type="sibTrans" cxnId="{5E90B170-582F-47CD-AAF1-A4024FA15D96}">
      <dgm:prSet/>
      <dgm:spPr/>
      <dgm:t>
        <a:bodyPr/>
        <a:lstStyle/>
        <a:p>
          <a:endParaRPr lang="en-US"/>
        </a:p>
      </dgm:t>
    </dgm:pt>
    <dgm:pt modelId="{B21A05E2-62A9-4195-8B6F-B252F2FB3B5E}" type="parTrans" cxnId="{5E90B170-582F-47CD-AAF1-A4024FA15D96}">
      <dgm:prSet/>
      <dgm:spPr/>
      <dgm:t>
        <a:bodyPr/>
        <a:lstStyle/>
        <a:p>
          <a:endParaRPr lang="en-US"/>
        </a:p>
      </dgm:t>
    </dgm:pt>
    <dgm:pt modelId="{35AA5A77-00C8-4799-BF43-E350493A8E69}" type="pres">
      <dgm:prSet presAssocID="{3EA76758-3FA9-4B1F-BECF-45DB24198C8D}" presName="Name0" presStyleCnt="0">
        <dgm:presLayoutVars>
          <dgm:dir/>
          <dgm:animLvl val="lvl"/>
          <dgm:resizeHandles val="exact"/>
        </dgm:presLayoutVars>
      </dgm:prSet>
      <dgm:spPr/>
    </dgm:pt>
    <dgm:pt modelId="{7E394B6F-A922-4047-8A6D-946BCBCCD338}" type="pres">
      <dgm:prSet presAssocID="{F1AF137C-F78A-4923-8986-DABAB4EF2D1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547B1-1698-4F30-B91B-F5649295637A}" type="pres">
      <dgm:prSet presAssocID="{AE43228C-1194-4153-A9ED-07ED832018CB}" presName="parTxOnlySpace" presStyleCnt="0"/>
      <dgm:spPr/>
    </dgm:pt>
    <dgm:pt modelId="{F141396F-7EF0-4F20-9B46-392AB605D1C0}" type="pres">
      <dgm:prSet presAssocID="{5C991DE5-F06E-4759-A914-E09ABBE9A0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A38DD-7D1A-4167-A7FA-1D49DED3D5CF}" type="pres">
      <dgm:prSet presAssocID="{A8C575D4-35D5-40EB-9671-696CA1F937CC}" presName="parTxOnlySpace" presStyleCnt="0"/>
      <dgm:spPr/>
    </dgm:pt>
    <dgm:pt modelId="{6AA9F9D7-8DE6-492D-AE71-7E1F6C830D09}" type="pres">
      <dgm:prSet presAssocID="{98FD24DF-6227-4001-B62B-7E4016A8151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DDAE2-2830-4F54-AE01-2033CD3889CB}" type="pres">
      <dgm:prSet presAssocID="{92E4D825-C541-47CB-B4B9-53FE139A24B5}" presName="parTxOnlySpace" presStyleCnt="0"/>
      <dgm:spPr/>
    </dgm:pt>
    <dgm:pt modelId="{0204EC50-FBC0-4C2C-A63C-BF1C4B1F9BD9}" type="pres">
      <dgm:prSet presAssocID="{4E6CE6BA-3A21-4E3A-9FC8-459C2C0F57D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F01ABD-030C-4904-BB2E-C8AAFCDAC3AC}" srcId="{3EA76758-3FA9-4B1F-BECF-45DB24198C8D}" destId="{98FD24DF-6227-4001-B62B-7E4016A8151F}" srcOrd="2" destOrd="0" parTransId="{A03BDA67-9129-4D38-A4CF-3FF5DF17AE33}" sibTransId="{92E4D825-C541-47CB-B4B9-53FE139A24B5}"/>
    <dgm:cxn modelId="{4920D6BB-E65E-4A30-9E54-12C8B393DCD3}" type="presOf" srcId="{4E6CE6BA-3A21-4E3A-9FC8-459C2C0F57DC}" destId="{0204EC50-FBC0-4C2C-A63C-BF1C4B1F9BD9}" srcOrd="0" destOrd="0" presId="urn:microsoft.com/office/officeart/2005/8/layout/chevron1"/>
    <dgm:cxn modelId="{8D790B62-7F8A-4FEC-B240-6E55E15F2078}" srcId="{3EA76758-3FA9-4B1F-BECF-45DB24198C8D}" destId="{5C991DE5-F06E-4759-A914-E09ABBE9A099}" srcOrd="1" destOrd="0" parTransId="{D48C03B5-319C-4340-821D-39B1670730D6}" sibTransId="{A8C575D4-35D5-40EB-9671-696CA1F937CC}"/>
    <dgm:cxn modelId="{F02D3B97-87AD-477D-B490-F929E7A30D3D}" type="presOf" srcId="{F1AF137C-F78A-4923-8986-DABAB4EF2D10}" destId="{7E394B6F-A922-4047-8A6D-946BCBCCD338}" srcOrd="0" destOrd="0" presId="urn:microsoft.com/office/officeart/2005/8/layout/chevron1"/>
    <dgm:cxn modelId="{917A1ECA-0887-4FEF-B3C3-A59A19A3ACAE}" type="presOf" srcId="{3EA76758-3FA9-4B1F-BECF-45DB24198C8D}" destId="{35AA5A77-00C8-4799-BF43-E350493A8E69}" srcOrd="0" destOrd="0" presId="urn:microsoft.com/office/officeart/2005/8/layout/chevron1"/>
    <dgm:cxn modelId="{5E90B170-582F-47CD-AAF1-A4024FA15D96}" srcId="{3EA76758-3FA9-4B1F-BECF-45DB24198C8D}" destId="{F1AF137C-F78A-4923-8986-DABAB4EF2D10}" srcOrd="0" destOrd="0" parTransId="{B21A05E2-62A9-4195-8B6F-B252F2FB3B5E}" sibTransId="{AE43228C-1194-4153-A9ED-07ED832018CB}"/>
    <dgm:cxn modelId="{7854B0A2-01C8-4F88-B5CA-0BA3C3D28F60}" srcId="{3EA76758-3FA9-4B1F-BECF-45DB24198C8D}" destId="{4E6CE6BA-3A21-4E3A-9FC8-459C2C0F57DC}" srcOrd="3" destOrd="0" parTransId="{E82FA597-A258-4496-8FCA-6D91493BE023}" sibTransId="{D75338C5-67BA-4663-9420-156E23914995}"/>
    <dgm:cxn modelId="{998D0497-A046-40FE-BF51-D123E08BE56A}" type="presOf" srcId="{98FD24DF-6227-4001-B62B-7E4016A8151F}" destId="{6AA9F9D7-8DE6-492D-AE71-7E1F6C830D09}" srcOrd="0" destOrd="0" presId="urn:microsoft.com/office/officeart/2005/8/layout/chevron1"/>
    <dgm:cxn modelId="{BF5F522B-93C7-4C42-A757-D4805D75BD51}" type="presOf" srcId="{5C991DE5-F06E-4759-A914-E09ABBE9A099}" destId="{F141396F-7EF0-4F20-9B46-392AB605D1C0}" srcOrd="0" destOrd="0" presId="urn:microsoft.com/office/officeart/2005/8/layout/chevron1"/>
    <dgm:cxn modelId="{1DC2EA78-DB86-449B-9D9E-881B87251D01}" type="presParOf" srcId="{35AA5A77-00C8-4799-BF43-E350493A8E69}" destId="{7E394B6F-A922-4047-8A6D-946BCBCCD338}" srcOrd="0" destOrd="0" presId="urn:microsoft.com/office/officeart/2005/8/layout/chevron1"/>
    <dgm:cxn modelId="{8D29F6AC-7C5D-4ED9-8864-7585F064BA86}" type="presParOf" srcId="{35AA5A77-00C8-4799-BF43-E350493A8E69}" destId="{E6A547B1-1698-4F30-B91B-F5649295637A}" srcOrd="1" destOrd="0" presId="urn:microsoft.com/office/officeart/2005/8/layout/chevron1"/>
    <dgm:cxn modelId="{4D625FBD-D589-493D-8C6B-64DDB1DD42FC}" type="presParOf" srcId="{35AA5A77-00C8-4799-BF43-E350493A8E69}" destId="{F141396F-7EF0-4F20-9B46-392AB605D1C0}" srcOrd="2" destOrd="0" presId="urn:microsoft.com/office/officeart/2005/8/layout/chevron1"/>
    <dgm:cxn modelId="{7D6CD324-3ADD-4C16-9E91-AFE68A1957E4}" type="presParOf" srcId="{35AA5A77-00C8-4799-BF43-E350493A8E69}" destId="{BD9A38DD-7D1A-4167-A7FA-1D49DED3D5CF}" srcOrd="3" destOrd="0" presId="urn:microsoft.com/office/officeart/2005/8/layout/chevron1"/>
    <dgm:cxn modelId="{9F567A98-D4A8-4E23-ABC7-61AFEF2929CF}" type="presParOf" srcId="{35AA5A77-00C8-4799-BF43-E350493A8E69}" destId="{6AA9F9D7-8DE6-492D-AE71-7E1F6C830D09}" srcOrd="4" destOrd="0" presId="urn:microsoft.com/office/officeart/2005/8/layout/chevron1"/>
    <dgm:cxn modelId="{637F8C76-268E-47D0-A7A3-5CBCCA11F9EC}" type="presParOf" srcId="{35AA5A77-00C8-4799-BF43-E350493A8E69}" destId="{5C2DDAE2-2830-4F54-AE01-2033CD3889CB}" srcOrd="5" destOrd="0" presId="urn:microsoft.com/office/officeart/2005/8/layout/chevron1"/>
    <dgm:cxn modelId="{8A60E2BB-1C67-47DC-BCC4-84945A7E04A3}" type="presParOf" srcId="{35AA5A77-00C8-4799-BF43-E350493A8E69}" destId="{0204EC50-FBC0-4C2C-A63C-BF1C4B1F9BD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3EEF3-B1B7-46F2-84CD-378CA70BAF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523F2F4-ABB2-4766-8150-9D4E5914F519}">
      <dgm:prSet phldrT="[Text]" custT="1"/>
      <dgm:spPr/>
      <dgm:t>
        <a:bodyPr/>
        <a:lstStyle/>
        <a:p>
          <a:r>
            <a:rPr lang="en-US" sz="1200"/>
            <a:t>START ADD</a:t>
          </a:r>
          <a:endParaRPr lang="en-US" sz="1200" dirty="0"/>
        </a:p>
      </dgm:t>
    </dgm:pt>
    <dgm:pt modelId="{50054A27-A3BA-4123-BCE1-118BC7A477E6}" type="parTrans" cxnId="{61A00A59-6653-4F78-88E1-1139602C5871}">
      <dgm:prSet/>
      <dgm:spPr/>
      <dgm:t>
        <a:bodyPr/>
        <a:lstStyle/>
        <a:p>
          <a:endParaRPr lang="en-US"/>
        </a:p>
      </dgm:t>
    </dgm:pt>
    <dgm:pt modelId="{46109359-7ABD-4DCE-ABCE-77230C737938}" type="sibTrans" cxnId="{61A00A59-6653-4F78-88E1-1139602C5871}">
      <dgm:prSet/>
      <dgm:spPr/>
      <dgm:t>
        <a:bodyPr/>
        <a:lstStyle/>
        <a:p>
          <a:endParaRPr lang="en-US"/>
        </a:p>
      </dgm:t>
    </dgm:pt>
    <dgm:pt modelId="{A243686A-D6C6-4DD4-9866-80A9ECF75AD6}">
      <dgm:prSet phldrT="[Text]" custT="1"/>
      <dgm:spPr/>
      <dgm:t>
        <a:bodyPr/>
        <a:lstStyle/>
        <a:p>
          <a:r>
            <a:rPr lang="en-US" sz="1200" dirty="0"/>
            <a:t>PARITY</a:t>
          </a:r>
        </a:p>
      </dgm:t>
    </dgm:pt>
    <dgm:pt modelId="{430511ED-6CF2-4B97-A9A2-A83267FC1ABD}" type="parTrans" cxnId="{22F4025E-C144-4684-8096-A030C2CC0EAC}">
      <dgm:prSet/>
      <dgm:spPr/>
      <dgm:t>
        <a:bodyPr/>
        <a:lstStyle/>
        <a:p>
          <a:endParaRPr lang="en-US"/>
        </a:p>
      </dgm:t>
    </dgm:pt>
    <dgm:pt modelId="{CF907DD6-02F4-4BDA-94D1-FF7201CF6A75}" type="sibTrans" cxnId="{22F4025E-C144-4684-8096-A030C2CC0EAC}">
      <dgm:prSet/>
      <dgm:spPr/>
      <dgm:t>
        <a:bodyPr/>
        <a:lstStyle/>
        <a:p>
          <a:endParaRPr lang="en-US"/>
        </a:p>
      </dgm:t>
    </dgm:pt>
    <dgm:pt modelId="{FB4D6768-27A4-48B6-9104-84C2F3038F7F}">
      <dgm:prSet phldrT="[Text]" custT="1"/>
      <dgm:spPr/>
      <dgm:t>
        <a:bodyPr/>
        <a:lstStyle/>
        <a:p>
          <a:pPr algn="ctr"/>
          <a:r>
            <a:rPr lang="en-US" sz="1200" dirty="0"/>
            <a:t>END ADD</a:t>
          </a:r>
        </a:p>
      </dgm:t>
    </dgm:pt>
    <dgm:pt modelId="{52EF0A1C-4D99-4661-93BC-5583550EAFF7}" type="parTrans" cxnId="{7909192A-E71B-4D48-B2E6-737DC2FEDBA7}">
      <dgm:prSet/>
      <dgm:spPr/>
      <dgm:t>
        <a:bodyPr/>
        <a:lstStyle/>
        <a:p>
          <a:endParaRPr lang="en-US"/>
        </a:p>
      </dgm:t>
    </dgm:pt>
    <dgm:pt modelId="{D116CC69-0234-4313-8732-0E9F182F824F}" type="sibTrans" cxnId="{7909192A-E71B-4D48-B2E6-737DC2FEDBA7}">
      <dgm:prSet/>
      <dgm:spPr/>
      <dgm:t>
        <a:bodyPr/>
        <a:lstStyle/>
        <a:p>
          <a:endParaRPr lang="en-US"/>
        </a:p>
      </dgm:t>
    </dgm:pt>
    <dgm:pt modelId="{295866A6-71ED-480A-9EA6-831FAF1685B6}" type="pres">
      <dgm:prSet presAssocID="{5D63EEF3-B1B7-46F2-84CD-378CA70BAFDB}" presName="Name0" presStyleCnt="0">
        <dgm:presLayoutVars>
          <dgm:dir val="rev"/>
          <dgm:animLvl val="lvl"/>
          <dgm:resizeHandles val="exact"/>
        </dgm:presLayoutVars>
      </dgm:prSet>
      <dgm:spPr/>
    </dgm:pt>
    <dgm:pt modelId="{570FC466-5ABB-4D4C-B753-C79F2EC3D7FF}" type="pres">
      <dgm:prSet presAssocID="{9523F2F4-ABB2-4766-8150-9D4E5914F51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B5F3CC-856C-4FCB-AF94-447E4171F939}" type="pres">
      <dgm:prSet presAssocID="{46109359-7ABD-4DCE-ABCE-77230C737938}" presName="parTxOnlySpace" presStyleCnt="0"/>
      <dgm:spPr/>
    </dgm:pt>
    <dgm:pt modelId="{7BB613DC-CA9B-4C08-BD92-E2B8B414C9D3}" type="pres">
      <dgm:prSet presAssocID="{FB4D6768-27A4-48B6-9104-84C2F3038F7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448E5-B51D-4F83-985F-F54600E640C3}" type="pres">
      <dgm:prSet presAssocID="{D116CC69-0234-4313-8732-0E9F182F824F}" presName="parTxOnlySpace" presStyleCnt="0"/>
      <dgm:spPr/>
    </dgm:pt>
    <dgm:pt modelId="{468B37FA-C20F-4DD0-ADC5-00FEE19BCEEC}" type="pres">
      <dgm:prSet presAssocID="{A243686A-D6C6-4DD4-9866-80A9ECF75AD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462EA5-7BFA-4CA3-B3B9-B56F1A4D5372}" type="presOf" srcId="{9523F2F4-ABB2-4766-8150-9D4E5914F519}" destId="{570FC466-5ABB-4D4C-B753-C79F2EC3D7FF}" srcOrd="0" destOrd="0" presId="urn:microsoft.com/office/officeart/2005/8/layout/chevron1"/>
    <dgm:cxn modelId="{2D9A9A1B-D0B5-4458-A775-65596CAAD7EE}" type="presOf" srcId="{FB4D6768-27A4-48B6-9104-84C2F3038F7F}" destId="{7BB613DC-CA9B-4C08-BD92-E2B8B414C9D3}" srcOrd="0" destOrd="0" presId="urn:microsoft.com/office/officeart/2005/8/layout/chevron1"/>
    <dgm:cxn modelId="{E8195B22-FF35-4AAD-8D6D-58C59AE6E4F2}" type="presOf" srcId="{5D63EEF3-B1B7-46F2-84CD-378CA70BAFDB}" destId="{295866A6-71ED-480A-9EA6-831FAF1685B6}" srcOrd="0" destOrd="0" presId="urn:microsoft.com/office/officeart/2005/8/layout/chevron1"/>
    <dgm:cxn modelId="{576B187C-FBCB-4D2D-B40B-4FC67882D10C}" type="presOf" srcId="{A243686A-D6C6-4DD4-9866-80A9ECF75AD6}" destId="{468B37FA-C20F-4DD0-ADC5-00FEE19BCEEC}" srcOrd="0" destOrd="0" presId="urn:microsoft.com/office/officeart/2005/8/layout/chevron1"/>
    <dgm:cxn modelId="{61A00A59-6653-4F78-88E1-1139602C5871}" srcId="{5D63EEF3-B1B7-46F2-84CD-378CA70BAFDB}" destId="{9523F2F4-ABB2-4766-8150-9D4E5914F519}" srcOrd="0" destOrd="0" parTransId="{50054A27-A3BA-4123-BCE1-118BC7A477E6}" sibTransId="{46109359-7ABD-4DCE-ABCE-77230C737938}"/>
    <dgm:cxn modelId="{7909192A-E71B-4D48-B2E6-737DC2FEDBA7}" srcId="{5D63EEF3-B1B7-46F2-84CD-378CA70BAFDB}" destId="{FB4D6768-27A4-48B6-9104-84C2F3038F7F}" srcOrd="1" destOrd="0" parTransId="{52EF0A1C-4D99-4661-93BC-5583550EAFF7}" sibTransId="{D116CC69-0234-4313-8732-0E9F182F824F}"/>
    <dgm:cxn modelId="{22F4025E-C144-4684-8096-A030C2CC0EAC}" srcId="{5D63EEF3-B1B7-46F2-84CD-378CA70BAFDB}" destId="{A243686A-D6C6-4DD4-9866-80A9ECF75AD6}" srcOrd="2" destOrd="0" parTransId="{430511ED-6CF2-4B97-A9A2-A83267FC1ABD}" sibTransId="{CF907DD6-02F4-4BDA-94D1-FF7201CF6A75}"/>
    <dgm:cxn modelId="{0848B44C-073C-465D-81CE-1D8B8C2C92C1}" type="presParOf" srcId="{295866A6-71ED-480A-9EA6-831FAF1685B6}" destId="{570FC466-5ABB-4D4C-B753-C79F2EC3D7FF}" srcOrd="0" destOrd="0" presId="urn:microsoft.com/office/officeart/2005/8/layout/chevron1"/>
    <dgm:cxn modelId="{E32F67D0-5966-40E6-B752-4ED20F3320A7}" type="presParOf" srcId="{295866A6-71ED-480A-9EA6-831FAF1685B6}" destId="{2CB5F3CC-856C-4FCB-AF94-447E4171F939}" srcOrd="1" destOrd="0" presId="urn:microsoft.com/office/officeart/2005/8/layout/chevron1"/>
    <dgm:cxn modelId="{795C9810-8334-4DC5-AAE0-5259DF2536AE}" type="presParOf" srcId="{295866A6-71ED-480A-9EA6-831FAF1685B6}" destId="{7BB613DC-CA9B-4C08-BD92-E2B8B414C9D3}" srcOrd="2" destOrd="0" presId="urn:microsoft.com/office/officeart/2005/8/layout/chevron1"/>
    <dgm:cxn modelId="{AF135498-0C6E-4187-ADCC-B00674D903DD}" type="presParOf" srcId="{295866A6-71ED-480A-9EA6-831FAF1685B6}" destId="{E5B448E5-B51D-4F83-985F-F54600E640C3}" srcOrd="3" destOrd="0" presId="urn:microsoft.com/office/officeart/2005/8/layout/chevron1"/>
    <dgm:cxn modelId="{7B8EF5ED-9B0D-439A-977C-CC311081241C}" type="presParOf" srcId="{295866A6-71ED-480A-9EA6-831FAF1685B6}" destId="{468B37FA-C20F-4DD0-ADC5-00FEE19BCEE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A76758-3FA9-4B1F-BECF-45DB24198C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7A1F10-01CF-40AF-8DAA-27C39E374660}">
      <dgm:prSet phldrT="[Text]" custT="1"/>
      <dgm:spPr/>
      <dgm:t>
        <a:bodyPr/>
        <a:lstStyle/>
        <a:p>
          <a:r>
            <a:rPr lang="en-US" sz="1200" dirty="0"/>
            <a:t>DATA</a:t>
          </a:r>
        </a:p>
      </dgm:t>
    </dgm:pt>
    <dgm:pt modelId="{1FF1ED99-D329-4838-8FF1-1AEB725FF8A6}" type="parTrans" cxnId="{7CF2F60D-F49F-448B-9304-FAA7C89B1C1F}">
      <dgm:prSet/>
      <dgm:spPr/>
      <dgm:t>
        <a:bodyPr/>
        <a:lstStyle/>
        <a:p>
          <a:endParaRPr lang="en-US"/>
        </a:p>
      </dgm:t>
    </dgm:pt>
    <dgm:pt modelId="{192B44FA-09EE-4C5B-A71C-A12403FD4EB4}" type="sibTrans" cxnId="{7CF2F60D-F49F-448B-9304-FAA7C89B1C1F}">
      <dgm:prSet/>
      <dgm:spPr/>
      <dgm:t>
        <a:bodyPr/>
        <a:lstStyle/>
        <a:p>
          <a:endParaRPr lang="en-US"/>
        </a:p>
      </dgm:t>
    </dgm:pt>
    <dgm:pt modelId="{5C991DE5-F06E-4759-A914-E09ABBE9A099}">
      <dgm:prSet phldrT="[Text]" custT="1"/>
      <dgm:spPr/>
      <dgm:t>
        <a:bodyPr/>
        <a:lstStyle/>
        <a:p>
          <a:r>
            <a:rPr lang="en-US" sz="1200" dirty="0"/>
            <a:t>END ADD</a:t>
          </a:r>
        </a:p>
      </dgm:t>
    </dgm:pt>
    <dgm:pt modelId="{D48C03B5-319C-4340-821D-39B1670730D6}" type="parTrans" cxnId="{8D790B62-7F8A-4FEC-B240-6E55E15F2078}">
      <dgm:prSet/>
      <dgm:spPr/>
      <dgm:t>
        <a:bodyPr/>
        <a:lstStyle/>
        <a:p>
          <a:endParaRPr lang="en-US"/>
        </a:p>
      </dgm:t>
    </dgm:pt>
    <dgm:pt modelId="{A8C575D4-35D5-40EB-9671-696CA1F937CC}" type="sibTrans" cxnId="{8D790B62-7F8A-4FEC-B240-6E55E15F2078}">
      <dgm:prSet/>
      <dgm:spPr/>
      <dgm:t>
        <a:bodyPr/>
        <a:lstStyle/>
        <a:p>
          <a:endParaRPr lang="en-US"/>
        </a:p>
      </dgm:t>
    </dgm:pt>
    <dgm:pt modelId="{4E6CE6BA-3A21-4E3A-9FC8-459C2C0F57DC}">
      <dgm:prSet phldrT="[Text]" custT="1"/>
      <dgm:spPr/>
      <dgm:t>
        <a:bodyPr/>
        <a:lstStyle/>
        <a:p>
          <a:r>
            <a:rPr lang="en-US" sz="1200" dirty="0"/>
            <a:t>$</a:t>
          </a:r>
        </a:p>
      </dgm:t>
    </dgm:pt>
    <dgm:pt modelId="{E82FA597-A258-4496-8FCA-6D91493BE023}" type="parTrans" cxnId="{7854B0A2-01C8-4F88-B5CA-0BA3C3D28F60}">
      <dgm:prSet/>
      <dgm:spPr/>
      <dgm:t>
        <a:bodyPr/>
        <a:lstStyle/>
        <a:p>
          <a:endParaRPr lang="en-US"/>
        </a:p>
      </dgm:t>
    </dgm:pt>
    <dgm:pt modelId="{D75338C5-67BA-4663-9420-156E23914995}" type="sibTrans" cxnId="{7854B0A2-01C8-4F88-B5CA-0BA3C3D28F60}">
      <dgm:prSet/>
      <dgm:spPr/>
      <dgm:t>
        <a:bodyPr/>
        <a:lstStyle/>
        <a:p>
          <a:endParaRPr lang="en-US"/>
        </a:p>
      </dgm:t>
    </dgm:pt>
    <dgm:pt modelId="{98FD24DF-6227-4001-B62B-7E4016A8151F}">
      <dgm:prSet phldrT="[Text]" custT="1"/>
      <dgm:spPr/>
      <dgm:t>
        <a:bodyPr/>
        <a:lstStyle/>
        <a:p>
          <a:r>
            <a:rPr lang="en-US" sz="1200" dirty="0"/>
            <a:t>START ADD</a:t>
          </a:r>
        </a:p>
      </dgm:t>
    </dgm:pt>
    <dgm:pt modelId="{A03BDA67-9129-4D38-A4CF-3FF5DF17AE33}" type="parTrans" cxnId="{77F01ABD-030C-4904-BB2E-C8AAFCDAC3AC}">
      <dgm:prSet/>
      <dgm:spPr/>
      <dgm:t>
        <a:bodyPr/>
        <a:lstStyle/>
        <a:p>
          <a:endParaRPr lang="en-US"/>
        </a:p>
      </dgm:t>
    </dgm:pt>
    <dgm:pt modelId="{92E4D825-C541-47CB-B4B9-53FE139A24B5}" type="sibTrans" cxnId="{77F01ABD-030C-4904-BB2E-C8AAFCDAC3AC}">
      <dgm:prSet/>
      <dgm:spPr/>
      <dgm:t>
        <a:bodyPr/>
        <a:lstStyle/>
        <a:p>
          <a:endParaRPr lang="en-US"/>
        </a:p>
      </dgm:t>
    </dgm:pt>
    <dgm:pt modelId="{F1AF137C-F78A-4923-8986-DABAB4EF2D10}">
      <dgm:prSet phldrT="[Text]" custT="1"/>
      <dgm:spPr/>
      <dgm:t>
        <a:bodyPr/>
        <a:lstStyle/>
        <a:p>
          <a:r>
            <a:rPr lang="en-US" sz="1200" dirty="0"/>
            <a:t>#</a:t>
          </a:r>
        </a:p>
      </dgm:t>
    </dgm:pt>
    <dgm:pt modelId="{AE43228C-1194-4153-A9ED-07ED832018CB}" type="sibTrans" cxnId="{5E90B170-582F-47CD-AAF1-A4024FA15D96}">
      <dgm:prSet/>
      <dgm:spPr/>
      <dgm:t>
        <a:bodyPr/>
        <a:lstStyle/>
        <a:p>
          <a:endParaRPr lang="en-US"/>
        </a:p>
      </dgm:t>
    </dgm:pt>
    <dgm:pt modelId="{B21A05E2-62A9-4195-8B6F-B252F2FB3B5E}" type="parTrans" cxnId="{5E90B170-582F-47CD-AAF1-A4024FA15D96}">
      <dgm:prSet/>
      <dgm:spPr/>
      <dgm:t>
        <a:bodyPr/>
        <a:lstStyle/>
        <a:p>
          <a:endParaRPr lang="en-US"/>
        </a:p>
      </dgm:t>
    </dgm:pt>
    <dgm:pt modelId="{35AA5A77-00C8-4799-BF43-E350493A8E69}" type="pres">
      <dgm:prSet presAssocID="{3EA76758-3FA9-4B1F-BECF-45DB24198C8D}" presName="Name0" presStyleCnt="0">
        <dgm:presLayoutVars>
          <dgm:dir/>
          <dgm:animLvl val="lvl"/>
          <dgm:resizeHandles val="exact"/>
        </dgm:presLayoutVars>
      </dgm:prSet>
      <dgm:spPr/>
    </dgm:pt>
    <dgm:pt modelId="{7E394B6F-A922-4047-8A6D-946BCBCCD338}" type="pres">
      <dgm:prSet presAssocID="{F1AF137C-F78A-4923-8986-DABAB4EF2D1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547B1-1698-4F30-B91B-F5649295637A}" type="pres">
      <dgm:prSet presAssocID="{AE43228C-1194-4153-A9ED-07ED832018CB}" presName="parTxOnlySpace" presStyleCnt="0"/>
      <dgm:spPr/>
    </dgm:pt>
    <dgm:pt modelId="{A15CCA46-7613-45EC-A0D6-F9C014C808B3}" type="pres">
      <dgm:prSet presAssocID="{597A1F10-01CF-40AF-8DAA-27C39E3746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26C09-3717-4E47-8DCF-530B76FE21E2}" type="pres">
      <dgm:prSet presAssocID="{192B44FA-09EE-4C5B-A71C-A12403FD4EB4}" presName="parTxOnlySpace" presStyleCnt="0"/>
      <dgm:spPr/>
    </dgm:pt>
    <dgm:pt modelId="{F141396F-7EF0-4F20-9B46-392AB605D1C0}" type="pres">
      <dgm:prSet presAssocID="{5C991DE5-F06E-4759-A914-E09ABBE9A09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A38DD-7D1A-4167-A7FA-1D49DED3D5CF}" type="pres">
      <dgm:prSet presAssocID="{A8C575D4-35D5-40EB-9671-696CA1F937CC}" presName="parTxOnlySpace" presStyleCnt="0"/>
      <dgm:spPr/>
    </dgm:pt>
    <dgm:pt modelId="{6AA9F9D7-8DE6-492D-AE71-7E1F6C830D09}" type="pres">
      <dgm:prSet presAssocID="{98FD24DF-6227-4001-B62B-7E4016A8151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DDAE2-2830-4F54-AE01-2033CD3889CB}" type="pres">
      <dgm:prSet presAssocID="{92E4D825-C541-47CB-B4B9-53FE139A24B5}" presName="parTxOnlySpace" presStyleCnt="0"/>
      <dgm:spPr/>
    </dgm:pt>
    <dgm:pt modelId="{0204EC50-FBC0-4C2C-A63C-BF1C4B1F9BD9}" type="pres">
      <dgm:prSet presAssocID="{4E6CE6BA-3A21-4E3A-9FC8-459C2C0F57D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E547B0-D66D-4E45-9C81-996021775EB2}" type="presOf" srcId="{597A1F10-01CF-40AF-8DAA-27C39E374660}" destId="{A15CCA46-7613-45EC-A0D6-F9C014C808B3}" srcOrd="0" destOrd="0" presId="urn:microsoft.com/office/officeart/2005/8/layout/chevron1"/>
    <dgm:cxn modelId="{77F01ABD-030C-4904-BB2E-C8AAFCDAC3AC}" srcId="{3EA76758-3FA9-4B1F-BECF-45DB24198C8D}" destId="{98FD24DF-6227-4001-B62B-7E4016A8151F}" srcOrd="3" destOrd="0" parTransId="{A03BDA67-9129-4D38-A4CF-3FF5DF17AE33}" sibTransId="{92E4D825-C541-47CB-B4B9-53FE139A24B5}"/>
    <dgm:cxn modelId="{4920D6BB-E65E-4A30-9E54-12C8B393DCD3}" type="presOf" srcId="{4E6CE6BA-3A21-4E3A-9FC8-459C2C0F57DC}" destId="{0204EC50-FBC0-4C2C-A63C-BF1C4B1F9BD9}" srcOrd="0" destOrd="0" presId="urn:microsoft.com/office/officeart/2005/8/layout/chevron1"/>
    <dgm:cxn modelId="{8D790B62-7F8A-4FEC-B240-6E55E15F2078}" srcId="{3EA76758-3FA9-4B1F-BECF-45DB24198C8D}" destId="{5C991DE5-F06E-4759-A914-E09ABBE9A099}" srcOrd="2" destOrd="0" parTransId="{D48C03B5-319C-4340-821D-39B1670730D6}" sibTransId="{A8C575D4-35D5-40EB-9671-696CA1F937CC}"/>
    <dgm:cxn modelId="{F02D3B97-87AD-477D-B490-F929E7A30D3D}" type="presOf" srcId="{F1AF137C-F78A-4923-8986-DABAB4EF2D10}" destId="{7E394B6F-A922-4047-8A6D-946BCBCCD338}" srcOrd="0" destOrd="0" presId="urn:microsoft.com/office/officeart/2005/8/layout/chevron1"/>
    <dgm:cxn modelId="{917A1ECA-0887-4FEF-B3C3-A59A19A3ACAE}" type="presOf" srcId="{3EA76758-3FA9-4B1F-BECF-45DB24198C8D}" destId="{35AA5A77-00C8-4799-BF43-E350493A8E69}" srcOrd="0" destOrd="0" presId="urn:microsoft.com/office/officeart/2005/8/layout/chevron1"/>
    <dgm:cxn modelId="{5E90B170-582F-47CD-AAF1-A4024FA15D96}" srcId="{3EA76758-3FA9-4B1F-BECF-45DB24198C8D}" destId="{F1AF137C-F78A-4923-8986-DABAB4EF2D10}" srcOrd="0" destOrd="0" parTransId="{B21A05E2-62A9-4195-8B6F-B252F2FB3B5E}" sibTransId="{AE43228C-1194-4153-A9ED-07ED832018CB}"/>
    <dgm:cxn modelId="{7854B0A2-01C8-4F88-B5CA-0BA3C3D28F60}" srcId="{3EA76758-3FA9-4B1F-BECF-45DB24198C8D}" destId="{4E6CE6BA-3A21-4E3A-9FC8-459C2C0F57DC}" srcOrd="4" destOrd="0" parTransId="{E82FA597-A258-4496-8FCA-6D91493BE023}" sibTransId="{D75338C5-67BA-4663-9420-156E23914995}"/>
    <dgm:cxn modelId="{998D0497-A046-40FE-BF51-D123E08BE56A}" type="presOf" srcId="{98FD24DF-6227-4001-B62B-7E4016A8151F}" destId="{6AA9F9D7-8DE6-492D-AE71-7E1F6C830D09}" srcOrd="0" destOrd="0" presId="urn:microsoft.com/office/officeart/2005/8/layout/chevron1"/>
    <dgm:cxn modelId="{7CF2F60D-F49F-448B-9304-FAA7C89B1C1F}" srcId="{3EA76758-3FA9-4B1F-BECF-45DB24198C8D}" destId="{597A1F10-01CF-40AF-8DAA-27C39E374660}" srcOrd="1" destOrd="0" parTransId="{1FF1ED99-D329-4838-8FF1-1AEB725FF8A6}" sibTransId="{192B44FA-09EE-4C5B-A71C-A12403FD4EB4}"/>
    <dgm:cxn modelId="{BF5F522B-93C7-4C42-A757-D4805D75BD51}" type="presOf" srcId="{5C991DE5-F06E-4759-A914-E09ABBE9A099}" destId="{F141396F-7EF0-4F20-9B46-392AB605D1C0}" srcOrd="0" destOrd="0" presId="urn:microsoft.com/office/officeart/2005/8/layout/chevron1"/>
    <dgm:cxn modelId="{1DC2EA78-DB86-449B-9D9E-881B87251D01}" type="presParOf" srcId="{35AA5A77-00C8-4799-BF43-E350493A8E69}" destId="{7E394B6F-A922-4047-8A6D-946BCBCCD338}" srcOrd="0" destOrd="0" presId="urn:microsoft.com/office/officeart/2005/8/layout/chevron1"/>
    <dgm:cxn modelId="{8D29F6AC-7C5D-4ED9-8864-7585F064BA86}" type="presParOf" srcId="{35AA5A77-00C8-4799-BF43-E350493A8E69}" destId="{E6A547B1-1698-4F30-B91B-F5649295637A}" srcOrd="1" destOrd="0" presId="urn:microsoft.com/office/officeart/2005/8/layout/chevron1"/>
    <dgm:cxn modelId="{C45EA0C7-5D51-4530-834E-C31B90D89010}" type="presParOf" srcId="{35AA5A77-00C8-4799-BF43-E350493A8E69}" destId="{A15CCA46-7613-45EC-A0D6-F9C014C808B3}" srcOrd="2" destOrd="0" presId="urn:microsoft.com/office/officeart/2005/8/layout/chevron1"/>
    <dgm:cxn modelId="{1B6BE236-0C17-49E6-9716-EBF84C1EF641}" type="presParOf" srcId="{35AA5A77-00C8-4799-BF43-E350493A8E69}" destId="{5A026C09-3717-4E47-8DCF-530B76FE21E2}" srcOrd="3" destOrd="0" presId="urn:microsoft.com/office/officeart/2005/8/layout/chevron1"/>
    <dgm:cxn modelId="{4D625FBD-D589-493D-8C6B-64DDB1DD42FC}" type="presParOf" srcId="{35AA5A77-00C8-4799-BF43-E350493A8E69}" destId="{F141396F-7EF0-4F20-9B46-392AB605D1C0}" srcOrd="4" destOrd="0" presId="urn:microsoft.com/office/officeart/2005/8/layout/chevron1"/>
    <dgm:cxn modelId="{7D6CD324-3ADD-4C16-9E91-AFE68A1957E4}" type="presParOf" srcId="{35AA5A77-00C8-4799-BF43-E350493A8E69}" destId="{BD9A38DD-7D1A-4167-A7FA-1D49DED3D5CF}" srcOrd="5" destOrd="0" presId="urn:microsoft.com/office/officeart/2005/8/layout/chevron1"/>
    <dgm:cxn modelId="{9F567A98-D4A8-4E23-ABC7-61AFEF2929CF}" type="presParOf" srcId="{35AA5A77-00C8-4799-BF43-E350493A8E69}" destId="{6AA9F9D7-8DE6-492D-AE71-7E1F6C830D09}" srcOrd="6" destOrd="0" presId="urn:microsoft.com/office/officeart/2005/8/layout/chevron1"/>
    <dgm:cxn modelId="{637F8C76-268E-47D0-A7A3-5CBCCA11F9EC}" type="presParOf" srcId="{35AA5A77-00C8-4799-BF43-E350493A8E69}" destId="{5C2DDAE2-2830-4F54-AE01-2033CD3889CB}" srcOrd="7" destOrd="0" presId="urn:microsoft.com/office/officeart/2005/8/layout/chevron1"/>
    <dgm:cxn modelId="{8A60E2BB-1C67-47DC-BCC4-84945A7E04A3}" type="presParOf" srcId="{35AA5A77-00C8-4799-BF43-E350493A8E69}" destId="{0204EC50-FBC0-4C2C-A63C-BF1C4B1F9BD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63EEF3-B1B7-46F2-84CD-378CA70BAF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523F2F4-ABB2-4766-8150-9D4E5914F519}">
      <dgm:prSet phldrT="[Text]"/>
      <dgm:spPr/>
      <dgm:t>
        <a:bodyPr/>
        <a:lstStyle/>
        <a:p>
          <a:r>
            <a:rPr lang="en-US"/>
            <a:t>START ADD</a:t>
          </a:r>
          <a:endParaRPr lang="en-US" dirty="0"/>
        </a:p>
      </dgm:t>
    </dgm:pt>
    <dgm:pt modelId="{50054A27-A3BA-4123-BCE1-118BC7A477E6}" type="parTrans" cxnId="{61A00A59-6653-4F78-88E1-1139602C5871}">
      <dgm:prSet/>
      <dgm:spPr/>
      <dgm:t>
        <a:bodyPr/>
        <a:lstStyle/>
        <a:p>
          <a:endParaRPr lang="en-US"/>
        </a:p>
      </dgm:t>
    </dgm:pt>
    <dgm:pt modelId="{46109359-7ABD-4DCE-ABCE-77230C737938}" type="sibTrans" cxnId="{61A00A59-6653-4F78-88E1-1139602C5871}">
      <dgm:prSet/>
      <dgm:spPr/>
      <dgm:t>
        <a:bodyPr/>
        <a:lstStyle/>
        <a:p>
          <a:endParaRPr lang="en-US"/>
        </a:p>
      </dgm:t>
    </dgm:pt>
    <dgm:pt modelId="{A243686A-D6C6-4DD4-9866-80A9ECF75AD6}">
      <dgm:prSet phldrT="[Text]"/>
      <dgm:spPr/>
      <dgm:t>
        <a:bodyPr/>
        <a:lstStyle/>
        <a:p>
          <a:r>
            <a:rPr lang="en-US" dirty="0"/>
            <a:t>HAMMOUT</a:t>
          </a:r>
        </a:p>
      </dgm:t>
    </dgm:pt>
    <dgm:pt modelId="{430511ED-6CF2-4B97-A9A2-A83267FC1ABD}" type="parTrans" cxnId="{22F4025E-C144-4684-8096-A030C2CC0EAC}">
      <dgm:prSet/>
      <dgm:spPr/>
      <dgm:t>
        <a:bodyPr/>
        <a:lstStyle/>
        <a:p>
          <a:endParaRPr lang="en-US"/>
        </a:p>
      </dgm:t>
    </dgm:pt>
    <dgm:pt modelId="{CF907DD6-02F4-4BDA-94D1-FF7201CF6A75}" type="sibTrans" cxnId="{22F4025E-C144-4684-8096-A030C2CC0EAC}">
      <dgm:prSet/>
      <dgm:spPr/>
      <dgm:t>
        <a:bodyPr/>
        <a:lstStyle/>
        <a:p>
          <a:endParaRPr lang="en-US"/>
        </a:p>
      </dgm:t>
    </dgm:pt>
    <dgm:pt modelId="{FB4D6768-27A4-48B6-9104-84C2F3038F7F}">
      <dgm:prSet phldrT="[Text]"/>
      <dgm:spPr/>
      <dgm:t>
        <a:bodyPr/>
        <a:lstStyle/>
        <a:p>
          <a:pPr algn="ctr"/>
          <a:r>
            <a:rPr lang="en-US" dirty="0"/>
            <a:t>END ADD</a:t>
          </a:r>
        </a:p>
      </dgm:t>
    </dgm:pt>
    <dgm:pt modelId="{52EF0A1C-4D99-4661-93BC-5583550EAFF7}" type="parTrans" cxnId="{7909192A-E71B-4D48-B2E6-737DC2FEDBA7}">
      <dgm:prSet/>
      <dgm:spPr/>
      <dgm:t>
        <a:bodyPr/>
        <a:lstStyle/>
        <a:p>
          <a:endParaRPr lang="en-US"/>
        </a:p>
      </dgm:t>
    </dgm:pt>
    <dgm:pt modelId="{D116CC69-0234-4313-8732-0E9F182F824F}" type="sibTrans" cxnId="{7909192A-E71B-4D48-B2E6-737DC2FEDBA7}">
      <dgm:prSet/>
      <dgm:spPr/>
      <dgm:t>
        <a:bodyPr/>
        <a:lstStyle/>
        <a:p>
          <a:endParaRPr lang="en-US"/>
        </a:p>
      </dgm:t>
    </dgm:pt>
    <dgm:pt modelId="{B6E1C3D3-F9C8-491A-8849-492BCE0EC35C}">
      <dgm:prSet phldrT="[Text]"/>
      <dgm:spPr/>
      <dgm:t>
        <a:bodyPr/>
        <a:lstStyle/>
        <a:p>
          <a:r>
            <a:rPr lang="en-US" dirty="0"/>
            <a:t>SYNDROME</a:t>
          </a:r>
        </a:p>
      </dgm:t>
    </dgm:pt>
    <dgm:pt modelId="{2117230B-0749-411A-A9AF-85AFED575B0F}" type="parTrans" cxnId="{9CD41265-5F27-4726-B850-789FFE43A59D}">
      <dgm:prSet/>
      <dgm:spPr/>
      <dgm:t>
        <a:bodyPr/>
        <a:lstStyle/>
        <a:p>
          <a:endParaRPr lang="en-US"/>
        </a:p>
      </dgm:t>
    </dgm:pt>
    <dgm:pt modelId="{4D39289A-3FCE-497C-81D3-EC5A6A5480BB}" type="sibTrans" cxnId="{9CD41265-5F27-4726-B850-789FFE43A59D}">
      <dgm:prSet/>
      <dgm:spPr/>
      <dgm:t>
        <a:bodyPr/>
        <a:lstStyle/>
        <a:p>
          <a:endParaRPr lang="en-US"/>
        </a:p>
      </dgm:t>
    </dgm:pt>
    <dgm:pt modelId="{FA693271-5246-4A03-8BD5-D56942C969D1}">
      <dgm:prSet phldrT="[Text]"/>
      <dgm:spPr/>
      <dgm:t>
        <a:bodyPr/>
        <a:lstStyle/>
        <a:p>
          <a:r>
            <a:rPr lang="en-US" dirty="0"/>
            <a:t>NO ERROR</a:t>
          </a:r>
        </a:p>
      </dgm:t>
    </dgm:pt>
    <dgm:pt modelId="{8F31666A-D8F3-4F98-AF48-62157FBA8165}" type="parTrans" cxnId="{8D12349B-93D2-4645-A93C-3745676C104B}">
      <dgm:prSet/>
      <dgm:spPr/>
      <dgm:t>
        <a:bodyPr/>
        <a:lstStyle/>
        <a:p>
          <a:endParaRPr lang="en-US"/>
        </a:p>
      </dgm:t>
    </dgm:pt>
    <dgm:pt modelId="{A41FE075-4AF8-460E-8BBA-7229274134B3}" type="sibTrans" cxnId="{8D12349B-93D2-4645-A93C-3745676C104B}">
      <dgm:prSet/>
      <dgm:spPr/>
      <dgm:t>
        <a:bodyPr/>
        <a:lstStyle/>
        <a:p>
          <a:endParaRPr lang="en-US"/>
        </a:p>
      </dgm:t>
    </dgm:pt>
    <dgm:pt modelId="{1F3F6225-38B4-4CFE-8E97-1820917D3E7A}">
      <dgm:prSet phldrT="[Text]"/>
      <dgm:spPr/>
      <dgm:t>
        <a:bodyPr/>
        <a:lstStyle/>
        <a:p>
          <a:r>
            <a:rPr lang="en-US" dirty="0"/>
            <a:t>1 BIT ERROR</a:t>
          </a:r>
        </a:p>
      </dgm:t>
    </dgm:pt>
    <dgm:pt modelId="{421EE64F-B376-4FA2-B222-8A78C195A156}" type="parTrans" cxnId="{1662FA99-95F6-43D5-AE78-B2F9348D0174}">
      <dgm:prSet/>
      <dgm:spPr/>
      <dgm:t>
        <a:bodyPr/>
        <a:lstStyle/>
        <a:p>
          <a:endParaRPr lang="en-US"/>
        </a:p>
      </dgm:t>
    </dgm:pt>
    <dgm:pt modelId="{CA4D7C3D-201E-4F1F-9D42-6968E2FFE060}" type="sibTrans" cxnId="{1662FA99-95F6-43D5-AE78-B2F9348D0174}">
      <dgm:prSet/>
      <dgm:spPr/>
      <dgm:t>
        <a:bodyPr/>
        <a:lstStyle/>
        <a:p>
          <a:endParaRPr lang="en-US"/>
        </a:p>
      </dgm:t>
    </dgm:pt>
    <dgm:pt modelId="{E1E748BB-FD1E-4C7A-9741-9C39E3713FA7}">
      <dgm:prSet phldrT="[Text]"/>
      <dgm:spPr/>
      <dgm:t>
        <a:bodyPr/>
        <a:lstStyle/>
        <a:p>
          <a:r>
            <a:rPr lang="en-US" dirty="0"/>
            <a:t>2 BIT ERROR</a:t>
          </a:r>
        </a:p>
      </dgm:t>
    </dgm:pt>
    <dgm:pt modelId="{D7413112-1E86-412F-9E94-342EF36FBEB8}" type="parTrans" cxnId="{AFD56555-DE3A-4962-BF53-289E5E324767}">
      <dgm:prSet/>
      <dgm:spPr/>
      <dgm:t>
        <a:bodyPr/>
        <a:lstStyle/>
        <a:p>
          <a:endParaRPr lang="en-US"/>
        </a:p>
      </dgm:t>
    </dgm:pt>
    <dgm:pt modelId="{FD3993F0-A33E-4E08-8747-0C9B2009A366}" type="sibTrans" cxnId="{AFD56555-DE3A-4962-BF53-289E5E324767}">
      <dgm:prSet/>
      <dgm:spPr/>
      <dgm:t>
        <a:bodyPr/>
        <a:lstStyle/>
        <a:p>
          <a:endParaRPr lang="en-US"/>
        </a:p>
      </dgm:t>
    </dgm:pt>
    <dgm:pt modelId="{295866A6-71ED-480A-9EA6-831FAF1685B6}" type="pres">
      <dgm:prSet presAssocID="{5D63EEF3-B1B7-46F2-84CD-378CA70BAFDB}" presName="Name0" presStyleCnt="0">
        <dgm:presLayoutVars>
          <dgm:dir val="rev"/>
          <dgm:animLvl val="lvl"/>
          <dgm:resizeHandles val="exact"/>
        </dgm:presLayoutVars>
      </dgm:prSet>
      <dgm:spPr/>
    </dgm:pt>
    <dgm:pt modelId="{570FC466-5ABB-4D4C-B753-C79F2EC3D7FF}" type="pres">
      <dgm:prSet presAssocID="{9523F2F4-ABB2-4766-8150-9D4E5914F51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B5F3CC-856C-4FCB-AF94-447E4171F939}" type="pres">
      <dgm:prSet presAssocID="{46109359-7ABD-4DCE-ABCE-77230C737938}" presName="parTxOnlySpace" presStyleCnt="0"/>
      <dgm:spPr/>
    </dgm:pt>
    <dgm:pt modelId="{7BB613DC-CA9B-4C08-BD92-E2B8B414C9D3}" type="pres">
      <dgm:prSet presAssocID="{FB4D6768-27A4-48B6-9104-84C2F3038F7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448E5-B51D-4F83-985F-F54600E640C3}" type="pres">
      <dgm:prSet presAssocID="{D116CC69-0234-4313-8732-0E9F182F824F}" presName="parTxOnlySpace" presStyleCnt="0"/>
      <dgm:spPr/>
    </dgm:pt>
    <dgm:pt modelId="{468B37FA-C20F-4DD0-ADC5-00FEE19BCEEC}" type="pres">
      <dgm:prSet presAssocID="{A243686A-D6C6-4DD4-9866-80A9ECF75AD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88BBC-CD65-4706-8EBD-A2D3AB365ED1}" type="pres">
      <dgm:prSet presAssocID="{CF907DD6-02F4-4BDA-94D1-FF7201CF6A75}" presName="parTxOnlySpace" presStyleCnt="0"/>
      <dgm:spPr/>
    </dgm:pt>
    <dgm:pt modelId="{34B9899F-62B1-4358-830F-4C2BFDCAC502}" type="pres">
      <dgm:prSet presAssocID="{B6E1C3D3-F9C8-491A-8849-492BCE0EC35C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7B6BA-0C6B-4AA2-B45A-254E57320837}" type="pres">
      <dgm:prSet presAssocID="{4D39289A-3FCE-497C-81D3-EC5A6A5480BB}" presName="parTxOnlySpace" presStyleCnt="0"/>
      <dgm:spPr/>
    </dgm:pt>
    <dgm:pt modelId="{1EEFF6C8-B9DD-4F10-B0AC-B2FE6463B9A9}" type="pres">
      <dgm:prSet presAssocID="{FA693271-5246-4A03-8BD5-D56942C969D1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232AB-6A03-42DA-912F-1CFD22401E85}" type="pres">
      <dgm:prSet presAssocID="{A41FE075-4AF8-460E-8BBA-7229274134B3}" presName="parTxOnlySpace" presStyleCnt="0"/>
      <dgm:spPr/>
    </dgm:pt>
    <dgm:pt modelId="{0F6AA6F4-E57C-49C6-A9CF-F6013DD5EA5F}" type="pres">
      <dgm:prSet presAssocID="{1F3F6225-38B4-4CFE-8E97-1820917D3E7A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38E5B-2BD0-46E6-B4DD-AC97F093D51F}" type="pres">
      <dgm:prSet presAssocID="{CA4D7C3D-201E-4F1F-9D42-6968E2FFE060}" presName="parTxOnlySpace" presStyleCnt="0"/>
      <dgm:spPr/>
    </dgm:pt>
    <dgm:pt modelId="{58DC4C52-37C6-4096-822B-B7515EA7F742}" type="pres">
      <dgm:prSet presAssocID="{E1E748BB-FD1E-4C7A-9741-9C39E3713FA7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F4025E-C144-4684-8096-A030C2CC0EAC}" srcId="{5D63EEF3-B1B7-46F2-84CD-378CA70BAFDB}" destId="{A243686A-D6C6-4DD4-9866-80A9ECF75AD6}" srcOrd="2" destOrd="0" parTransId="{430511ED-6CF2-4B97-A9A2-A83267FC1ABD}" sibTransId="{CF907DD6-02F4-4BDA-94D1-FF7201CF6A75}"/>
    <dgm:cxn modelId="{7909192A-E71B-4D48-B2E6-737DC2FEDBA7}" srcId="{5D63EEF3-B1B7-46F2-84CD-378CA70BAFDB}" destId="{FB4D6768-27A4-48B6-9104-84C2F3038F7F}" srcOrd="1" destOrd="0" parTransId="{52EF0A1C-4D99-4661-93BC-5583550EAFF7}" sibTransId="{D116CC69-0234-4313-8732-0E9F182F824F}"/>
    <dgm:cxn modelId="{1662FA99-95F6-43D5-AE78-B2F9348D0174}" srcId="{5D63EEF3-B1B7-46F2-84CD-378CA70BAFDB}" destId="{1F3F6225-38B4-4CFE-8E97-1820917D3E7A}" srcOrd="5" destOrd="0" parTransId="{421EE64F-B376-4FA2-B222-8A78C195A156}" sibTransId="{CA4D7C3D-201E-4F1F-9D42-6968E2FFE060}"/>
    <dgm:cxn modelId="{8D12349B-93D2-4645-A93C-3745676C104B}" srcId="{5D63EEF3-B1B7-46F2-84CD-378CA70BAFDB}" destId="{FA693271-5246-4A03-8BD5-D56942C969D1}" srcOrd="4" destOrd="0" parTransId="{8F31666A-D8F3-4F98-AF48-62157FBA8165}" sibTransId="{A41FE075-4AF8-460E-8BBA-7229274134B3}"/>
    <dgm:cxn modelId="{2D9A9A1B-D0B5-4458-A775-65596CAAD7EE}" type="presOf" srcId="{FB4D6768-27A4-48B6-9104-84C2F3038F7F}" destId="{7BB613DC-CA9B-4C08-BD92-E2B8B414C9D3}" srcOrd="0" destOrd="0" presId="urn:microsoft.com/office/officeart/2005/8/layout/chevron1"/>
    <dgm:cxn modelId="{AFD56555-DE3A-4962-BF53-289E5E324767}" srcId="{5D63EEF3-B1B7-46F2-84CD-378CA70BAFDB}" destId="{E1E748BB-FD1E-4C7A-9741-9C39E3713FA7}" srcOrd="6" destOrd="0" parTransId="{D7413112-1E86-412F-9E94-342EF36FBEB8}" sibTransId="{FD3993F0-A33E-4E08-8747-0C9B2009A366}"/>
    <dgm:cxn modelId="{E8195B22-FF35-4AAD-8D6D-58C59AE6E4F2}" type="presOf" srcId="{5D63EEF3-B1B7-46F2-84CD-378CA70BAFDB}" destId="{295866A6-71ED-480A-9EA6-831FAF1685B6}" srcOrd="0" destOrd="0" presId="urn:microsoft.com/office/officeart/2005/8/layout/chevron1"/>
    <dgm:cxn modelId="{E3462EA5-7BFA-4CA3-B3B9-B56F1A4D5372}" type="presOf" srcId="{9523F2F4-ABB2-4766-8150-9D4E5914F519}" destId="{570FC466-5ABB-4D4C-B753-C79F2EC3D7FF}" srcOrd="0" destOrd="0" presId="urn:microsoft.com/office/officeart/2005/8/layout/chevron1"/>
    <dgm:cxn modelId="{4CD5AA4F-B824-4B7A-9026-BF5D84B29844}" type="presOf" srcId="{E1E748BB-FD1E-4C7A-9741-9C39E3713FA7}" destId="{58DC4C52-37C6-4096-822B-B7515EA7F742}" srcOrd="0" destOrd="0" presId="urn:microsoft.com/office/officeart/2005/8/layout/chevron1"/>
    <dgm:cxn modelId="{96530E5B-9519-4890-B291-D64F2E24EDAC}" type="presOf" srcId="{1F3F6225-38B4-4CFE-8E97-1820917D3E7A}" destId="{0F6AA6F4-E57C-49C6-A9CF-F6013DD5EA5F}" srcOrd="0" destOrd="0" presId="urn:microsoft.com/office/officeart/2005/8/layout/chevron1"/>
    <dgm:cxn modelId="{61A00A59-6653-4F78-88E1-1139602C5871}" srcId="{5D63EEF3-B1B7-46F2-84CD-378CA70BAFDB}" destId="{9523F2F4-ABB2-4766-8150-9D4E5914F519}" srcOrd="0" destOrd="0" parTransId="{50054A27-A3BA-4123-BCE1-118BC7A477E6}" sibTransId="{46109359-7ABD-4DCE-ABCE-77230C737938}"/>
    <dgm:cxn modelId="{576B187C-FBCB-4D2D-B40B-4FC67882D10C}" type="presOf" srcId="{A243686A-D6C6-4DD4-9866-80A9ECF75AD6}" destId="{468B37FA-C20F-4DD0-ADC5-00FEE19BCEEC}" srcOrd="0" destOrd="0" presId="urn:microsoft.com/office/officeart/2005/8/layout/chevron1"/>
    <dgm:cxn modelId="{9CD41265-5F27-4726-B850-789FFE43A59D}" srcId="{5D63EEF3-B1B7-46F2-84CD-378CA70BAFDB}" destId="{B6E1C3D3-F9C8-491A-8849-492BCE0EC35C}" srcOrd="3" destOrd="0" parTransId="{2117230B-0749-411A-A9AF-85AFED575B0F}" sibTransId="{4D39289A-3FCE-497C-81D3-EC5A6A5480BB}"/>
    <dgm:cxn modelId="{185E1E25-02B6-4490-90EF-C3BFB25A33FB}" type="presOf" srcId="{B6E1C3D3-F9C8-491A-8849-492BCE0EC35C}" destId="{34B9899F-62B1-4358-830F-4C2BFDCAC502}" srcOrd="0" destOrd="0" presId="urn:microsoft.com/office/officeart/2005/8/layout/chevron1"/>
    <dgm:cxn modelId="{52BC8432-19B4-4130-B16B-30B5FE43ECDC}" type="presOf" srcId="{FA693271-5246-4A03-8BD5-D56942C969D1}" destId="{1EEFF6C8-B9DD-4F10-B0AC-B2FE6463B9A9}" srcOrd="0" destOrd="0" presId="urn:microsoft.com/office/officeart/2005/8/layout/chevron1"/>
    <dgm:cxn modelId="{0848B44C-073C-465D-81CE-1D8B8C2C92C1}" type="presParOf" srcId="{295866A6-71ED-480A-9EA6-831FAF1685B6}" destId="{570FC466-5ABB-4D4C-B753-C79F2EC3D7FF}" srcOrd="0" destOrd="0" presId="urn:microsoft.com/office/officeart/2005/8/layout/chevron1"/>
    <dgm:cxn modelId="{E32F67D0-5966-40E6-B752-4ED20F3320A7}" type="presParOf" srcId="{295866A6-71ED-480A-9EA6-831FAF1685B6}" destId="{2CB5F3CC-856C-4FCB-AF94-447E4171F939}" srcOrd="1" destOrd="0" presId="urn:microsoft.com/office/officeart/2005/8/layout/chevron1"/>
    <dgm:cxn modelId="{795C9810-8334-4DC5-AAE0-5259DF2536AE}" type="presParOf" srcId="{295866A6-71ED-480A-9EA6-831FAF1685B6}" destId="{7BB613DC-CA9B-4C08-BD92-E2B8B414C9D3}" srcOrd="2" destOrd="0" presId="urn:microsoft.com/office/officeart/2005/8/layout/chevron1"/>
    <dgm:cxn modelId="{AF135498-0C6E-4187-ADCC-B00674D903DD}" type="presParOf" srcId="{295866A6-71ED-480A-9EA6-831FAF1685B6}" destId="{E5B448E5-B51D-4F83-985F-F54600E640C3}" srcOrd="3" destOrd="0" presId="urn:microsoft.com/office/officeart/2005/8/layout/chevron1"/>
    <dgm:cxn modelId="{7B8EF5ED-9B0D-439A-977C-CC311081241C}" type="presParOf" srcId="{295866A6-71ED-480A-9EA6-831FAF1685B6}" destId="{468B37FA-C20F-4DD0-ADC5-00FEE19BCEEC}" srcOrd="4" destOrd="0" presId="urn:microsoft.com/office/officeart/2005/8/layout/chevron1"/>
    <dgm:cxn modelId="{D3F365B8-1D41-4752-9EEA-37FDA334FEFA}" type="presParOf" srcId="{295866A6-71ED-480A-9EA6-831FAF1685B6}" destId="{DA888BBC-CD65-4706-8EBD-A2D3AB365ED1}" srcOrd="5" destOrd="0" presId="urn:microsoft.com/office/officeart/2005/8/layout/chevron1"/>
    <dgm:cxn modelId="{2095542B-10CD-4F7E-8366-6DAFBB2EAFF6}" type="presParOf" srcId="{295866A6-71ED-480A-9EA6-831FAF1685B6}" destId="{34B9899F-62B1-4358-830F-4C2BFDCAC502}" srcOrd="6" destOrd="0" presId="urn:microsoft.com/office/officeart/2005/8/layout/chevron1"/>
    <dgm:cxn modelId="{023092B2-2B3A-4174-A580-3A69749220BA}" type="presParOf" srcId="{295866A6-71ED-480A-9EA6-831FAF1685B6}" destId="{87A7B6BA-0C6B-4AA2-B45A-254E57320837}" srcOrd="7" destOrd="0" presId="urn:microsoft.com/office/officeart/2005/8/layout/chevron1"/>
    <dgm:cxn modelId="{B3F74D87-00AD-4746-BB2C-0CCC626BB5FD}" type="presParOf" srcId="{295866A6-71ED-480A-9EA6-831FAF1685B6}" destId="{1EEFF6C8-B9DD-4F10-B0AC-B2FE6463B9A9}" srcOrd="8" destOrd="0" presId="urn:microsoft.com/office/officeart/2005/8/layout/chevron1"/>
    <dgm:cxn modelId="{F0F35948-DA92-456F-B59B-9DA55AD08EF3}" type="presParOf" srcId="{295866A6-71ED-480A-9EA6-831FAF1685B6}" destId="{7A6232AB-6A03-42DA-912F-1CFD22401E85}" srcOrd="9" destOrd="0" presId="urn:microsoft.com/office/officeart/2005/8/layout/chevron1"/>
    <dgm:cxn modelId="{91293BFE-455B-4EBF-A319-43B3F7AD030F}" type="presParOf" srcId="{295866A6-71ED-480A-9EA6-831FAF1685B6}" destId="{0F6AA6F4-E57C-49C6-A9CF-F6013DD5EA5F}" srcOrd="10" destOrd="0" presId="urn:microsoft.com/office/officeart/2005/8/layout/chevron1"/>
    <dgm:cxn modelId="{52F8E582-F1C8-4536-B5DD-A25A67982E54}" type="presParOf" srcId="{295866A6-71ED-480A-9EA6-831FAF1685B6}" destId="{ABC38E5B-2BD0-46E6-B4DD-AC97F093D51F}" srcOrd="11" destOrd="0" presId="urn:microsoft.com/office/officeart/2005/8/layout/chevron1"/>
    <dgm:cxn modelId="{2174C589-E5C3-4FC5-8C94-E690ED8157A3}" type="presParOf" srcId="{295866A6-71ED-480A-9EA6-831FAF1685B6}" destId="{58DC4C52-37C6-4096-822B-B7515EA7F742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394B6F-A922-4047-8A6D-946BCBCCD338}">
      <dsp:nvSpPr>
        <dsp:cNvPr id="0" name=""/>
        <dsp:cNvSpPr/>
      </dsp:nvSpPr>
      <dsp:spPr>
        <a:xfrm>
          <a:off x="2605" y="2278478"/>
          <a:ext cx="1516707" cy="606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#</a:t>
          </a:r>
        </a:p>
      </dsp:txBody>
      <dsp:txXfrm>
        <a:off x="2605" y="2278478"/>
        <a:ext cx="1516707" cy="606682"/>
      </dsp:txXfrm>
    </dsp:sp>
    <dsp:sp modelId="{F141396F-7EF0-4F20-9B46-392AB605D1C0}">
      <dsp:nvSpPr>
        <dsp:cNvPr id="0" name=""/>
        <dsp:cNvSpPr/>
      </dsp:nvSpPr>
      <dsp:spPr>
        <a:xfrm>
          <a:off x="1367642" y="2278478"/>
          <a:ext cx="1516707" cy="606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END ADD</a:t>
          </a:r>
        </a:p>
      </dsp:txBody>
      <dsp:txXfrm>
        <a:off x="1367642" y="2278478"/>
        <a:ext cx="1516707" cy="606682"/>
      </dsp:txXfrm>
    </dsp:sp>
    <dsp:sp modelId="{6AA9F9D7-8DE6-492D-AE71-7E1F6C830D09}">
      <dsp:nvSpPr>
        <dsp:cNvPr id="0" name=""/>
        <dsp:cNvSpPr/>
      </dsp:nvSpPr>
      <dsp:spPr>
        <a:xfrm>
          <a:off x="2732678" y="2278478"/>
          <a:ext cx="1516707" cy="606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START ADD</a:t>
          </a:r>
        </a:p>
      </dsp:txBody>
      <dsp:txXfrm>
        <a:off x="2732678" y="2278478"/>
        <a:ext cx="1516707" cy="606682"/>
      </dsp:txXfrm>
    </dsp:sp>
    <dsp:sp modelId="{0204EC50-FBC0-4C2C-A63C-BF1C4B1F9BD9}">
      <dsp:nvSpPr>
        <dsp:cNvPr id="0" name=""/>
        <dsp:cNvSpPr/>
      </dsp:nvSpPr>
      <dsp:spPr>
        <a:xfrm>
          <a:off x="4097715" y="2278478"/>
          <a:ext cx="1516707" cy="6066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@</a:t>
          </a:r>
        </a:p>
      </dsp:txBody>
      <dsp:txXfrm>
        <a:off x="4097715" y="2278478"/>
        <a:ext cx="1516707" cy="60668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0FC466-5ABB-4D4C-B753-C79F2EC3D7FF}">
      <dsp:nvSpPr>
        <dsp:cNvPr id="0" name=""/>
        <dsp:cNvSpPr/>
      </dsp:nvSpPr>
      <dsp:spPr>
        <a:xfrm rot="10800000">
          <a:off x="2786456" y="573865"/>
          <a:ext cx="1547325" cy="6189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" tIns="16002" rIns="48006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START ADD</a:t>
          </a:r>
          <a:endParaRPr lang="en-US" sz="1200" kern="1200" dirty="0"/>
        </a:p>
      </dsp:txBody>
      <dsp:txXfrm rot="10800000">
        <a:off x="2786456" y="573865"/>
        <a:ext cx="1547325" cy="618930"/>
      </dsp:txXfrm>
    </dsp:sp>
    <dsp:sp modelId="{7BB613DC-CA9B-4C08-BD92-E2B8B414C9D3}">
      <dsp:nvSpPr>
        <dsp:cNvPr id="0" name=""/>
        <dsp:cNvSpPr/>
      </dsp:nvSpPr>
      <dsp:spPr>
        <a:xfrm rot="10800000">
          <a:off x="1393863" y="573865"/>
          <a:ext cx="1547325" cy="6189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" tIns="16002" rIns="48006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END ADD</a:t>
          </a:r>
        </a:p>
      </dsp:txBody>
      <dsp:txXfrm rot="10800000">
        <a:off x="1393863" y="573865"/>
        <a:ext cx="1547325" cy="618930"/>
      </dsp:txXfrm>
    </dsp:sp>
    <dsp:sp modelId="{468B37FA-C20F-4DD0-ADC5-00FEE19BCEEC}">
      <dsp:nvSpPr>
        <dsp:cNvPr id="0" name=""/>
        <dsp:cNvSpPr/>
      </dsp:nvSpPr>
      <dsp:spPr>
        <a:xfrm rot="10800000">
          <a:off x="1270" y="573865"/>
          <a:ext cx="1547325" cy="6189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" tIns="16002" rIns="48006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PARITY</a:t>
          </a:r>
        </a:p>
      </dsp:txBody>
      <dsp:txXfrm rot="10800000">
        <a:off x="1270" y="573865"/>
        <a:ext cx="1547325" cy="61893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394B6F-A922-4047-8A6D-946BCBCCD338}">
      <dsp:nvSpPr>
        <dsp:cNvPr id="0" name=""/>
        <dsp:cNvSpPr/>
      </dsp:nvSpPr>
      <dsp:spPr>
        <a:xfrm>
          <a:off x="1371" y="2414191"/>
          <a:ext cx="1220496" cy="488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#</a:t>
          </a:r>
        </a:p>
      </dsp:txBody>
      <dsp:txXfrm>
        <a:off x="1371" y="2414191"/>
        <a:ext cx="1220496" cy="488198"/>
      </dsp:txXfrm>
    </dsp:sp>
    <dsp:sp modelId="{A15CCA46-7613-45EC-A0D6-F9C014C808B3}">
      <dsp:nvSpPr>
        <dsp:cNvPr id="0" name=""/>
        <dsp:cNvSpPr/>
      </dsp:nvSpPr>
      <dsp:spPr>
        <a:xfrm>
          <a:off x="1099818" y="2414191"/>
          <a:ext cx="1220496" cy="488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DATA</a:t>
          </a:r>
        </a:p>
      </dsp:txBody>
      <dsp:txXfrm>
        <a:off x="1099818" y="2414191"/>
        <a:ext cx="1220496" cy="488198"/>
      </dsp:txXfrm>
    </dsp:sp>
    <dsp:sp modelId="{F141396F-7EF0-4F20-9B46-392AB605D1C0}">
      <dsp:nvSpPr>
        <dsp:cNvPr id="0" name=""/>
        <dsp:cNvSpPr/>
      </dsp:nvSpPr>
      <dsp:spPr>
        <a:xfrm>
          <a:off x="2198265" y="2414191"/>
          <a:ext cx="1220496" cy="488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END ADD</a:t>
          </a:r>
        </a:p>
      </dsp:txBody>
      <dsp:txXfrm>
        <a:off x="2198265" y="2414191"/>
        <a:ext cx="1220496" cy="488198"/>
      </dsp:txXfrm>
    </dsp:sp>
    <dsp:sp modelId="{6AA9F9D7-8DE6-492D-AE71-7E1F6C830D09}">
      <dsp:nvSpPr>
        <dsp:cNvPr id="0" name=""/>
        <dsp:cNvSpPr/>
      </dsp:nvSpPr>
      <dsp:spPr>
        <a:xfrm>
          <a:off x="3296712" y="2414191"/>
          <a:ext cx="1220496" cy="488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START ADD</a:t>
          </a:r>
        </a:p>
      </dsp:txBody>
      <dsp:txXfrm>
        <a:off x="3296712" y="2414191"/>
        <a:ext cx="1220496" cy="488198"/>
      </dsp:txXfrm>
    </dsp:sp>
    <dsp:sp modelId="{0204EC50-FBC0-4C2C-A63C-BF1C4B1F9BD9}">
      <dsp:nvSpPr>
        <dsp:cNvPr id="0" name=""/>
        <dsp:cNvSpPr/>
      </dsp:nvSpPr>
      <dsp:spPr>
        <a:xfrm>
          <a:off x="4395159" y="2414191"/>
          <a:ext cx="1220496" cy="488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$</a:t>
          </a:r>
        </a:p>
      </dsp:txBody>
      <dsp:txXfrm>
        <a:off x="4395159" y="2414191"/>
        <a:ext cx="1220496" cy="48819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0FC466-5ABB-4D4C-B753-C79F2EC3D7FF}">
      <dsp:nvSpPr>
        <dsp:cNvPr id="0" name=""/>
        <dsp:cNvSpPr/>
      </dsp:nvSpPr>
      <dsp:spPr>
        <a:xfrm rot="10800000">
          <a:off x="6668180" y="2276633"/>
          <a:ext cx="1234848" cy="4939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69" tIns="14669" rIns="44006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START ADD</a:t>
          </a:r>
          <a:endParaRPr lang="en-US" sz="1100" kern="1200" dirty="0"/>
        </a:p>
      </dsp:txBody>
      <dsp:txXfrm rot="10800000">
        <a:off x="6668180" y="2276633"/>
        <a:ext cx="1234848" cy="493939"/>
      </dsp:txXfrm>
    </dsp:sp>
    <dsp:sp modelId="{7BB613DC-CA9B-4C08-BD92-E2B8B414C9D3}">
      <dsp:nvSpPr>
        <dsp:cNvPr id="0" name=""/>
        <dsp:cNvSpPr/>
      </dsp:nvSpPr>
      <dsp:spPr>
        <a:xfrm rot="10800000">
          <a:off x="5556817" y="2276633"/>
          <a:ext cx="1234848" cy="4939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69" tIns="14669" rIns="44006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END ADD</a:t>
          </a:r>
        </a:p>
      </dsp:txBody>
      <dsp:txXfrm rot="10800000">
        <a:off x="5556817" y="2276633"/>
        <a:ext cx="1234848" cy="493939"/>
      </dsp:txXfrm>
    </dsp:sp>
    <dsp:sp modelId="{468B37FA-C20F-4DD0-ADC5-00FEE19BCEEC}">
      <dsp:nvSpPr>
        <dsp:cNvPr id="0" name=""/>
        <dsp:cNvSpPr/>
      </dsp:nvSpPr>
      <dsp:spPr>
        <a:xfrm rot="10800000">
          <a:off x="4445453" y="2276633"/>
          <a:ext cx="1234848" cy="4939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69" tIns="14669" rIns="44006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HAMMOUT</a:t>
          </a:r>
        </a:p>
      </dsp:txBody>
      <dsp:txXfrm rot="10800000">
        <a:off x="4445453" y="2276633"/>
        <a:ext cx="1234848" cy="493939"/>
      </dsp:txXfrm>
    </dsp:sp>
    <dsp:sp modelId="{34B9899F-62B1-4358-830F-4C2BFDCAC502}">
      <dsp:nvSpPr>
        <dsp:cNvPr id="0" name=""/>
        <dsp:cNvSpPr/>
      </dsp:nvSpPr>
      <dsp:spPr>
        <a:xfrm rot="10800000">
          <a:off x="3334090" y="2276633"/>
          <a:ext cx="1234848" cy="4939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69" tIns="14669" rIns="44006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SYNDROME</a:t>
          </a:r>
        </a:p>
      </dsp:txBody>
      <dsp:txXfrm rot="10800000">
        <a:off x="3334090" y="2276633"/>
        <a:ext cx="1234848" cy="493939"/>
      </dsp:txXfrm>
    </dsp:sp>
    <dsp:sp modelId="{1EEFF6C8-B9DD-4F10-B0AC-B2FE6463B9A9}">
      <dsp:nvSpPr>
        <dsp:cNvPr id="0" name=""/>
        <dsp:cNvSpPr/>
      </dsp:nvSpPr>
      <dsp:spPr>
        <a:xfrm rot="10800000">
          <a:off x="2222726" y="2276633"/>
          <a:ext cx="1234848" cy="4939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69" tIns="14669" rIns="44006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NO ERROR</a:t>
          </a:r>
        </a:p>
      </dsp:txBody>
      <dsp:txXfrm rot="10800000">
        <a:off x="2222726" y="2276633"/>
        <a:ext cx="1234848" cy="493939"/>
      </dsp:txXfrm>
    </dsp:sp>
    <dsp:sp modelId="{0F6AA6F4-E57C-49C6-A9CF-F6013DD5EA5F}">
      <dsp:nvSpPr>
        <dsp:cNvPr id="0" name=""/>
        <dsp:cNvSpPr/>
      </dsp:nvSpPr>
      <dsp:spPr>
        <a:xfrm rot="10800000">
          <a:off x="1111363" y="2276633"/>
          <a:ext cx="1234848" cy="4939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69" tIns="14669" rIns="44006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1 BIT ERROR</a:t>
          </a:r>
        </a:p>
      </dsp:txBody>
      <dsp:txXfrm rot="10800000">
        <a:off x="1111363" y="2276633"/>
        <a:ext cx="1234848" cy="493939"/>
      </dsp:txXfrm>
    </dsp:sp>
    <dsp:sp modelId="{58DC4C52-37C6-4096-822B-B7515EA7F742}">
      <dsp:nvSpPr>
        <dsp:cNvPr id="0" name=""/>
        <dsp:cNvSpPr/>
      </dsp:nvSpPr>
      <dsp:spPr>
        <a:xfrm rot="10800000">
          <a:off x="0" y="2276633"/>
          <a:ext cx="1234848" cy="4939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69" tIns="14669" rIns="44006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2 BIT ERROR</a:t>
          </a:r>
        </a:p>
      </dsp:txBody>
      <dsp:txXfrm rot="10800000">
        <a:off x="0" y="2276633"/>
        <a:ext cx="1234848" cy="493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344C-B836-42A1-AE02-1FFFF81ACFCF}" type="datetimeFigureOut">
              <a:rPr lang="en-IN" smtClean="0"/>
              <a:pPr/>
              <a:t>16-06-2017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AC9-001E-41B4-A356-05F7097BDF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8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344C-B836-42A1-AE02-1FFFF81ACFCF}" type="datetimeFigureOut">
              <a:rPr lang="en-IN" smtClean="0"/>
              <a:pPr/>
              <a:t>16-06-2017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AC9-001E-41B4-A356-05F7097BDF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169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344C-B836-42A1-AE02-1FFFF81ACFCF}" type="datetimeFigureOut">
              <a:rPr lang="en-IN" smtClean="0"/>
              <a:pPr/>
              <a:t>16-06-2017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AC9-001E-41B4-A356-05F7097BDF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600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344C-B836-42A1-AE02-1FFFF81ACFCF}" type="datetimeFigureOut">
              <a:rPr lang="en-IN" smtClean="0"/>
              <a:pPr/>
              <a:t>16-06-2017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AC9-001E-41B4-A356-05F7097BDF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8887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344C-B836-42A1-AE02-1FFFF81ACFCF}" type="datetimeFigureOut">
              <a:rPr lang="en-IN" smtClean="0"/>
              <a:pPr/>
              <a:t>16-06-2017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AC9-001E-41B4-A356-05F7097BDF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65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344C-B836-42A1-AE02-1FFFF81ACFCF}" type="datetimeFigureOut">
              <a:rPr lang="en-IN" smtClean="0"/>
              <a:pPr/>
              <a:t>16-06-2017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AC9-001E-41B4-A356-05F7097BDF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282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344C-B836-42A1-AE02-1FFFF81ACFCF}" type="datetimeFigureOut">
              <a:rPr lang="en-IN" smtClean="0"/>
              <a:pPr/>
              <a:t>16-06-2017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AC9-001E-41B4-A356-05F7097BDF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3911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344C-B836-42A1-AE02-1FFFF81ACFCF}" type="datetimeFigureOut">
              <a:rPr lang="en-IN" smtClean="0"/>
              <a:pPr/>
              <a:t>16-06-2017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AC9-001E-41B4-A356-05F7097BDF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0214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344C-B836-42A1-AE02-1FFFF81ACFCF}" type="datetimeFigureOut">
              <a:rPr lang="en-IN" smtClean="0"/>
              <a:pPr/>
              <a:t>16-06-2017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AC9-001E-41B4-A356-05F7097BDF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6479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344C-B836-42A1-AE02-1FFFF81ACFCF}" type="datetimeFigureOut">
              <a:rPr lang="en-IN" smtClean="0"/>
              <a:pPr/>
              <a:t>16-06-2017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AC9-001E-41B4-A356-05F7097BDF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189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344C-B836-42A1-AE02-1FFFF81ACFCF}" type="datetimeFigureOut">
              <a:rPr lang="en-IN" smtClean="0"/>
              <a:pPr/>
              <a:t>16-06-2017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2AC9-001E-41B4-A356-05F7097BDF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6203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344C-B836-42A1-AE02-1FFFF81ACFCF}" type="datetimeFigureOut">
              <a:rPr lang="en-IN" smtClean="0"/>
              <a:pPr/>
              <a:t>16-06-2017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32AC9-001E-41B4-A356-05F7097BDF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1696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024" y="646772"/>
            <a:ext cx="11753386" cy="169148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  <a:latin typeface="Elephant" panose="02020904090505020303" pitchFamily="18" charset="0"/>
              </a:rPr>
              <a:t>TEST SYSTEM DEVELOPMENT </a:t>
            </a:r>
            <a:br>
              <a:rPr lang="en-IN" sz="3600" dirty="0">
                <a:solidFill>
                  <a:schemeClr val="tx1"/>
                </a:solidFill>
                <a:latin typeface="Elephant" panose="02020904090505020303" pitchFamily="18" charset="0"/>
              </a:rPr>
            </a:br>
            <a:r>
              <a:rPr lang="en-IN" sz="3600" dirty="0">
                <a:solidFill>
                  <a:schemeClr val="tx1"/>
                </a:solidFill>
                <a:latin typeface="Elephant" panose="02020904090505020303" pitchFamily="18" charset="0"/>
              </a:rPr>
              <a:t>FOR</a:t>
            </a:r>
            <a:br>
              <a:rPr lang="en-IN" sz="3600" dirty="0">
                <a:solidFill>
                  <a:schemeClr val="tx1"/>
                </a:solidFill>
                <a:latin typeface="Elephant" panose="02020904090505020303" pitchFamily="18" charset="0"/>
              </a:rPr>
            </a:br>
            <a:r>
              <a:rPr lang="en-IN" sz="3600" dirty="0">
                <a:solidFill>
                  <a:schemeClr val="tx1"/>
                </a:solidFill>
                <a:latin typeface="Elephant" panose="02020904090505020303" pitchFamily="18" charset="0"/>
              </a:rPr>
              <a:t>  RADIATION EFFECTS ON EDAC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6364" y="5607538"/>
            <a:ext cx="4720046" cy="191470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u="sng" dirty="0">
                <a:solidFill>
                  <a:schemeClr val="tx1"/>
                </a:solidFill>
                <a:latin typeface="Berlin Sans FB" panose="020E0602020502020306" pitchFamily="34" charset="0"/>
              </a:rPr>
              <a:t>PRESENTED BY-</a:t>
            </a:r>
          </a:p>
          <a:p>
            <a:pPr algn="r"/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AAKRITI AGRAWAL-2015A3PS276P</a:t>
            </a:r>
          </a:p>
          <a:p>
            <a:pPr algn="r"/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                 A LOHITH -2015A3PS215H	</a:t>
            </a:r>
            <a:r>
              <a:rPr lang="en-IN" i="1" dirty="0">
                <a:solidFill>
                  <a:schemeClr val="tx1"/>
                </a:solidFill>
                <a:latin typeface="Berlin Sans FB" panose="020E0602020502020306" pitchFamily="34" charset="0"/>
              </a:rPr>
              <a:t>	</a:t>
            </a:r>
            <a:r>
              <a:rPr lang="en-IN" i="1" dirty="0">
                <a:solidFill>
                  <a:schemeClr val="tx1"/>
                </a:solidFill>
              </a:rPr>
              <a:t>							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024" y="5746257"/>
            <a:ext cx="291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erlin Sans FB" panose="020E0602020502020306" pitchFamily="34" charset="0"/>
              </a:rPr>
              <a:t>MENTORS-</a:t>
            </a:r>
          </a:p>
          <a:p>
            <a:r>
              <a:rPr lang="en-IN" dirty="0">
                <a:latin typeface="Berlin Sans FB" panose="020E0602020502020306" pitchFamily="34" charset="0"/>
              </a:rPr>
              <a:t>Mr. PARVEEN RANA</a:t>
            </a:r>
          </a:p>
          <a:p>
            <a:r>
              <a:rPr lang="en-IN" dirty="0">
                <a:latin typeface="Berlin Sans FB" panose="020E0602020502020306" pitchFamily="34" charset="0"/>
              </a:rPr>
              <a:t>Mr. S.N. MITTAL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3788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SEMICONDUCTOR LABORATORY – VLSI TESTING DIVISION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8491" y="5746257"/>
            <a:ext cx="240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erlin Sans FB" panose="020E0602020502020306" pitchFamily="34" charset="0"/>
              </a:rPr>
              <a:t>SUBMITTED TO-</a:t>
            </a:r>
          </a:p>
          <a:p>
            <a:r>
              <a:rPr lang="en-IN" dirty="0">
                <a:latin typeface="Berlin Sans FB" panose="020E0602020502020306" pitchFamily="34" charset="0"/>
              </a:rPr>
              <a:t>D</a:t>
            </a:r>
            <a:r>
              <a:rPr lang="en-IN">
                <a:latin typeface="Berlin Sans FB" panose="020E0602020502020306" pitchFamily="34" charset="0"/>
              </a:rPr>
              <a:t>r</a:t>
            </a:r>
            <a:r>
              <a:rPr lang="en-IN" dirty="0">
                <a:latin typeface="Berlin Sans FB" panose="020E0602020502020306" pitchFamily="34" charset="0"/>
              </a:rPr>
              <a:t>. RAJEEV TALIYAN</a:t>
            </a:r>
          </a:p>
        </p:txBody>
      </p:sp>
    </p:spTree>
    <p:extLst>
      <p:ext uri="{BB962C8B-B14F-4D97-AF65-F5344CB8AC3E}">
        <p14:creationId xmlns="" xmlns:p14="http://schemas.microsoft.com/office/powerpoint/2010/main" val="4233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opo1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01994" y="225082"/>
            <a:ext cx="5894363" cy="6182279"/>
          </a:xfrm>
        </p:spPr>
      </p:pic>
      <p:sp>
        <p:nvSpPr>
          <p:cNvPr id="6" name="TextBox 5"/>
          <p:cNvSpPr txBox="1"/>
          <p:nvPr/>
        </p:nvSpPr>
        <p:spPr>
          <a:xfrm>
            <a:off x="604911" y="478301"/>
            <a:ext cx="1660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u="sng" dirty="0" smtClean="0"/>
              <a:t> READ CYCLE </a:t>
            </a:r>
          </a:p>
          <a:p>
            <a:r>
              <a:rPr lang="en-US" sz="2000" b="1" u="sng" dirty="0" smtClean="0"/>
              <a:t>  AT BACKEND</a:t>
            </a:r>
            <a:endParaRPr lang="en-US" sz="2000" b="1" u="sng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615397" y="3207434"/>
            <a:ext cx="4487596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26415" y="2897945"/>
            <a:ext cx="3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control signals to EDAC</a:t>
            </a:r>
            <a:endParaRPr lang="en-US" dirty="0"/>
          </a:p>
        </p:txBody>
      </p:sp>
      <p:pic>
        <p:nvPicPr>
          <p:cNvPr id="10" name="Picture 9" descr="roh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008" y="2686929"/>
            <a:ext cx="2591157" cy="1540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4835432" y="2488929"/>
          <a:ext cx="5617028" cy="5163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5476420" y="2376033"/>
          <a:ext cx="4335052" cy="1766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/>
          <p:cNvGraphicFramePr/>
          <p:nvPr/>
        </p:nvGraphicFramePr>
        <p:xfrm>
          <a:off x="5031374" y="0"/>
          <a:ext cx="5617028" cy="531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3670663" y="3174274"/>
          <a:ext cx="7903029" cy="504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SERIAL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41" y="1811926"/>
            <a:ext cx="2891518" cy="5726297"/>
          </a:xfrm>
        </p:spPr>
        <p:txBody>
          <a:bodyPr>
            <a:normAutofit/>
          </a:bodyPr>
          <a:lstStyle/>
          <a:p>
            <a:r>
              <a:rPr lang="en-IN" sz="2400" dirty="0"/>
              <a:t>Asynchronous serial communication.</a:t>
            </a:r>
          </a:p>
          <a:p>
            <a:r>
              <a:rPr lang="en-IN" sz="2400" dirty="0"/>
              <a:t>USART protocol is used.</a:t>
            </a:r>
          </a:p>
          <a:p>
            <a:r>
              <a:rPr lang="en-IN" sz="2400" dirty="0"/>
              <a:t>Current baud rate is 9600.</a:t>
            </a:r>
          </a:p>
          <a:p>
            <a:r>
              <a:rPr lang="en-IN" sz="2400" dirty="0"/>
              <a:t>8 bits preceded by start bit and succeeded by stop bit is transferred at a time.</a:t>
            </a:r>
          </a:p>
          <a:p>
            <a:endParaRPr lang="en-IN" sz="2400" dirty="0"/>
          </a:p>
        </p:txBody>
      </p:sp>
      <p:sp>
        <p:nvSpPr>
          <p:cNvPr id="11" name="Rectangle 10"/>
          <p:cNvSpPr/>
          <p:nvPr/>
        </p:nvSpPr>
        <p:spPr>
          <a:xfrm>
            <a:off x="3940806" y="3703161"/>
            <a:ext cx="719723" cy="568870"/>
          </a:xfrm>
          <a:prstGeom prst="rect">
            <a:avLst/>
          </a:prstGeom>
          <a:gradFill>
            <a:gsLst>
              <a:gs pos="0">
                <a:srgbClr val="F29B5A">
                  <a:lumMod val="0"/>
                  <a:lumOff val="100000"/>
                </a:srgbClr>
              </a:gs>
              <a:gs pos="53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/>
              <a:t>PC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51185" y="3703161"/>
            <a:ext cx="719723" cy="568870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tint val="94000"/>
                  <a:lumMod val="0"/>
                  <a:lumOff val="100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/>
              <a:t>PIC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70617" y="2021926"/>
            <a:ext cx="250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WRITE CYCLE FORMAT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0617" y="4360306"/>
            <a:ext cx="259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READ CYCLE FORMAT</a:t>
            </a:r>
          </a:p>
        </p:txBody>
      </p:sp>
    </p:spTree>
    <p:extLst>
      <p:ext uri="{BB962C8B-B14F-4D97-AF65-F5344CB8AC3E}">
        <p14:creationId xmlns="" xmlns:p14="http://schemas.microsoft.com/office/powerpoint/2010/main" val="5659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44" y="1909299"/>
            <a:ext cx="3562847" cy="36962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85" y="1211861"/>
            <a:ext cx="3962953" cy="3391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005" t="23133" r="37556"/>
          <a:stretch/>
        </p:blipFill>
        <p:spPr>
          <a:xfrm>
            <a:off x="502919" y="1882382"/>
            <a:ext cx="1254034" cy="2050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37872" y="4323860"/>
            <a:ext cx="2041868" cy="29901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74220" y="5480397"/>
            <a:ext cx="168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POWER SUPPLY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46797" y="4264680"/>
            <a:ext cx="730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EDAC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9667" y="5649674"/>
            <a:ext cx="679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009" y="4064625"/>
            <a:ext cx="2259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MAX 232</a:t>
            </a:r>
          </a:p>
          <a:p>
            <a:r>
              <a:rPr lang="en-IN" dirty="0"/>
              <a:t>Brings voltage levels of PIC and PC within desired limit to carry out communication between them.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026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/>
              <a:t>SCHEMATIC</a:t>
            </a:r>
          </a:p>
        </p:txBody>
      </p:sp>
    </p:spTree>
    <p:extLst>
      <p:ext uri="{BB962C8B-B14F-4D97-AF65-F5344CB8AC3E}">
        <p14:creationId xmlns="" xmlns:p14="http://schemas.microsoft.com/office/powerpoint/2010/main" val="36721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0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Graphical User Interface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60" y="1575582"/>
            <a:ext cx="7655270" cy="48955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8669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83" y="2305438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DEMONSTRATION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531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501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FURTHER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4268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IN" dirty="0">
                <a:latin typeface="+mj-lt"/>
              </a:rPr>
              <a:t>Increasing Internal clock frequency and Baud Rate.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dirty="0">
                <a:latin typeface="+mj-lt"/>
              </a:rPr>
              <a:t>Maintain a Data Log along with Summary of the test values.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dirty="0">
                <a:latin typeface="+mj-lt"/>
              </a:rPr>
              <a:t>Automate the entire process with a single button for SEE Testing.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252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8" y="1138848"/>
            <a:ext cx="10515600" cy="3630100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Any Questions/Doubts and Suggestions are most welcomed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2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latin typeface="+mj-lt"/>
              </a:rPr>
              <a:t>	The Digital world is of only 0s and 1s</a:t>
            </a:r>
          </a:p>
          <a:p>
            <a:pPr>
              <a:buNone/>
            </a:pPr>
            <a:r>
              <a:rPr lang="en-IN" dirty="0">
                <a:latin typeface="+mj-lt"/>
              </a:rPr>
              <a:t>		A : 1010 :some event: 1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IN" dirty="0">
                <a:latin typeface="+mj-lt"/>
              </a:rPr>
              <a:t>10 : E</a:t>
            </a:r>
          </a:p>
          <a:p>
            <a:pPr>
              <a:buNone/>
            </a:pPr>
            <a:r>
              <a:rPr lang="en-IN" dirty="0">
                <a:latin typeface="+mj-lt"/>
              </a:rPr>
              <a:t>   </a:t>
            </a:r>
          </a:p>
          <a:p>
            <a:pPr>
              <a:buNone/>
            </a:pPr>
            <a:r>
              <a:rPr lang="en-IN" dirty="0">
                <a:latin typeface="+mj-lt"/>
              </a:rPr>
              <a:t>	Spacecraft Cassini–Huygens, launched in 1997, contains two identical flight recorders, each with 2.5 gigabits of memory in the form of arrays of commercial DRAM chips. </a:t>
            </a:r>
          </a:p>
          <a:p>
            <a:pPr>
              <a:buNone/>
            </a:pPr>
            <a:r>
              <a:rPr lang="en-IN" dirty="0">
                <a:latin typeface="+mj-lt"/>
              </a:rPr>
              <a:t>	Thanks to built-in EDAC functionality!</a:t>
            </a:r>
          </a:p>
          <a:p>
            <a:pPr>
              <a:lnSpc>
                <a:spcPct val="0"/>
              </a:lnSpc>
              <a:buNone/>
            </a:pPr>
            <a:r>
              <a:rPr lang="en-IN" dirty="0">
                <a:latin typeface="+mj-lt"/>
              </a:rPr>
              <a:t>	</a:t>
            </a:r>
            <a:r>
              <a:rPr lang="en-IN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the spacecraft reported a nearly constant single-bit error rate of about 280 errors per day)</a:t>
            </a:r>
            <a:endParaRPr lang="en-IN" sz="2000" dirty="0">
              <a:latin typeface="+mj-lt"/>
            </a:endParaRPr>
          </a:p>
          <a:p>
            <a:pPr>
              <a:buNone/>
            </a:pPr>
            <a:endParaRPr lang="en-IN" dirty="0">
              <a:latin typeface="+mj-lt"/>
            </a:endParaRPr>
          </a:p>
          <a:p>
            <a:pPr>
              <a:buNone/>
            </a:pPr>
            <a:r>
              <a:rPr lang="en-IN" dirty="0">
                <a:latin typeface="+mj-lt"/>
              </a:rPr>
              <a:t>	ECC Memory – Error Correcting </a:t>
            </a:r>
            <a:r>
              <a:rPr lang="en-IN">
                <a:latin typeface="+mj-lt"/>
              </a:rPr>
              <a:t>Code Memory</a:t>
            </a:r>
            <a:endParaRPr lang="en-IN" dirty="0">
              <a:latin typeface="+mj-lt"/>
            </a:endParaRPr>
          </a:p>
          <a:p>
            <a:pPr>
              <a:buNone/>
            </a:pPr>
            <a:endParaRPr lang="en-IN" dirty="0">
              <a:latin typeface="+mj-lt"/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02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HAMMING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7985" cy="4814326"/>
          </a:xfrm>
        </p:spPr>
        <p:txBody>
          <a:bodyPr/>
          <a:lstStyle/>
          <a:p>
            <a:pPr marL="0" indent="0">
              <a:buNone/>
            </a:pPr>
            <a:r>
              <a:rPr lang="en-IN" i="1" dirty="0">
                <a:latin typeface="+mj-lt"/>
              </a:rPr>
              <a:t>HISTORY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 </a:t>
            </a:r>
            <a:r>
              <a:rPr lang="en-IN" sz="2400" dirty="0">
                <a:latin typeface="+mj-lt"/>
              </a:rPr>
              <a:t>Richard Hamming 1950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	 American mathematician 			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	 BELL LABS</a:t>
            </a:r>
          </a:p>
          <a:p>
            <a:pPr marL="0" indent="0">
              <a:buNone/>
            </a:pPr>
            <a:endParaRPr lang="en-IN" i="1" dirty="0">
              <a:latin typeface="+mj-lt"/>
            </a:endParaRPr>
          </a:p>
          <a:p>
            <a:pPr marL="0" indent="0">
              <a:buNone/>
            </a:pPr>
            <a:r>
              <a:rPr lang="en-IN" i="1" dirty="0">
                <a:latin typeface="+mj-lt"/>
              </a:rPr>
              <a:t>WHAT IS PARITY?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Check bit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Simplest form of error detecting code</a:t>
            </a:r>
          </a:p>
        </p:txBody>
      </p:sp>
      <p:pic>
        <p:nvPicPr>
          <p:cNvPr id="4" name="Picture 3" descr="Hamm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6212" y="3784210"/>
            <a:ext cx="3291834" cy="2819062"/>
          </a:xfrm>
          <a:prstGeom prst="rect">
            <a:avLst/>
          </a:prstGeom>
        </p:spPr>
      </p:pic>
      <p:pic>
        <p:nvPicPr>
          <p:cNvPr id="5" name="Picture 4" descr="richard hamm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6886" y="393883"/>
            <a:ext cx="3052689" cy="32625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48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470" y="-211015"/>
            <a:ext cx="10515600" cy="1325563"/>
          </a:xfrm>
        </p:spPr>
        <p:txBody>
          <a:bodyPr/>
          <a:lstStyle/>
          <a:p>
            <a:r>
              <a:rPr lang="en-IN" dirty="0"/>
              <a:t>Let’s implement what we have just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807" y="837028"/>
            <a:ext cx="5520397" cy="6020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+mj-lt"/>
              </a:rPr>
              <a:t>01011001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_ _ 0 _ 1 0 1 _ 1 0 0 1 _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P0: XOR(0,1,1,1,0)=1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P1: XOR(0,0,1,0,0)=1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P2: XOR(1,0,1,1)=1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P3: XOR(1,0,0,1)=0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P4: XOR(1,0,0,1,1,0,1,0,1,1,1,0)=1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Lets introduce Error at Position D5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01011</a:t>
            </a:r>
            <a:r>
              <a:rPr lang="en-IN" b="1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IN" dirty="0">
                <a:latin typeface="+mj-lt"/>
              </a:rPr>
              <a:t>01</a:t>
            </a:r>
          </a:p>
          <a:p>
            <a:pPr marL="0" indent="0">
              <a:buNone/>
            </a:pPr>
            <a:r>
              <a:rPr lang="en-IN" sz="1400" dirty="0"/>
              <a:t>_ _ 0 _ 1 0 1 _ 1 </a:t>
            </a:r>
            <a:r>
              <a:rPr lang="en-IN" sz="1400" b="1" dirty="0">
                <a:solidFill>
                  <a:srgbClr val="FF0000"/>
                </a:solidFill>
              </a:rPr>
              <a:t>1</a:t>
            </a:r>
            <a:r>
              <a:rPr lang="en-IN" sz="1400" dirty="0"/>
              <a:t> 0 1 _</a:t>
            </a:r>
            <a:endParaRPr lang="en-IN" sz="1400" dirty="0">
              <a:latin typeface="+mj-lt"/>
            </a:endParaRP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P0: XOR(0,1,1,1,0)=1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P1: XOR(0,0,1,1,0)=</a:t>
            </a:r>
            <a:r>
              <a:rPr lang="en-IN" sz="1400" b="1" dirty="0">
                <a:solidFill>
                  <a:srgbClr val="FF0000"/>
                </a:solidFill>
                <a:latin typeface="+mj-lt"/>
              </a:rPr>
              <a:t>0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P2: XOR(1,0,1,1)=1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P3: XOR(1,1,0,1)=</a:t>
            </a:r>
            <a:r>
              <a:rPr lang="en-IN" sz="1400" b="1" dirty="0">
                <a:solidFill>
                  <a:srgbClr val="FF0000"/>
                </a:solidFill>
                <a:latin typeface="+mj-lt"/>
              </a:rPr>
              <a:t>1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P4: XOR(0,1,0,1,1,1,0,1,1,0,1,1)=0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2+8=10  =&gt; Bit Error at Position </a:t>
            </a:r>
            <a:r>
              <a:rPr lang="en-IN" sz="2400" b="1" dirty="0">
                <a:latin typeface="+mj-lt"/>
              </a:rPr>
              <a:t>10</a:t>
            </a:r>
            <a:r>
              <a:rPr lang="en-IN" sz="24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Par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9447" y="1372414"/>
            <a:ext cx="5809956" cy="2372056"/>
          </a:xfrm>
          <a:prstGeom prst="rect">
            <a:avLst/>
          </a:prstGeom>
        </p:spPr>
      </p:pic>
      <p:pic>
        <p:nvPicPr>
          <p:cNvPr id="7" name="Picture 6" descr="syndro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2705" y="4115643"/>
            <a:ext cx="5792009" cy="23625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6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chemeClr val="tx1"/>
                </a:solidFill>
              </a:rPr>
              <a:t>EDAC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8" y="450166"/>
            <a:ext cx="3080826" cy="4983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b="1" u="sng" dirty="0" smtClean="0"/>
              <a:t>CONTROL SIGNALS FOR - </a:t>
            </a:r>
            <a:endParaRPr lang="en-IN" sz="2400" b="1" u="sng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3" y="1702191"/>
            <a:ext cx="8496885" cy="4825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roh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015" y="3047486"/>
            <a:ext cx="2590800" cy="1438275"/>
          </a:xfrm>
          <a:prstGeom prst="rect">
            <a:avLst/>
          </a:prstGeom>
        </p:spPr>
      </p:pic>
      <p:pic>
        <p:nvPicPr>
          <p:cNvPr id="6" name="Picture 5" descr="rohi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947" y="4994031"/>
            <a:ext cx="2591157" cy="1540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084" y="4515731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READING DATA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4942" y="2684586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WRITING DATA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24885" y="1716258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 MHz</a:t>
            </a:r>
            <a:endParaRPr lang="en-US" b="1" dirty="0"/>
          </a:p>
        </p:txBody>
      </p:sp>
      <p:pic>
        <p:nvPicPr>
          <p:cNvPr id="11" name="Picture 10" descr="rohit1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734" y="1021738"/>
            <a:ext cx="2613075" cy="15853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05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97" y="1046568"/>
            <a:ext cx="6439799" cy="5172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04" y="500062"/>
            <a:ext cx="10515600" cy="1325563"/>
          </a:xfrm>
        </p:spPr>
        <p:txBody>
          <a:bodyPr/>
          <a:lstStyle/>
          <a:p>
            <a:r>
              <a:rPr lang="en-IN" u="sng" dirty="0"/>
              <a:t>TEST 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>
                <a:latin typeface="+mj-lt"/>
              </a:rPr>
              <a:t>PIC</a:t>
            </a:r>
          </a:p>
          <a:p>
            <a:pPr>
              <a:buNone/>
            </a:pPr>
            <a:r>
              <a:rPr lang="en-IN" dirty="0" smtClean="0">
                <a:latin typeface="+mj-lt"/>
              </a:rPr>
              <a:t>       - </a:t>
            </a:r>
            <a:r>
              <a:rPr lang="en-IN" sz="2400" dirty="0" smtClean="0">
                <a:latin typeface="+mj-lt"/>
              </a:rPr>
              <a:t>Used </a:t>
            </a:r>
            <a:r>
              <a:rPr lang="en-IN" sz="2400" dirty="0">
                <a:latin typeface="+mj-lt"/>
              </a:rPr>
              <a:t>to control EDAC.</a:t>
            </a:r>
          </a:p>
          <a:p>
            <a:pPr>
              <a:buNone/>
            </a:pPr>
            <a:r>
              <a:rPr lang="en-IN" sz="2400" dirty="0" smtClean="0">
                <a:latin typeface="+mj-lt"/>
              </a:rPr>
              <a:t>        - Send </a:t>
            </a:r>
            <a:r>
              <a:rPr lang="en-IN" sz="2400" dirty="0">
                <a:latin typeface="+mj-lt"/>
              </a:rPr>
              <a:t>Control </a:t>
            </a:r>
            <a:r>
              <a:rPr lang="en-IN" sz="2400" dirty="0" smtClean="0">
                <a:latin typeface="+mj-lt"/>
              </a:rPr>
              <a:t>Signals to EDAC.</a:t>
            </a:r>
            <a:endParaRPr lang="en-IN" sz="2400" dirty="0">
              <a:latin typeface="+mj-lt"/>
            </a:endParaRPr>
          </a:p>
          <a:p>
            <a:pPr>
              <a:buNone/>
            </a:pPr>
            <a:r>
              <a:rPr lang="en-IN" sz="2400" dirty="0" smtClean="0">
                <a:latin typeface="+mj-lt"/>
              </a:rPr>
              <a:t>        - Sends Data and Address via port.</a:t>
            </a:r>
            <a:endParaRPr lang="en-IN" sz="2400" dirty="0">
              <a:latin typeface="+mj-lt"/>
            </a:endParaRPr>
          </a:p>
          <a:p>
            <a:pPr>
              <a:buNone/>
            </a:pPr>
            <a:r>
              <a:rPr lang="en-IN" sz="2400" dirty="0" smtClean="0">
                <a:latin typeface="+mj-lt"/>
              </a:rPr>
              <a:t>        - Reads output via port.</a:t>
            </a:r>
            <a:endParaRPr lang="en-IN" sz="2400" dirty="0">
              <a:latin typeface="+mj-lt"/>
            </a:endParaRPr>
          </a:p>
          <a:p>
            <a:pPr>
              <a:buNone/>
            </a:pPr>
            <a:r>
              <a:rPr lang="en-IN" sz="2400" dirty="0" smtClean="0">
                <a:latin typeface="+mj-lt"/>
              </a:rPr>
              <a:t>        - Communicates output </a:t>
            </a:r>
          </a:p>
          <a:p>
            <a:pPr>
              <a:buNone/>
            </a:pPr>
            <a:r>
              <a:rPr lang="en-IN" sz="2400" dirty="0" smtClean="0">
                <a:latin typeface="+mj-lt"/>
              </a:rPr>
              <a:t>           via USART.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22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01886" cy="830628"/>
          </a:xfrm>
        </p:spPr>
        <p:txBody>
          <a:bodyPr/>
          <a:lstStyle/>
          <a:p>
            <a:pPr algn="ctr"/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Content Placeholder 3" descr="ropo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8825" y="1133309"/>
            <a:ext cx="5402289" cy="5513676"/>
          </a:xfrm>
        </p:spPr>
      </p:pic>
      <p:sp>
        <p:nvSpPr>
          <p:cNvPr id="5" name="TextBox 4"/>
          <p:cNvSpPr txBox="1"/>
          <p:nvPr/>
        </p:nvSpPr>
        <p:spPr>
          <a:xfrm>
            <a:off x="647112" y="1223889"/>
            <a:ext cx="184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u="sng" dirty="0" smtClean="0"/>
              <a:t>  WRITE CYCLE AT FRONTEND</a:t>
            </a:r>
            <a:endParaRPr lang="en-US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opo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82686" y="109170"/>
            <a:ext cx="6822830" cy="6748830"/>
          </a:xfrm>
        </p:spPr>
      </p:pic>
      <p:sp>
        <p:nvSpPr>
          <p:cNvPr id="5" name="TextBox 4"/>
          <p:cNvSpPr txBox="1"/>
          <p:nvPr/>
        </p:nvSpPr>
        <p:spPr>
          <a:xfrm>
            <a:off x="464232" y="196948"/>
            <a:ext cx="1969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u="sng" dirty="0" smtClean="0"/>
              <a:t>   WRITE CYCLE     AT BACKEND</a:t>
            </a:r>
            <a:endParaRPr lang="en-US" sz="2000" b="1" u="sng" dirty="0"/>
          </a:p>
        </p:txBody>
      </p:sp>
      <p:pic>
        <p:nvPicPr>
          <p:cNvPr id="6" name="Picture 5" descr="roh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098" y="3160027"/>
            <a:ext cx="2590800" cy="14382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066757" y="3657600"/>
            <a:ext cx="4023361" cy="14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3030" y="3376246"/>
            <a:ext cx="3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control signals to EDAC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0505" y="689317"/>
            <a:ext cx="195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u="sng" dirty="0" smtClean="0"/>
              <a:t>   READ CYCLE</a:t>
            </a:r>
          </a:p>
          <a:p>
            <a:r>
              <a:rPr lang="en-US" sz="2000" b="1" u="sng" dirty="0" smtClean="0"/>
              <a:t> AT FRONTEND</a:t>
            </a:r>
            <a:endParaRPr lang="en-US" sz="2000" b="1" u="sng" dirty="0"/>
          </a:p>
        </p:txBody>
      </p:sp>
      <p:pic>
        <p:nvPicPr>
          <p:cNvPr id="7" name="Content Placeholder 6" descr="ropo 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60651" y="253219"/>
            <a:ext cx="6996509" cy="63400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369</Words>
  <Application>Microsoft Office PowerPoint</Application>
  <PresentationFormat>Custom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TEST SYSTEM DEVELOPMENT  FOR   RADIATION EFFECTS ON EDAC</vt:lpstr>
      <vt:lpstr>INTRODUCTION</vt:lpstr>
      <vt:lpstr>HAMMING CODE</vt:lpstr>
      <vt:lpstr>Let’s implement what we have just learnt</vt:lpstr>
      <vt:lpstr>EDAC</vt:lpstr>
      <vt:lpstr>TEST SYSTEM DESIGN</vt:lpstr>
      <vt:lpstr>FLOWCHART</vt:lpstr>
      <vt:lpstr>Slide 8</vt:lpstr>
      <vt:lpstr>Slide 9</vt:lpstr>
      <vt:lpstr>Slide 10</vt:lpstr>
      <vt:lpstr>SERIAL COMMUNICATION</vt:lpstr>
      <vt:lpstr>Slide 12</vt:lpstr>
      <vt:lpstr>Graphical User Interface</vt:lpstr>
      <vt:lpstr>DEMONSTRATION</vt:lpstr>
      <vt:lpstr>FURTHER WORK</vt:lpstr>
      <vt:lpstr>Any Questions/Doubts and Suggestions are most welcomed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EVALUATION BOARD/SOFTWARE FOR THE RADIATION TESTING ON EDAC ASIC</dc:title>
  <dc:creator>Hewlett-Packard Company</dc:creator>
  <cp:lastModifiedBy>Aakriti</cp:lastModifiedBy>
  <cp:revision>39</cp:revision>
  <dcterms:created xsi:type="dcterms:W3CDTF">2017-06-15T05:19:55Z</dcterms:created>
  <dcterms:modified xsi:type="dcterms:W3CDTF">2017-06-15T19:30:37Z</dcterms:modified>
</cp:coreProperties>
</file>