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8961-E478-4D02-80EB-C702E8119F35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053A-250A-4515-990D-5150FFECD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3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053A-250A-4515-990D-5150FFECD9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2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9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39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6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70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3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6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7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8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6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8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4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6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7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641A-8A01-4775-AC7E-1E6A80E0A49B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01025C-935C-49FA-B848-97633D91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Regular Expressions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Aakriti</a:t>
            </a:r>
            <a:r>
              <a:rPr lang="en-IN" dirty="0" smtClean="0"/>
              <a:t> Jain</a:t>
            </a:r>
          </a:p>
          <a:p>
            <a:r>
              <a:rPr lang="en-IN" dirty="0" smtClean="0"/>
              <a:t>S&amp;P Global Market  Intelligence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95" y="1930400"/>
            <a:ext cx="8596668" cy="3880773"/>
          </a:xfrm>
        </p:spPr>
        <p:txBody>
          <a:bodyPr/>
          <a:lstStyle/>
          <a:p>
            <a:r>
              <a:rPr lang="en-IN" dirty="0"/>
              <a:t>We receive numerous bank letters pertaining to information about ADR/GDR (American Depository Receipts &amp; Global Depository Receipts) on a shared mailbox.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number of emails can be averaged out to 200 emails/week. </a:t>
            </a:r>
            <a:endParaRPr lang="en-IN" dirty="0" smtClean="0"/>
          </a:p>
          <a:p>
            <a:r>
              <a:rPr lang="en-IN" dirty="0" smtClean="0"/>
              <a:t>Researcher </a:t>
            </a:r>
            <a:r>
              <a:rPr lang="en-IN" dirty="0"/>
              <a:t>manually goes to each email and downloads the PDF attachments. </a:t>
            </a:r>
            <a:endParaRPr lang="en-IN" dirty="0" smtClean="0"/>
          </a:p>
          <a:p>
            <a:r>
              <a:rPr lang="en-IN" dirty="0" err="1" smtClean="0"/>
              <a:t>He/She</a:t>
            </a:r>
            <a:r>
              <a:rPr lang="en-IN" dirty="0" smtClean="0"/>
              <a:t> </a:t>
            </a:r>
            <a:r>
              <a:rPr lang="en-IN" dirty="0"/>
              <a:t>then copies roughly 18 data fields from each PDF into an excel table which later gets </a:t>
            </a:r>
            <a:r>
              <a:rPr lang="en-IN" dirty="0" smtClean="0"/>
              <a:t>inserted </a:t>
            </a:r>
            <a:r>
              <a:rPr lang="en-IN" dirty="0"/>
              <a:t>into the tool.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28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 of doing </a:t>
            </a:r>
            <a:r>
              <a:rPr lang="en-IN" dirty="0" smtClean="0"/>
              <a:t>the work </a:t>
            </a:r>
            <a:r>
              <a:rPr lang="en-IN" dirty="0"/>
              <a:t>manually: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Too many man-hours consumed.</a:t>
            </a:r>
          </a:p>
          <a:p>
            <a:r>
              <a:rPr lang="en-IN" dirty="0"/>
              <a:t>2. Copying sensitive information manually increases chances of error.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4025069"/>
            <a:ext cx="812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</a:t>
            </a:r>
            <a:r>
              <a:rPr lang="en-IN" dirty="0" smtClean="0"/>
              <a:t>can use one Python library to make the extraction from documents easy and reduce manual efforts.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38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8702"/>
            <a:ext cx="8596668" cy="1320800"/>
          </a:xfrm>
        </p:spPr>
        <p:txBody>
          <a:bodyPr/>
          <a:lstStyle/>
          <a:p>
            <a:r>
              <a:rPr lang="en-IN" dirty="0"/>
              <a:t>What is Structured/Semi-Structured/Unstructured 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77227"/>
            <a:ext cx="8596668" cy="3880773"/>
          </a:xfrm>
        </p:spPr>
        <p:txBody>
          <a:bodyPr/>
          <a:lstStyle/>
          <a:p>
            <a:r>
              <a:rPr lang="en-IN" b="1" u="sng" dirty="0"/>
              <a:t>Structured Data </a:t>
            </a:r>
            <a:r>
              <a:rPr lang="en-IN" dirty="0"/>
              <a:t>- Data stored in tables with rows and columns is called Structured Data. This data contains well-defined </a:t>
            </a:r>
            <a:r>
              <a:rPr lang="en-IN" dirty="0" smtClean="0"/>
              <a:t>data types </a:t>
            </a:r>
            <a:r>
              <a:rPr lang="en-IN" dirty="0"/>
              <a:t>and column headers that make it easier for machines as well as humans to read</a:t>
            </a:r>
            <a:r>
              <a:rPr lang="en-IN" dirty="0" smtClean="0"/>
              <a:t>.</a:t>
            </a:r>
          </a:p>
          <a:p>
            <a:r>
              <a:rPr lang="en-IN" dirty="0"/>
              <a:t>Common formats to store structured data - RDMS databases like SQL Database.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49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242" y="1032543"/>
            <a:ext cx="8791407" cy="4881147"/>
          </a:xfrm>
        </p:spPr>
        <p:txBody>
          <a:bodyPr/>
          <a:lstStyle/>
          <a:p>
            <a:r>
              <a:rPr lang="en-IN" b="1" u="sng" dirty="0"/>
              <a:t>Semi-Structured Data</a:t>
            </a:r>
            <a:r>
              <a:rPr lang="en-IN" dirty="0"/>
              <a:t> - Information doesn’t reside in a relational database but it does have some organizational properties that make it easier to </a:t>
            </a:r>
            <a:r>
              <a:rPr lang="en-IN" dirty="0" err="1"/>
              <a:t>analyze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Common formats to store semi-structured data - XML, JSON, CSV etc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pPr algn="just"/>
            <a:r>
              <a:rPr lang="en-IN" b="1" u="sng" dirty="0"/>
              <a:t>Unstructured Data </a:t>
            </a:r>
            <a:r>
              <a:rPr lang="en-IN" dirty="0"/>
              <a:t>- This might/might not have internal structure but is not structured via pre-defined data models or schema. It may be textual or non-textual, and human- or machine-generated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Typical unstructured data includes - Text files (Word documents, PDFs, .txt files), Email body, Social Media (Facebook, Twitter, etc.)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230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909</TotalTime>
  <Words>279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Regular Expressions</vt:lpstr>
      <vt:lpstr>Problem Statement</vt:lpstr>
      <vt:lpstr>Cons of doing the work manually: </vt:lpstr>
      <vt:lpstr>What is Structured/Semi-Structured/Unstructured Data?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Lenovo</dc:creator>
  <cp:lastModifiedBy>Lenovo</cp:lastModifiedBy>
  <cp:revision>3</cp:revision>
  <dcterms:created xsi:type="dcterms:W3CDTF">2018-09-23T09:03:46Z</dcterms:created>
  <dcterms:modified xsi:type="dcterms:W3CDTF">2018-09-24T00:13:22Z</dcterms:modified>
</cp:coreProperties>
</file>