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77" r:id="rId18"/>
    <p:sldId id="269" r:id="rId19"/>
    <p:sldId id="278" r:id="rId20"/>
    <p:sldId id="256" r:id="rId21"/>
    <p:sldId id="280" r:id="rId22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AFA1A-BDBA-47A3-9D62-F0EF71A36AFE}" v="4" dt="2024-02-17T14:51:39.2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4660"/>
  </p:normalViewPr>
  <p:slideViewPr>
    <p:cSldViewPr>
      <p:cViewPr>
        <p:scale>
          <a:sx n="50" d="100"/>
          <a:sy n="50" d="100"/>
        </p:scale>
        <p:origin x="1200" y="3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B5A09-A99A-2025-4769-43A9331AD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9"/>
          <a:stretch/>
        </p:blipFill>
        <p:spPr>
          <a:xfrm>
            <a:off x="215900" y="501650"/>
            <a:ext cx="10210800" cy="655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A21656-E855-FA6A-57FD-6A3890815A27}"/>
              </a:ext>
            </a:extLst>
          </p:cNvPr>
          <p:cNvSpPr txBox="1"/>
          <p:nvPr/>
        </p:nvSpPr>
        <p:spPr>
          <a:xfrm>
            <a:off x="7861300" y="629285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/>
              <a:t>Presenter:Ignited</a:t>
            </a:r>
            <a:r>
              <a:rPr lang="en-IN" b="1" i="1" dirty="0"/>
              <a:t> minds</a:t>
            </a:r>
          </a:p>
        </p:txBody>
      </p:sp>
    </p:spTree>
    <p:extLst>
      <p:ext uri="{BB962C8B-B14F-4D97-AF65-F5344CB8AC3E}">
        <p14:creationId xmlns:p14="http://schemas.microsoft.com/office/powerpoint/2010/main" val="27766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58427"/>
            <a:ext cx="10312400" cy="62396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43842"/>
            <a:ext cx="10312400" cy="5668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89454"/>
            <a:ext cx="10312400" cy="5977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30847"/>
            <a:ext cx="10312400" cy="62948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84530"/>
            <a:ext cx="10312400" cy="6187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11546"/>
            <a:ext cx="10312400" cy="63334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5139"/>
            <a:ext cx="10312400" cy="57262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27241"/>
            <a:ext cx="10312400" cy="63020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66555"/>
            <a:ext cx="10312400" cy="70233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54547"/>
            <a:ext cx="10312400" cy="5847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24609"/>
            <a:ext cx="10312400" cy="57072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12984"/>
            <a:ext cx="10312400" cy="61305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A3D3F-046E-5DD3-7205-DFF07850E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34950"/>
            <a:ext cx="100584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1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1302"/>
            <a:ext cx="10312400" cy="57338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78437"/>
            <a:ext cx="10312400" cy="61996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483645"/>
            <a:ext cx="10312400" cy="6589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57733"/>
            <a:ext cx="10312400" cy="62410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96033"/>
            <a:ext cx="10312400" cy="59644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03828"/>
            <a:ext cx="10312400" cy="5548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47046"/>
            <a:ext cx="10312400" cy="5862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4</Words>
  <Application>Microsoft Office PowerPoint</Application>
  <PresentationFormat>Custom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Aakriti Shory</dc:creator>
  <cp:lastModifiedBy>Aakriti Shory</cp:lastModifiedBy>
  <cp:revision>2</cp:revision>
  <dcterms:created xsi:type="dcterms:W3CDTF">2024-02-17T14:17:49Z</dcterms:created>
  <dcterms:modified xsi:type="dcterms:W3CDTF">2024-02-17T14:52:45Z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2024-02-17T00:00:00Z</vt:filetime>
  </property>
  <property fmtid="{D5CDD505-2E9C-101B-9397-08002B2CF9AE}" pid="3" name="Producer">
    <vt:lpwstr>3-Heights(TM) PDF Security Shell 4.8.25.2 (http://www.pdf-tools.com)</vt:lpwstr>
  </property>
</Properties>
</file>