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509213-2B91-4393-ACE1-5E1C4891B0D4}" v="1" dt="2023-12-04T11:19:18.792"/>
    <p1510:client id="{D6FDF6F0-5229-4A24-A52F-CF934D8B176E}" v="214" dt="2023-12-04T11:17:40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ableStyles" Target="tableStyle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Relationship Type="http://schemas.microsoft.com/office/2015/10/relationships/revisionInfo" Target="revisionInfo.xml" Id="rId14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F50185-5947-4D8D-9E8F-849CAC16D3A9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89C0AE9-C1EC-448A-AF60-909B7638435C}">
      <dgm:prSet/>
      <dgm:spPr/>
      <dgm:t>
        <a:bodyPr/>
        <a:lstStyle/>
        <a:p>
          <a:r>
            <a:rPr lang="en-US"/>
            <a:t>Explore</a:t>
          </a:r>
        </a:p>
      </dgm:t>
    </dgm:pt>
    <dgm:pt modelId="{F1C662C3-FF4D-4F11-AE7C-798EE12C422A}" type="parTrans" cxnId="{F8020DBA-873F-40F7-A849-52097A30B643}">
      <dgm:prSet/>
      <dgm:spPr/>
      <dgm:t>
        <a:bodyPr/>
        <a:lstStyle/>
        <a:p>
          <a:endParaRPr lang="en-US"/>
        </a:p>
      </dgm:t>
    </dgm:pt>
    <dgm:pt modelId="{3AB6926A-9BCD-491C-93CB-A2D218B81B03}" type="sibTrans" cxnId="{F8020DBA-873F-40F7-A849-52097A30B643}">
      <dgm:prSet/>
      <dgm:spPr/>
      <dgm:t>
        <a:bodyPr/>
        <a:lstStyle/>
        <a:p>
          <a:endParaRPr lang="en-US"/>
        </a:p>
      </dgm:t>
    </dgm:pt>
    <dgm:pt modelId="{764E9A1B-0281-4100-99C5-333BABB66DC2}">
      <dgm:prSet/>
      <dgm:spPr/>
      <dgm:t>
        <a:bodyPr/>
        <a:lstStyle/>
        <a:p>
          <a:r>
            <a:rPr lang="en-US"/>
            <a:t>Explore the fundamentals of data modeling and analysis.</a:t>
          </a:r>
        </a:p>
      </dgm:t>
    </dgm:pt>
    <dgm:pt modelId="{D3EA5DDF-09BB-42C0-A09A-794555B75C2A}" type="parTrans" cxnId="{8954E6AA-C64D-49EA-BED8-1D1CD47C6F1C}">
      <dgm:prSet/>
      <dgm:spPr/>
      <dgm:t>
        <a:bodyPr/>
        <a:lstStyle/>
        <a:p>
          <a:endParaRPr lang="en-US"/>
        </a:p>
      </dgm:t>
    </dgm:pt>
    <dgm:pt modelId="{04778200-2715-4B9B-9E12-3B03927E2ED4}" type="sibTrans" cxnId="{8954E6AA-C64D-49EA-BED8-1D1CD47C6F1C}">
      <dgm:prSet/>
      <dgm:spPr/>
      <dgm:t>
        <a:bodyPr/>
        <a:lstStyle/>
        <a:p>
          <a:endParaRPr lang="en-US"/>
        </a:p>
      </dgm:t>
    </dgm:pt>
    <dgm:pt modelId="{9C08F12E-F7B5-4C47-9E6E-9329F51BA486}">
      <dgm:prSet/>
      <dgm:spPr/>
      <dgm:t>
        <a:bodyPr/>
        <a:lstStyle/>
        <a:p>
          <a:r>
            <a:rPr lang="en-US"/>
            <a:t>Dive</a:t>
          </a:r>
        </a:p>
      </dgm:t>
    </dgm:pt>
    <dgm:pt modelId="{39AB1204-86C3-4480-A382-C1C2C5EA2939}" type="parTrans" cxnId="{93F1FAB4-4F2B-48EB-B1C8-45762E15BE42}">
      <dgm:prSet/>
      <dgm:spPr/>
      <dgm:t>
        <a:bodyPr/>
        <a:lstStyle/>
        <a:p>
          <a:endParaRPr lang="en-US"/>
        </a:p>
      </dgm:t>
    </dgm:pt>
    <dgm:pt modelId="{136BE79E-1648-4A4E-94C0-EC7FDB6DF312}" type="sibTrans" cxnId="{93F1FAB4-4F2B-48EB-B1C8-45762E15BE42}">
      <dgm:prSet/>
      <dgm:spPr/>
      <dgm:t>
        <a:bodyPr/>
        <a:lstStyle/>
        <a:p>
          <a:endParaRPr lang="en-US"/>
        </a:p>
      </dgm:t>
    </dgm:pt>
    <dgm:pt modelId="{CEED7458-3021-40FB-83A0-D1B6F0895419}">
      <dgm:prSet/>
      <dgm:spPr/>
      <dgm:t>
        <a:bodyPr/>
        <a:lstStyle/>
        <a:p>
          <a:r>
            <a:rPr lang="en-US"/>
            <a:t>Dive into practical applications using Jupyter Notebooks and Scikit-Learn.</a:t>
          </a:r>
        </a:p>
      </dgm:t>
    </dgm:pt>
    <dgm:pt modelId="{8A43D4A7-78FB-4034-B261-4B911769C179}" type="parTrans" cxnId="{D41CCDC0-4F16-4B81-8B6A-E9067608DC1B}">
      <dgm:prSet/>
      <dgm:spPr/>
      <dgm:t>
        <a:bodyPr/>
        <a:lstStyle/>
        <a:p>
          <a:endParaRPr lang="en-US"/>
        </a:p>
      </dgm:t>
    </dgm:pt>
    <dgm:pt modelId="{80FA906F-0604-49F2-A55F-D06B356AC302}" type="sibTrans" cxnId="{D41CCDC0-4F16-4B81-8B6A-E9067608DC1B}">
      <dgm:prSet/>
      <dgm:spPr/>
      <dgm:t>
        <a:bodyPr/>
        <a:lstStyle/>
        <a:p>
          <a:endParaRPr lang="en-US"/>
        </a:p>
      </dgm:t>
    </dgm:pt>
    <dgm:pt modelId="{97A4A950-1C68-4475-A14F-3315851AFA8B}">
      <dgm:prSet/>
      <dgm:spPr/>
      <dgm:t>
        <a:bodyPr/>
        <a:lstStyle/>
        <a:p>
          <a:r>
            <a:rPr lang="en-US"/>
            <a:t>Analyze</a:t>
          </a:r>
        </a:p>
      </dgm:t>
    </dgm:pt>
    <dgm:pt modelId="{62CB013E-E967-41A4-8972-46C97D3093FC}" type="parTrans" cxnId="{B4A97B7D-EE2C-4F03-ACEF-F74047A73EAF}">
      <dgm:prSet/>
      <dgm:spPr/>
      <dgm:t>
        <a:bodyPr/>
        <a:lstStyle/>
        <a:p>
          <a:endParaRPr lang="en-US"/>
        </a:p>
      </dgm:t>
    </dgm:pt>
    <dgm:pt modelId="{1ADF2E89-2BA7-461C-8AAD-3F9473150190}" type="sibTrans" cxnId="{B4A97B7D-EE2C-4F03-ACEF-F74047A73EAF}">
      <dgm:prSet/>
      <dgm:spPr/>
      <dgm:t>
        <a:bodyPr/>
        <a:lstStyle/>
        <a:p>
          <a:endParaRPr lang="en-US"/>
        </a:p>
      </dgm:t>
    </dgm:pt>
    <dgm:pt modelId="{7EBA3C5D-3F30-40B1-8A38-BB36FD6D4273}">
      <dgm:prSet/>
      <dgm:spPr/>
      <dgm:t>
        <a:bodyPr/>
        <a:lstStyle/>
        <a:p>
          <a:r>
            <a:rPr lang="en-US"/>
            <a:t>Analyze real-world datasets in CSV format.</a:t>
          </a:r>
        </a:p>
      </dgm:t>
    </dgm:pt>
    <dgm:pt modelId="{9240876F-548A-4A87-89FE-AE92FE758A94}" type="parTrans" cxnId="{C88B6F89-0CCB-4D40-AC89-6C7E70170E24}">
      <dgm:prSet/>
      <dgm:spPr/>
      <dgm:t>
        <a:bodyPr/>
        <a:lstStyle/>
        <a:p>
          <a:endParaRPr lang="en-US"/>
        </a:p>
      </dgm:t>
    </dgm:pt>
    <dgm:pt modelId="{765DB772-6233-45F1-85D0-8651CFBAB0E5}" type="sibTrans" cxnId="{C88B6F89-0CCB-4D40-AC89-6C7E70170E24}">
      <dgm:prSet/>
      <dgm:spPr/>
      <dgm:t>
        <a:bodyPr/>
        <a:lstStyle/>
        <a:p>
          <a:endParaRPr lang="en-US"/>
        </a:p>
      </dgm:t>
    </dgm:pt>
    <dgm:pt modelId="{6B5E98A2-AAA6-4C4B-A7D0-76BC41E47E52}" type="pres">
      <dgm:prSet presAssocID="{4CF50185-5947-4D8D-9E8F-849CAC16D3A9}" presName="Name0" presStyleCnt="0">
        <dgm:presLayoutVars>
          <dgm:dir/>
          <dgm:animLvl val="lvl"/>
          <dgm:resizeHandles val="exact"/>
        </dgm:presLayoutVars>
      </dgm:prSet>
      <dgm:spPr/>
    </dgm:pt>
    <dgm:pt modelId="{BC4B1F19-94E1-4E44-84BF-19EE2FA4B172}" type="pres">
      <dgm:prSet presAssocID="{489C0AE9-C1EC-448A-AF60-909B7638435C}" presName="linNode" presStyleCnt="0"/>
      <dgm:spPr/>
    </dgm:pt>
    <dgm:pt modelId="{49DADE44-A69A-4F83-93AA-4C6C0023EADA}" type="pres">
      <dgm:prSet presAssocID="{489C0AE9-C1EC-448A-AF60-909B7638435C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1D5BBB62-CDE9-4A90-8FD9-2C62C9601221}" type="pres">
      <dgm:prSet presAssocID="{489C0AE9-C1EC-448A-AF60-909B7638435C}" presName="descendantText" presStyleLbl="alignNode1" presStyleIdx="0" presStyleCnt="3">
        <dgm:presLayoutVars>
          <dgm:bulletEnabled/>
        </dgm:presLayoutVars>
      </dgm:prSet>
      <dgm:spPr/>
    </dgm:pt>
    <dgm:pt modelId="{B69DBA90-2228-48E5-89A1-7B5AFB250990}" type="pres">
      <dgm:prSet presAssocID="{3AB6926A-9BCD-491C-93CB-A2D218B81B03}" presName="sp" presStyleCnt="0"/>
      <dgm:spPr/>
    </dgm:pt>
    <dgm:pt modelId="{27BA9CF7-3947-4EFD-A4D8-BFA914EAADC0}" type="pres">
      <dgm:prSet presAssocID="{9C08F12E-F7B5-4C47-9E6E-9329F51BA486}" presName="linNode" presStyleCnt="0"/>
      <dgm:spPr/>
    </dgm:pt>
    <dgm:pt modelId="{F04EBD48-5A19-49C7-A48B-177F4D90A748}" type="pres">
      <dgm:prSet presAssocID="{9C08F12E-F7B5-4C47-9E6E-9329F51BA486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80466125-1D8B-4FED-8D78-70A2B6313EFD}" type="pres">
      <dgm:prSet presAssocID="{9C08F12E-F7B5-4C47-9E6E-9329F51BA486}" presName="descendantText" presStyleLbl="alignNode1" presStyleIdx="1" presStyleCnt="3">
        <dgm:presLayoutVars>
          <dgm:bulletEnabled/>
        </dgm:presLayoutVars>
      </dgm:prSet>
      <dgm:spPr/>
    </dgm:pt>
    <dgm:pt modelId="{61EA1A88-E994-4A78-9806-4AB0918E1D52}" type="pres">
      <dgm:prSet presAssocID="{136BE79E-1648-4A4E-94C0-EC7FDB6DF312}" presName="sp" presStyleCnt="0"/>
      <dgm:spPr/>
    </dgm:pt>
    <dgm:pt modelId="{9744C460-1469-4EEB-A83B-B65B7EB2C674}" type="pres">
      <dgm:prSet presAssocID="{97A4A950-1C68-4475-A14F-3315851AFA8B}" presName="linNode" presStyleCnt="0"/>
      <dgm:spPr/>
    </dgm:pt>
    <dgm:pt modelId="{05F61E8A-A427-40E9-A7B9-BC4FF92C4ABE}" type="pres">
      <dgm:prSet presAssocID="{97A4A950-1C68-4475-A14F-3315851AFA8B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FE69A327-E188-43BB-AA72-FBEF257F64E3}" type="pres">
      <dgm:prSet presAssocID="{97A4A950-1C68-4475-A14F-3315851AFA8B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304CAC26-E119-4499-ABF6-79F41C6E53CB}" type="presOf" srcId="{489C0AE9-C1EC-448A-AF60-909B7638435C}" destId="{49DADE44-A69A-4F83-93AA-4C6C0023EADA}" srcOrd="0" destOrd="0" presId="urn:microsoft.com/office/officeart/2016/7/layout/VerticalHollowActionList"/>
    <dgm:cxn modelId="{BB097146-9ECE-47E2-9F71-76E2525B2FDC}" type="presOf" srcId="{CEED7458-3021-40FB-83A0-D1B6F0895419}" destId="{80466125-1D8B-4FED-8D78-70A2B6313EFD}" srcOrd="0" destOrd="0" presId="urn:microsoft.com/office/officeart/2016/7/layout/VerticalHollowActionList"/>
    <dgm:cxn modelId="{5A79A671-515B-49AB-B178-7A30D6A15393}" type="presOf" srcId="{764E9A1B-0281-4100-99C5-333BABB66DC2}" destId="{1D5BBB62-CDE9-4A90-8FD9-2C62C9601221}" srcOrd="0" destOrd="0" presId="urn:microsoft.com/office/officeart/2016/7/layout/VerticalHollowActionList"/>
    <dgm:cxn modelId="{B4A97B7D-EE2C-4F03-ACEF-F74047A73EAF}" srcId="{4CF50185-5947-4D8D-9E8F-849CAC16D3A9}" destId="{97A4A950-1C68-4475-A14F-3315851AFA8B}" srcOrd="2" destOrd="0" parTransId="{62CB013E-E967-41A4-8972-46C97D3093FC}" sibTransId="{1ADF2E89-2BA7-461C-8AAD-3F9473150190}"/>
    <dgm:cxn modelId="{C88B6F89-0CCB-4D40-AC89-6C7E70170E24}" srcId="{97A4A950-1C68-4475-A14F-3315851AFA8B}" destId="{7EBA3C5D-3F30-40B1-8A38-BB36FD6D4273}" srcOrd="0" destOrd="0" parTransId="{9240876F-548A-4A87-89FE-AE92FE758A94}" sibTransId="{765DB772-6233-45F1-85D0-8651CFBAB0E5}"/>
    <dgm:cxn modelId="{C08CA289-8298-47B6-BDC4-508FB79D64EA}" type="presOf" srcId="{9C08F12E-F7B5-4C47-9E6E-9329F51BA486}" destId="{F04EBD48-5A19-49C7-A48B-177F4D90A748}" srcOrd="0" destOrd="0" presId="urn:microsoft.com/office/officeart/2016/7/layout/VerticalHollowActionList"/>
    <dgm:cxn modelId="{ACA1388E-03E4-4B92-B0E9-59E3CF0B856F}" type="presOf" srcId="{97A4A950-1C68-4475-A14F-3315851AFA8B}" destId="{05F61E8A-A427-40E9-A7B9-BC4FF92C4ABE}" srcOrd="0" destOrd="0" presId="urn:microsoft.com/office/officeart/2016/7/layout/VerticalHollowActionList"/>
    <dgm:cxn modelId="{8954E6AA-C64D-49EA-BED8-1D1CD47C6F1C}" srcId="{489C0AE9-C1EC-448A-AF60-909B7638435C}" destId="{764E9A1B-0281-4100-99C5-333BABB66DC2}" srcOrd="0" destOrd="0" parTransId="{D3EA5DDF-09BB-42C0-A09A-794555B75C2A}" sibTransId="{04778200-2715-4B9B-9E12-3B03927E2ED4}"/>
    <dgm:cxn modelId="{93F1FAB4-4F2B-48EB-B1C8-45762E15BE42}" srcId="{4CF50185-5947-4D8D-9E8F-849CAC16D3A9}" destId="{9C08F12E-F7B5-4C47-9E6E-9329F51BA486}" srcOrd="1" destOrd="0" parTransId="{39AB1204-86C3-4480-A382-C1C2C5EA2939}" sibTransId="{136BE79E-1648-4A4E-94C0-EC7FDB6DF312}"/>
    <dgm:cxn modelId="{F8020DBA-873F-40F7-A849-52097A30B643}" srcId="{4CF50185-5947-4D8D-9E8F-849CAC16D3A9}" destId="{489C0AE9-C1EC-448A-AF60-909B7638435C}" srcOrd="0" destOrd="0" parTransId="{F1C662C3-FF4D-4F11-AE7C-798EE12C422A}" sibTransId="{3AB6926A-9BCD-491C-93CB-A2D218B81B03}"/>
    <dgm:cxn modelId="{D41CCDC0-4F16-4B81-8B6A-E9067608DC1B}" srcId="{9C08F12E-F7B5-4C47-9E6E-9329F51BA486}" destId="{CEED7458-3021-40FB-83A0-D1B6F0895419}" srcOrd="0" destOrd="0" parTransId="{8A43D4A7-78FB-4034-B261-4B911769C179}" sibTransId="{80FA906F-0604-49F2-A55F-D06B356AC302}"/>
    <dgm:cxn modelId="{70BB5CC1-F3B1-433D-B9D3-0D109092EF90}" type="presOf" srcId="{7EBA3C5D-3F30-40B1-8A38-BB36FD6D4273}" destId="{FE69A327-E188-43BB-AA72-FBEF257F64E3}" srcOrd="0" destOrd="0" presId="urn:microsoft.com/office/officeart/2016/7/layout/VerticalHollowActionList"/>
    <dgm:cxn modelId="{73F209E4-284E-4CE3-B724-E0892C3628A1}" type="presOf" srcId="{4CF50185-5947-4D8D-9E8F-849CAC16D3A9}" destId="{6B5E98A2-AAA6-4C4B-A7D0-76BC41E47E52}" srcOrd="0" destOrd="0" presId="urn:microsoft.com/office/officeart/2016/7/layout/VerticalHollowActionList"/>
    <dgm:cxn modelId="{DF2D2C83-347D-4520-AC95-705E1A39E2B7}" type="presParOf" srcId="{6B5E98A2-AAA6-4C4B-A7D0-76BC41E47E52}" destId="{BC4B1F19-94E1-4E44-84BF-19EE2FA4B172}" srcOrd="0" destOrd="0" presId="urn:microsoft.com/office/officeart/2016/7/layout/VerticalHollowActionList"/>
    <dgm:cxn modelId="{C5AA5F32-609F-40B6-9D99-470C2AE63739}" type="presParOf" srcId="{BC4B1F19-94E1-4E44-84BF-19EE2FA4B172}" destId="{49DADE44-A69A-4F83-93AA-4C6C0023EADA}" srcOrd="0" destOrd="0" presId="urn:microsoft.com/office/officeart/2016/7/layout/VerticalHollowActionList"/>
    <dgm:cxn modelId="{151D5032-92BE-4284-9EDD-D9CA1FB4AAF2}" type="presParOf" srcId="{BC4B1F19-94E1-4E44-84BF-19EE2FA4B172}" destId="{1D5BBB62-CDE9-4A90-8FD9-2C62C9601221}" srcOrd="1" destOrd="0" presId="urn:microsoft.com/office/officeart/2016/7/layout/VerticalHollowActionList"/>
    <dgm:cxn modelId="{ED4256A9-3C6B-4C77-A386-300D0C90C916}" type="presParOf" srcId="{6B5E98A2-AAA6-4C4B-A7D0-76BC41E47E52}" destId="{B69DBA90-2228-48E5-89A1-7B5AFB250990}" srcOrd="1" destOrd="0" presId="urn:microsoft.com/office/officeart/2016/7/layout/VerticalHollowActionList"/>
    <dgm:cxn modelId="{0EEECD8A-60EC-4412-AD7D-C844FD5CE15F}" type="presParOf" srcId="{6B5E98A2-AAA6-4C4B-A7D0-76BC41E47E52}" destId="{27BA9CF7-3947-4EFD-A4D8-BFA914EAADC0}" srcOrd="2" destOrd="0" presId="urn:microsoft.com/office/officeart/2016/7/layout/VerticalHollowActionList"/>
    <dgm:cxn modelId="{26EE5469-E18E-42C4-BBE7-32794C776158}" type="presParOf" srcId="{27BA9CF7-3947-4EFD-A4D8-BFA914EAADC0}" destId="{F04EBD48-5A19-49C7-A48B-177F4D90A748}" srcOrd="0" destOrd="0" presId="urn:microsoft.com/office/officeart/2016/7/layout/VerticalHollowActionList"/>
    <dgm:cxn modelId="{810DC4FC-66DB-4062-BC57-D07B1E95DAD2}" type="presParOf" srcId="{27BA9CF7-3947-4EFD-A4D8-BFA914EAADC0}" destId="{80466125-1D8B-4FED-8D78-70A2B6313EFD}" srcOrd="1" destOrd="0" presId="urn:microsoft.com/office/officeart/2016/7/layout/VerticalHollowActionList"/>
    <dgm:cxn modelId="{22ED81B6-35A2-46BE-972C-4C1B4934A2C3}" type="presParOf" srcId="{6B5E98A2-AAA6-4C4B-A7D0-76BC41E47E52}" destId="{61EA1A88-E994-4A78-9806-4AB0918E1D52}" srcOrd="3" destOrd="0" presId="urn:microsoft.com/office/officeart/2016/7/layout/VerticalHollowActionList"/>
    <dgm:cxn modelId="{51305540-B22D-4BCA-B368-B6BB19F5E608}" type="presParOf" srcId="{6B5E98A2-AAA6-4C4B-A7D0-76BC41E47E52}" destId="{9744C460-1469-4EEB-A83B-B65B7EB2C674}" srcOrd="4" destOrd="0" presId="urn:microsoft.com/office/officeart/2016/7/layout/VerticalHollowActionList"/>
    <dgm:cxn modelId="{014414B8-497B-425F-8A81-74DA23D610CC}" type="presParOf" srcId="{9744C460-1469-4EEB-A83B-B65B7EB2C674}" destId="{05F61E8A-A427-40E9-A7B9-BC4FF92C4ABE}" srcOrd="0" destOrd="0" presId="urn:microsoft.com/office/officeart/2016/7/layout/VerticalHollowActionList"/>
    <dgm:cxn modelId="{56F10263-BC0D-48BC-89CA-D6AD6D91EFAA}" type="presParOf" srcId="{9744C460-1469-4EEB-A83B-B65B7EB2C674}" destId="{FE69A327-E188-43BB-AA72-FBEF257F64E3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0DDB0E-5B5D-4261-AAD9-0C849517FAE5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AB134C1-A38E-4E06-899A-9286305998E9}">
      <dgm:prSet/>
      <dgm:spPr/>
      <dgm:t>
        <a:bodyPr/>
        <a:lstStyle/>
        <a:p>
          <a:r>
            <a:rPr lang="en-US"/>
            <a:t>Data modeling is the cornerstone of extracting meaningful insights from raw data.</a:t>
          </a:r>
        </a:p>
      </dgm:t>
    </dgm:pt>
    <dgm:pt modelId="{617D62F5-A13A-46C8-BD3B-D668C946FC85}" type="parTrans" cxnId="{51F14E70-07F0-4E61-BC15-41B792E95D37}">
      <dgm:prSet/>
      <dgm:spPr/>
      <dgm:t>
        <a:bodyPr/>
        <a:lstStyle/>
        <a:p>
          <a:endParaRPr lang="en-US"/>
        </a:p>
      </dgm:t>
    </dgm:pt>
    <dgm:pt modelId="{EE8FC5EE-D158-4D2C-A3A0-0B4EAC0C4642}" type="sibTrans" cxnId="{51F14E70-07F0-4E61-BC15-41B792E95D37}">
      <dgm:prSet/>
      <dgm:spPr/>
      <dgm:t>
        <a:bodyPr/>
        <a:lstStyle/>
        <a:p>
          <a:endParaRPr lang="en-US"/>
        </a:p>
      </dgm:t>
    </dgm:pt>
    <dgm:pt modelId="{0DBC7A60-65DB-4242-BF33-0160B3779393}">
      <dgm:prSet/>
      <dgm:spPr/>
      <dgm:t>
        <a:bodyPr/>
        <a:lstStyle/>
        <a:p>
          <a:r>
            <a:rPr lang="en-US"/>
            <a:t>Enables better decision-making through pattern recognition and predictive analysis.</a:t>
          </a:r>
        </a:p>
      </dgm:t>
    </dgm:pt>
    <dgm:pt modelId="{0E751A4A-AF58-4157-BA44-7F17F8C74CA1}" type="parTrans" cxnId="{36BD0394-ACA5-4A94-B605-44A84D2C05CF}">
      <dgm:prSet/>
      <dgm:spPr/>
      <dgm:t>
        <a:bodyPr/>
        <a:lstStyle/>
        <a:p>
          <a:endParaRPr lang="en-US"/>
        </a:p>
      </dgm:t>
    </dgm:pt>
    <dgm:pt modelId="{45BFA539-908E-4FD6-BE77-1FBD781ACBDA}" type="sibTrans" cxnId="{36BD0394-ACA5-4A94-B605-44A84D2C05CF}">
      <dgm:prSet/>
      <dgm:spPr/>
      <dgm:t>
        <a:bodyPr/>
        <a:lstStyle/>
        <a:p>
          <a:endParaRPr lang="en-US"/>
        </a:p>
      </dgm:t>
    </dgm:pt>
    <dgm:pt modelId="{ECA2DB69-07A7-474B-B77E-FE28BEFFA1D2}">
      <dgm:prSet/>
      <dgm:spPr/>
      <dgm:t>
        <a:bodyPr/>
        <a:lstStyle/>
        <a:p>
          <a:r>
            <a:rPr lang="en-US"/>
            <a:t>Forms the basis for understanding complex relationships within datasets.</a:t>
          </a:r>
        </a:p>
      </dgm:t>
    </dgm:pt>
    <dgm:pt modelId="{ABA0B07D-96EB-42CB-8E42-BDD0A95E25F1}" type="parTrans" cxnId="{349A65CA-2AD1-4262-8115-2141242A7EB7}">
      <dgm:prSet/>
      <dgm:spPr/>
      <dgm:t>
        <a:bodyPr/>
        <a:lstStyle/>
        <a:p>
          <a:endParaRPr lang="en-US"/>
        </a:p>
      </dgm:t>
    </dgm:pt>
    <dgm:pt modelId="{7B431360-D31E-48F5-8B89-282D4FE5C9EA}" type="sibTrans" cxnId="{349A65CA-2AD1-4262-8115-2141242A7EB7}">
      <dgm:prSet/>
      <dgm:spPr/>
      <dgm:t>
        <a:bodyPr/>
        <a:lstStyle/>
        <a:p>
          <a:endParaRPr lang="en-US"/>
        </a:p>
      </dgm:t>
    </dgm:pt>
    <dgm:pt modelId="{8EBAB9B4-8214-4E60-88D9-2D1E6EB946D6}">
      <dgm:prSet/>
      <dgm:spPr/>
      <dgm:t>
        <a:bodyPr/>
        <a:lstStyle/>
        <a:p>
          <a:r>
            <a:rPr lang="en-US"/>
            <a:t>Facilitates the creation of robust predictive models for future trends.</a:t>
          </a:r>
        </a:p>
      </dgm:t>
    </dgm:pt>
    <dgm:pt modelId="{C403887F-27B1-4819-A5E2-7244D9FC341E}" type="parTrans" cxnId="{6BFF18A9-7ADA-42BD-B4F5-181FAC4D31A1}">
      <dgm:prSet/>
      <dgm:spPr/>
      <dgm:t>
        <a:bodyPr/>
        <a:lstStyle/>
        <a:p>
          <a:endParaRPr lang="en-US"/>
        </a:p>
      </dgm:t>
    </dgm:pt>
    <dgm:pt modelId="{0567E30E-9F93-4EC6-91F2-95C91B598DA4}" type="sibTrans" cxnId="{6BFF18A9-7ADA-42BD-B4F5-181FAC4D31A1}">
      <dgm:prSet/>
      <dgm:spPr/>
      <dgm:t>
        <a:bodyPr/>
        <a:lstStyle/>
        <a:p>
          <a:endParaRPr lang="en-US"/>
        </a:p>
      </dgm:t>
    </dgm:pt>
    <dgm:pt modelId="{6A76974E-44F2-4F1B-AD2B-F124C3D41122}" type="pres">
      <dgm:prSet presAssocID="{1B0DDB0E-5B5D-4261-AAD9-0C849517FAE5}" presName="matrix" presStyleCnt="0">
        <dgm:presLayoutVars>
          <dgm:chMax val="1"/>
          <dgm:dir/>
          <dgm:resizeHandles val="exact"/>
        </dgm:presLayoutVars>
      </dgm:prSet>
      <dgm:spPr/>
    </dgm:pt>
    <dgm:pt modelId="{E9FADE8D-C9D6-4D32-8F1B-BF1738E9E49C}" type="pres">
      <dgm:prSet presAssocID="{1B0DDB0E-5B5D-4261-AAD9-0C849517FAE5}" presName="diamond" presStyleLbl="bgShp" presStyleIdx="0" presStyleCnt="1"/>
      <dgm:spPr/>
    </dgm:pt>
    <dgm:pt modelId="{59489425-93EA-44D7-BB5E-84DF7D12E969}" type="pres">
      <dgm:prSet presAssocID="{1B0DDB0E-5B5D-4261-AAD9-0C849517FAE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1702C82-9CF2-488C-8F7F-1F6A2FB3B582}" type="pres">
      <dgm:prSet presAssocID="{1B0DDB0E-5B5D-4261-AAD9-0C849517FAE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72F63F5-ABC5-4B1E-80CD-806E3B1BB310}" type="pres">
      <dgm:prSet presAssocID="{1B0DDB0E-5B5D-4261-AAD9-0C849517FAE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EF2E795-CE9A-44C0-9FD9-B5840A235435}" type="pres">
      <dgm:prSet presAssocID="{1B0DDB0E-5B5D-4261-AAD9-0C849517FAE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4E69035-5DEC-417E-AB2B-AE7B8EBA1046}" type="presOf" srcId="{1B0DDB0E-5B5D-4261-AAD9-0C849517FAE5}" destId="{6A76974E-44F2-4F1B-AD2B-F124C3D41122}" srcOrd="0" destOrd="0" presId="urn:microsoft.com/office/officeart/2005/8/layout/matrix3"/>
    <dgm:cxn modelId="{018C006E-AB68-43AF-8B29-4B2D708E47B7}" type="presOf" srcId="{8EBAB9B4-8214-4E60-88D9-2D1E6EB946D6}" destId="{0EF2E795-CE9A-44C0-9FD9-B5840A235435}" srcOrd="0" destOrd="0" presId="urn:microsoft.com/office/officeart/2005/8/layout/matrix3"/>
    <dgm:cxn modelId="{51F14E70-07F0-4E61-BC15-41B792E95D37}" srcId="{1B0DDB0E-5B5D-4261-AAD9-0C849517FAE5}" destId="{5AB134C1-A38E-4E06-899A-9286305998E9}" srcOrd="0" destOrd="0" parTransId="{617D62F5-A13A-46C8-BD3B-D668C946FC85}" sibTransId="{EE8FC5EE-D158-4D2C-A3A0-0B4EAC0C4642}"/>
    <dgm:cxn modelId="{8A7A168B-3887-41D6-99E8-291339576E5C}" type="presOf" srcId="{ECA2DB69-07A7-474B-B77E-FE28BEFFA1D2}" destId="{172F63F5-ABC5-4B1E-80CD-806E3B1BB310}" srcOrd="0" destOrd="0" presId="urn:microsoft.com/office/officeart/2005/8/layout/matrix3"/>
    <dgm:cxn modelId="{36BD0394-ACA5-4A94-B605-44A84D2C05CF}" srcId="{1B0DDB0E-5B5D-4261-AAD9-0C849517FAE5}" destId="{0DBC7A60-65DB-4242-BF33-0160B3779393}" srcOrd="1" destOrd="0" parTransId="{0E751A4A-AF58-4157-BA44-7F17F8C74CA1}" sibTransId="{45BFA539-908E-4FD6-BE77-1FBD781ACBDA}"/>
    <dgm:cxn modelId="{6BFF18A9-7ADA-42BD-B4F5-181FAC4D31A1}" srcId="{1B0DDB0E-5B5D-4261-AAD9-0C849517FAE5}" destId="{8EBAB9B4-8214-4E60-88D9-2D1E6EB946D6}" srcOrd="3" destOrd="0" parTransId="{C403887F-27B1-4819-A5E2-7244D9FC341E}" sibTransId="{0567E30E-9F93-4EC6-91F2-95C91B598DA4}"/>
    <dgm:cxn modelId="{349A65CA-2AD1-4262-8115-2141242A7EB7}" srcId="{1B0DDB0E-5B5D-4261-AAD9-0C849517FAE5}" destId="{ECA2DB69-07A7-474B-B77E-FE28BEFFA1D2}" srcOrd="2" destOrd="0" parTransId="{ABA0B07D-96EB-42CB-8E42-BDD0A95E25F1}" sibTransId="{7B431360-D31E-48F5-8B89-282D4FE5C9EA}"/>
    <dgm:cxn modelId="{B62489D8-D078-4AFB-954D-E642A5947F1E}" type="presOf" srcId="{5AB134C1-A38E-4E06-899A-9286305998E9}" destId="{59489425-93EA-44D7-BB5E-84DF7D12E969}" srcOrd="0" destOrd="0" presId="urn:microsoft.com/office/officeart/2005/8/layout/matrix3"/>
    <dgm:cxn modelId="{0CED89F2-196E-49A3-A155-3DF04E64DC8D}" type="presOf" srcId="{0DBC7A60-65DB-4242-BF33-0160B3779393}" destId="{31702C82-9CF2-488C-8F7F-1F6A2FB3B582}" srcOrd="0" destOrd="0" presId="urn:microsoft.com/office/officeart/2005/8/layout/matrix3"/>
    <dgm:cxn modelId="{ECC50619-EF15-4C4E-AB98-2B55723C3964}" type="presParOf" srcId="{6A76974E-44F2-4F1B-AD2B-F124C3D41122}" destId="{E9FADE8D-C9D6-4D32-8F1B-BF1738E9E49C}" srcOrd="0" destOrd="0" presId="urn:microsoft.com/office/officeart/2005/8/layout/matrix3"/>
    <dgm:cxn modelId="{BC315F2B-410E-4825-86B5-38115381AF90}" type="presParOf" srcId="{6A76974E-44F2-4F1B-AD2B-F124C3D41122}" destId="{59489425-93EA-44D7-BB5E-84DF7D12E969}" srcOrd="1" destOrd="0" presId="urn:microsoft.com/office/officeart/2005/8/layout/matrix3"/>
    <dgm:cxn modelId="{04651BEC-E19F-42F7-8EA5-56B68AA230B1}" type="presParOf" srcId="{6A76974E-44F2-4F1B-AD2B-F124C3D41122}" destId="{31702C82-9CF2-488C-8F7F-1F6A2FB3B582}" srcOrd="2" destOrd="0" presId="urn:microsoft.com/office/officeart/2005/8/layout/matrix3"/>
    <dgm:cxn modelId="{C9709F6B-D958-4961-B304-19EB02426484}" type="presParOf" srcId="{6A76974E-44F2-4F1B-AD2B-F124C3D41122}" destId="{172F63F5-ABC5-4B1E-80CD-806E3B1BB310}" srcOrd="3" destOrd="0" presId="urn:microsoft.com/office/officeart/2005/8/layout/matrix3"/>
    <dgm:cxn modelId="{3DAFAA13-DC02-47FF-A39F-1510D3B844DD}" type="presParOf" srcId="{6A76974E-44F2-4F1B-AD2B-F124C3D41122}" destId="{0EF2E795-CE9A-44C0-9FD9-B5840A2354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A3381F-FC5F-4ED8-9907-4147DC7DD6B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36F9CF-F3C1-44D2-B612-8210E2B96962}">
      <dgm:prSet/>
      <dgm:spPr/>
      <dgm:t>
        <a:bodyPr/>
        <a:lstStyle/>
        <a:p>
          <a:r>
            <a:rPr lang="en-US" b="1"/>
            <a:t>Jupyter Notebooks</a:t>
          </a:r>
          <a:r>
            <a:rPr lang="en-US"/>
            <a:t> are interactive, open-source tools that allow the creation and sharing of live code, equations, visualizations, and narrative text.</a:t>
          </a:r>
        </a:p>
      </dgm:t>
    </dgm:pt>
    <dgm:pt modelId="{1D8422BC-2BC5-4614-8A5D-DFC9D1316C88}" type="parTrans" cxnId="{1FD7E770-C619-427A-80E4-55A69AC04BFE}">
      <dgm:prSet/>
      <dgm:spPr/>
      <dgm:t>
        <a:bodyPr/>
        <a:lstStyle/>
        <a:p>
          <a:endParaRPr lang="en-US"/>
        </a:p>
      </dgm:t>
    </dgm:pt>
    <dgm:pt modelId="{CA0E71BE-34CD-43CA-A972-C459748410E8}" type="sibTrans" cxnId="{1FD7E770-C619-427A-80E4-55A69AC04BFE}">
      <dgm:prSet/>
      <dgm:spPr/>
      <dgm:t>
        <a:bodyPr/>
        <a:lstStyle/>
        <a:p>
          <a:endParaRPr lang="en-US"/>
        </a:p>
      </dgm:t>
    </dgm:pt>
    <dgm:pt modelId="{6151DA1D-B058-4C26-B213-8A2E28B6AC16}">
      <dgm:prSet/>
      <dgm:spPr/>
      <dgm:t>
        <a:bodyPr/>
        <a:lstStyle/>
        <a:p>
          <a:r>
            <a:rPr lang="en-US" b="1"/>
            <a:t>Purpose:</a:t>
          </a:r>
          <a:r>
            <a:rPr lang="en-US"/>
            <a:t> Facilitate a seamless integration of code, documentation, and visualizations in a single environment.</a:t>
          </a:r>
        </a:p>
      </dgm:t>
    </dgm:pt>
    <dgm:pt modelId="{16BF64BA-08D2-4D15-B709-B82C829C06C6}" type="parTrans" cxnId="{7F70165A-506E-4D38-A360-6364FFAF009D}">
      <dgm:prSet/>
      <dgm:spPr/>
      <dgm:t>
        <a:bodyPr/>
        <a:lstStyle/>
        <a:p>
          <a:endParaRPr lang="en-US"/>
        </a:p>
      </dgm:t>
    </dgm:pt>
    <dgm:pt modelId="{E00C4DAE-AAAA-4208-A5AF-94E50806C3FC}" type="sibTrans" cxnId="{7F70165A-506E-4D38-A360-6364FFAF009D}">
      <dgm:prSet/>
      <dgm:spPr/>
      <dgm:t>
        <a:bodyPr/>
        <a:lstStyle/>
        <a:p>
          <a:endParaRPr lang="en-US"/>
        </a:p>
      </dgm:t>
    </dgm:pt>
    <dgm:pt modelId="{600039A8-A4B3-4386-9866-775F8DA70933}" type="pres">
      <dgm:prSet presAssocID="{84A3381F-FC5F-4ED8-9907-4147DC7DD6B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06B0E1-7746-401C-837B-434CC2324888}" type="pres">
      <dgm:prSet presAssocID="{0336F9CF-F3C1-44D2-B612-8210E2B96962}" presName="hierRoot1" presStyleCnt="0"/>
      <dgm:spPr/>
    </dgm:pt>
    <dgm:pt modelId="{5F70012D-F0AD-41D4-87BB-3EFE4E70444F}" type="pres">
      <dgm:prSet presAssocID="{0336F9CF-F3C1-44D2-B612-8210E2B96962}" presName="composite" presStyleCnt="0"/>
      <dgm:spPr/>
    </dgm:pt>
    <dgm:pt modelId="{642D2073-1BF6-4F61-B12C-1B473A6D22BD}" type="pres">
      <dgm:prSet presAssocID="{0336F9CF-F3C1-44D2-B612-8210E2B96962}" presName="background" presStyleLbl="node0" presStyleIdx="0" presStyleCnt="2"/>
      <dgm:spPr/>
    </dgm:pt>
    <dgm:pt modelId="{9FAD8B70-892F-4990-9E4F-3E0770DAD94D}" type="pres">
      <dgm:prSet presAssocID="{0336F9CF-F3C1-44D2-B612-8210E2B96962}" presName="text" presStyleLbl="fgAcc0" presStyleIdx="0" presStyleCnt="2">
        <dgm:presLayoutVars>
          <dgm:chPref val="3"/>
        </dgm:presLayoutVars>
      </dgm:prSet>
      <dgm:spPr/>
    </dgm:pt>
    <dgm:pt modelId="{AAAF0DD6-5CB4-438C-AF9D-845F513A18CC}" type="pres">
      <dgm:prSet presAssocID="{0336F9CF-F3C1-44D2-B612-8210E2B96962}" presName="hierChild2" presStyleCnt="0"/>
      <dgm:spPr/>
    </dgm:pt>
    <dgm:pt modelId="{D6C96423-D897-4EC0-B244-D8AD6A8FF25C}" type="pres">
      <dgm:prSet presAssocID="{6151DA1D-B058-4C26-B213-8A2E28B6AC16}" presName="hierRoot1" presStyleCnt="0"/>
      <dgm:spPr/>
    </dgm:pt>
    <dgm:pt modelId="{6C776443-F325-4D67-BAF6-812C10CA9ED1}" type="pres">
      <dgm:prSet presAssocID="{6151DA1D-B058-4C26-B213-8A2E28B6AC16}" presName="composite" presStyleCnt="0"/>
      <dgm:spPr/>
    </dgm:pt>
    <dgm:pt modelId="{268F01D6-6F6D-4391-B7E9-3C177158BC22}" type="pres">
      <dgm:prSet presAssocID="{6151DA1D-B058-4C26-B213-8A2E28B6AC16}" presName="background" presStyleLbl="node0" presStyleIdx="1" presStyleCnt="2"/>
      <dgm:spPr/>
    </dgm:pt>
    <dgm:pt modelId="{B4707FF1-99B7-47E3-A157-D9ACE2E7EC56}" type="pres">
      <dgm:prSet presAssocID="{6151DA1D-B058-4C26-B213-8A2E28B6AC16}" presName="text" presStyleLbl="fgAcc0" presStyleIdx="1" presStyleCnt="2">
        <dgm:presLayoutVars>
          <dgm:chPref val="3"/>
        </dgm:presLayoutVars>
      </dgm:prSet>
      <dgm:spPr/>
    </dgm:pt>
    <dgm:pt modelId="{A2E0A634-4970-409E-8BE2-2E1E850CEC3D}" type="pres">
      <dgm:prSet presAssocID="{6151DA1D-B058-4C26-B213-8A2E28B6AC16}" presName="hierChild2" presStyleCnt="0"/>
      <dgm:spPr/>
    </dgm:pt>
  </dgm:ptLst>
  <dgm:cxnLst>
    <dgm:cxn modelId="{1FD7E770-C619-427A-80E4-55A69AC04BFE}" srcId="{84A3381F-FC5F-4ED8-9907-4147DC7DD6B8}" destId="{0336F9CF-F3C1-44D2-B612-8210E2B96962}" srcOrd="0" destOrd="0" parTransId="{1D8422BC-2BC5-4614-8A5D-DFC9D1316C88}" sibTransId="{CA0E71BE-34CD-43CA-A972-C459748410E8}"/>
    <dgm:cxn modelId="{2AD24254-F35C-4A08-ADC0-AABDD2708BB1}" type="presOf" srcId="{6151DA1D-B058-4C26-B213-8A2E28B6AC16}" destId="{B4707FF1-99B7-47E3-A157-D9ACE2E7EC56}" srcOrd="0" destOrd="0" presId="urn:microsoft.com/office/officeart/2005/8/layout/hierarchy1"/>
    <dgm:cxn modelId="{7F70165A-506E-4D38-A360-6364FFAF009D}" srcId="{84A3381F-FC5F-4ED8-9907-4147DC7DD6B8}" destId="{6151DA1D-B058-4C26-B213-8A2E28B6AC16}" srcOrd="1" destOrd="0" parTransId="{16BF64BA-08D2-4D15-B709-B82C829C06C6}" sibTransId="{E00C4DAE-AAAA-4208-A5AF-94E50806C3FC}"/>
    <dgm:cxn modelId="{A9214A85-5AF8-4CB2-8265-D67917572A68}" type="presOf" srcId="{84A3381F-FC5F-4ED8-9907-4147DC7DD6B8}" destId="{600039A8-A4B3-4386-9866-775F8DA70933}" srcOrd="0" destOrd="0" presId="urn:microsoft.com/office/officeart/2005/8/layout/hierarchy1"/>
    <dgm:cxn modelId="{3FD7A4CF-39B3-4BEC-B8B9-31CBA5DBFD42}" type="presOf" srcId="{0336F9CF-F3C1-44D2-B612-8210E2B96962}" destId="{9FAD8B70-892F-4990-9E4F-3E0770DAD94D}" srcOrd="0" destOrd="0" presId="urn:microsoft.com/office/officeart/2005/8/layout/hierarchy1"/>
    <dgm:cxn modelId="{58AC2E91-776E-4CD8-859F-9D3D6E02E6F1}" type="presParOf" srcId="{600039A8-A4B3-4386-9866-775F8DA70933}" destId="{2406B0E1-7746-401C-837B-434CC2324888}" srcOrd="0" destOrd="0" presId="urn:microsoft.com/office/officeart/2005/8/layout/hierarchy1"/>
    <dgm:cxn modelId="{BC722264-4778-49FA-BF79-D0DA6D5FE1D1}" type="presParOf" srcId="{2406B0E1-7746-401C-837B-434CC2324888}" destId="{5F70012D-F0AD-41D4-87BB-3EFE4E70444F}" srcOrd="0" destOrd="0" presId="urn:microsoft.com/office/officeart/2005/8/layout/hierarchy1"/>
    <dgm:cxn modelId="{E67B12CD-F757-4F12-8838-7765AF881EAD}" type="presParOf" srcId="{5F70012D-F0AD-41D4-87BB-3EFE4E70444F}" destId="{642D2073-1BF6-4F61-B12C-1B473A6D22BD}" srcOrd="0" destOrd="0" presId="urn:microsoft.com/office/officeart/2005/8/layout/hierarchy1"/>
    <dgm:cxn modelId="{7F155F32-39A4-4AAB-A63F-05216C76E415}" type="presParOf" srcId="{5F70012D-F0AD-41D4-87BB-3EFE4E70444F}" destId="{9FAD8B70-892F-4990-9E4F-3E0770DAD94D}" srcOrd="1" destOrd="0" presId="urn:microsoft.com/office/officeart/2005/8/layout/hierarchy1"/>
    <dgm:cxn modelId="{0E005B07-4EBA-43A5-8BEE-F659E176E32C}" type="presParOf" srcId="{2406B0E1-7746-401C-837B-434CC2324888}" destId="{AAAF0DD6-5CB4-438C-AF9D-845F513A18CC}" srcOrd="1" destOrd="0" presId="urn:microsoft.com/office/officeart/2005/8/layout/hierarchy1"/>
    <dgm:cxn modelId="{636B1156-9C16-44FA-9F3B-ADAE6E9DF608}" type="presParOf" srcId="{600039A8-A4B3-4386-9866-775F8DA70933}" destId="{D6C96423-D897-4EC0-B244-D8AD6A8FF25C}" srcOrd="1" destOrd="0" presId="urn:microsoft.com/office/officeart/2005/8/layout/hierarchy1"/>
    <dgm:cxn modelId="{52485DC2-EE8D-4474-AFA2-769FB647C2A6}" type="presParOf" srcId="{D6C96423-D897-4EC0-B244-D8AD6A8FF25C}" destId="{6C776443-F325-4D67-BAF6-812C10CA9ED1}" srcOrd="0" destOrd="0" presId="urn:microsoft.com/office/officeart/2005/8/layout/hierarchy1"/>
    <dgm:cxn modelId="{EDE11338-860B-475E-A0B4-B2071BC5FF75}" type="presParOf" srcId="{6C776443-F325-4D67-BAF6-812C10CA9ED1}" destId="{268F01D6-6F6D-4391-B7E9-3C177158BC22}" srcOrd="0" destOrd="0" presId="urn:microsoft.com/office/officeart/2005/8/layout/hierarchy1"/>
    <dgm:cxn modelId="{B5F359F5-EEC2-4592-9210-B59341BA7B82}" type="presParOf" srcId="{6C776443-F325-4D67-BAF6-812C10CA9ED1}" destId="{B4707FF1-99B7-47E3-A157-D9ACE2E7EC56}" srcOrd="1" destOrd="0" presId="urn:microsoft.com/office/officeart/2005/8/layout/hierarchy1"/>
    <dgm:cxn modelId="{FB0DCEE9-85E8-4B38-A6C8-EC8439267D04}" type="presParOf" srcId="{D6C96423-D897-4EC0-B244-D8AD6A8FF25C}" destId="{A2E0A634-4970-409E-8BE2-2E1E850CEC3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F85FFF-F411-45F1-9E7A-2EED2C46C60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D52104B-1587-4623-A407-063BC3D95EE3}">
      <dgm:prSet/>
      <dgm:spPr/>
      <dgm:t>
        <a:bodyPr/>
        <a:lstStyle/>
        <a:p>
          <a:r>
            <a:rPr lang="en-US" b="1"/>
            <a:t>Overview:</a:t>
          </a:r>
          <a:r>
            <a:rPr lang="en-US"/>
            <a:t> Briefly introduce a sample Jupyter Notebook file used for modeling.</a:t>
          </a:r>
        </a:p>
      </dgm:t>
    </dgm:pt>
    <dgm:pt modelId="{18A0FCA6-D636-4B32-BD3E-D687E8EB38CB}" type="parTrans" cxnId="{0DED5F0C-B658-4F5E-B173-3BB6F2FD58AA}">
      <dgm:prSet/>
      <dgm:spPr/>
      <dgm:t>
        <a:bodyPr/>
        <a:lstStyle/>
        <a:p>
          <a:endParaRPr lang="en-US"/>
        </a:p>
      </dgm:t>
    </dgm:pt>
    <dgm:pt modelId="{7075FE61-BE5F-4150-8891-6D940FBD74F6}" type="sibTrans" cxnId="{0DED5F0C-B658-4F5E-B173-3BB6F2FD58AA}">
      <dgm:prSet/>
      <dgm:spPr/>
      <dgm:t>
        <a:bodyPr/>
        <a:lstStyle/>
        <a:p>
          <a:endParaRPr lang="en-US"/>
        </a:p>
      </dgm:t>
    </dgm:pt>
    <dgm:pt modelId="{546BE11D-8BB3-43D1-87C2-5490A1CCA208}">
      <dgm:prSet/>
      <dgm:spPr/>
      <dgm:t>
        <a:bodyPr/>
        <a:lstStyle/>
        <a:p>
          <a:r>
            <a:rPr lang="en-US" b="1"/>
            <a:t>Sections:</a:t>
          </a:r>
          <a:r>
            <a:rPr lang="en-US"/>
            <a:t> Highlight key sections, including code cells, markdown cells for documentation, and visualization outputs.</a:t>
          </a:r>
        </a:p>
      </dgm:t>
    </dgm:pt>
    <dgm:pt modelId="{2DDB580F-907D-4A13-909E-FE098C2D17F2}" type="parTrans" cxnId="{639C72C8-01FD-4AA3-BFC6-2B6AF55DA405}">
      <dgm:prSet/>
      <dgm:spPr/>
      <dgm:t>
        <a:bodyPr/>
        <a:lstStyle/>
        <a:p>
          <a:endParaRPr lang="en-US"/>
        </a:p>
      </dgm:t>
    </dgm:pt>
    <dgm:pt modelId="{D6C0934E-44C4-49D0-A83D-EFAD5F75C156}" type="sibTrans" cxnId="{639C72C8-01FD-4AA3-BFC6-2B6AF55DA405}">
      <dgm:prSet/>
      <dgm:spPr/>
      <dgm:t>
        <a:bodyPr/>
        <a:lstStyle/>
        <a:p>
          <a:endParaRPr lang="en-US"/>
        </a:p>
      </dgm:t>
    </dgm:pt>
    <dgm:pt modelId="{B73F94C2-264E-434D-A552-9C24316A9892}">
      <dgm:prSet/>
      <dgm:spPr/>
      <dgm:t>
        <a:bodyPr/>
        <a:lstStyle/>
        <a:p>
          <a:r>
            <a:rPr lang="en-US" b="1"/>
            <a:t>Execution:</a:t>
          </a:r>
          <a:r>
            <a:rPr lang="en-US"/>
            <a:t> Demonstrate the step-by-step execution of code cells to showcase the iterative nature of modeling.</a:t>
          </a:r>
        </a:p>
      </dgm:t>
    </dgm:pt>
    <dgm:pt modelId="{181E024B-3D1E-47AB-8DA7-AE7C59ACC69F}" type="parTrans" cxnId="{BBCEC4F0-0BDA-4434-84C9-AE1E537ABFC5}">
      <dgm:prSet/>
      <dgm:spPr/>
      <dgm:t>
        <a:bodyPr/>
        <a:lstStyle/>
        <a:p>
          <a:endParaRPr lang="en-US"/>
        </a:p>
      </dgm:t>
    </dgm:pt>
    <dgm:pt modelId="{9A3E2184-A356-4E86-9CA5-DA69406D5061}" type="sibTrans" cxnId="{BBCEC4F0-0BDA-4434-84C9-AE1E537ABFC5}">
      <dgm:prSet/>
      <dgm:spPr/>
      <dgm:t>
        <a:bodyPr/>
        <a:lstStyle/>
        <a:p>
          <a:endParaRPr lang="en-US"/>
        </a:p>
      </dgm:t>
    </dgm:pt>
    <dgm:pt modelId="{0F3970CE-83AC-456C-BE48-7B3351689AF5}" type="pres">
      <dgm:prSet presAssocID="{07F85FFF-F411-45F1-9E7A-2EED2C46C603}" presName="linear" presStyleCnt="0">
        <dgm:presLayoutVars>
          <dgm:animLvl val="lvl"/>
          <dgm:resizeHandles val="exact"/>
        </dgm:presLayoutVars>
      </dgm:prSet>
      <dgm:spPr/>
    </dgm:pt>
    <dgm:pt modelId="{411C5BBE-2E7B-45DB-86C8-94B162A5CC6B}" type="pres">
      <dgm:prSet presAssocID="{5D52104B-1587-4623-A407-063BC3D95EE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0F36D95-5D41-4CF5-8465-F38622CC4241}" type="pres">
      <dgm:prSet presAssocID="{7075FE61-BE5F-4150-8891-6D940FBD74F6}" presName="spacer" presStyleCnt="0"/>
      <dgm:spPr/>
    </dgm:pt>
    <dgm:pt modelId="{D36F2DC2-078C-423A-A043-704DB24B2610}" type="pres">
      <dgm:prSet presAssocID="{546BE11D-8BB3-43D1-87C2-5490A1CCA2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BABD39-C174-4E7C-A8A4-40ABD6570874}" type="pres">
      <dgm:prSet presAssocID="{D6C0934E-44C4-49D0-A83D-EFAD5F75C156}" presName="spacer" presStyleCnt="0"/>
      <dgm:spPr/>
    </dgm:pt>
    <dgm:pt modelId="{54DC5324-057E-4D5D-9F46-04B28024614E}" type="pres">
      <dgm:prSet presAssocID="{B73F94C2-264E-434D-A552-9C24316A98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86B1C01-A419-4536-BE95-68A082DFD6B0}" type="presOf" srcId="{07F85FFF-F411-45F1-9E7A-2EED2C46C603}" destId="{0F3970CE-83AC-456C-BE48-7B3351689AF5}" srcOrd="0" destOrd="0" presId="urn:microsoft.com/office/officeart/2005/8/layout/vList2"/>
    <dgm:cxn modelId="{0DED5F0C-B658-4F5E-B173-3BB6F2FD58AA}" srcId="{07F85FFF-F411-45F1-9E7A-2EED2C46C603}" destId="{5D52104B-1587-4623-A407-063BC3D95EE3}" srcOrd="0" destOrd="0" parTransId="{18A0FCA6-D636-4B32-BD3E-D687E8EB38CB}" sibTransId="{7075FE61-BE5F-4150-8891-6D940FBD74F6}"/>
    <dgm:cxn modelId="{7FEC433E-818E-4EB8-992B-C24EB4C273F0}" type="presOf" srcId="{546BE11D-8BB3-43D1-87C2-5490A1CCA208}" destId="{D36F2DC2-078C-423A-A043-704DB24B2610}" srcOrd="0" destOrd="0" presId="urn:microsoft.com/office/officeart/2005/8/layout/vList2"/>
    <dgm:cxn modelId="{AB16FF4A-7180-4027-A30E-DCFE86F9FCBD}" type="presOf" srcId="{5D52104B-1587-4623-A407-063BC3D95EE3}" destId="{411C5BBE-2E7B-45DB-86C8-94B162A5CC6B}" srcOrd="0" destOrd="0" presId="urn:microsoft.com/office/officeart/2005/8/layout/vList2"/>
    <dgm:cxn modelId="{9EC7F157-5A03-47F4-B6C8-4D83A8C5C9A8}" type="presOf" srcId="{B73F94C2-264E-434D-A552-9C24316A9892}" destId="{54DC5324-057E-4D5D-9F46-04B28024614E}" srcOrd="0" destOrd="0" presId="urn:microsoft.com/office/officeart/2005/8/layout/vList2"/>
    <dgm:cxn modelId="{639C72C8-01FD-4AA3-BFC6-2B6AF55DA405}" srcId="{07F85FFF-F411-45F1-9E7A-2EED2C46C603}" destId="{546BE11D-8BB3-43D1-87C2-5490A1CCA208}" srcOrd="1" destOrd="0" parTransId="{2DDB580F-907D-4A13-909E-FE098C2D17F2}" sibTransId="{D6C0934E-44C4-49D0-A83D-EFAD5F75C156}"/>
    <dgm:cxn modelId="{BBCEC4F0-0BDA-4434-84C9-AE1E537ABFC5}" srcId="{07F85FFF-F411-45F1-9E7A-2EED2C46C603}" destId="{B73F94C2-264E-434D-A552-9C24316A9892}" srcOrd="2" destOrd="0" parTransId="{181E024B-3D1E-47AB-8DA7-AE7C59ACC69F}" sibTransId="{9A3E2184-A356-4E86-9CA5-DA69406D5061}"/>
    <dgm:cxn modelId="{AF834DE4-3E87-46E6-91E5-5F7DFED0F329}" type="presParOf" srcId="{0F3970CE-83AC-456C-BE48-7B3351689AF5}" destId="{411C5BBE-2E7B-45DB-86C8-94B162A5CC6B}" srcOrd="0" destOrd="0" presId="urn:microsoft.com/office/officeart/2005/8/layout/vList2"/>
    <dgm:cxn modelId="{D64DA3B0-D671-4339-96BD-D84313E87124}" type="presParOf" srcId="{0F3970CE-83AC-456C-BE48-7B3351689AF5}" destId="{00F36D95-5D41-4CF5-8465-F38622CC4241}" srcOrd="1" destOrd="0" presId="urn:microsoft.com/office/officeart/2005/8/layout/vList2"/>
    <dgm:cxn modelId="{398356D9-7384-4151-AD8A-D2E86EFC7192}" type="presParOf" srcId="{0F3970CE-83AC-456C-BE48-7B3351689AF5}" destId="{D36F2DC2-078C-423A-A043-704DB24B2610}" srcOrd="2" destOrd="0" presId="urn:microsoft.com/office/officeart/2005/8/layout/vList2"/>
    <dgm:cxn modelId="{30C3DAA6-6C27-40AA-834D-114B14B3E89A}" type="presParOf" srcId="{0F3970CE-83AC-456C-BE48-7B3351689AF5}" destId="{86BABD39-C174-4E7C-A8A4-40ABD6570874}" srcOrd="3" destOrd="0" presId="urn:microsoft.com/office/officeart/2005/8/layout/vList2"/>
    <dgm:cxn modelId="{70BFF38E-07FD-4363-979C-D5031B0BFDAD}" type="presParOf" srcId="{0F3970CE-83AC-456C-BE48-7B3351689AF5}" destId="{54DC5324-057E-4D5D-9F46-04B28024614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BBB62-CDE9-4A90-8FD9-2C62C9601221}">
      <dsp:nvSpPr>
        <dsp:cNvPr id="0" name=""/>
        <dsp:cNvSpPr/>
      </dsp:nvSpPr>
      <dsp:spPr>
        <a:xfrm>
          <a:off x="1847532" y="1190"/>
          <a:ext cx="7390129" cy="12203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389" tIns="309979" rIns="143389" bIns="3099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Explore the fundamentals of data modeling and analysis.</a:t>
          </a:r>
        </a:p>
      </dsp:txBody>
      <dsp:txXfrm>
        <a:off x="1847532" y="1190"/>
        <a:ext cx="7390129" cy="1220390"/>
      </dsp:txXfrm>
    </dsp:sp>
    <dsp:sp modelId="{49DADE44-A69A-4F83-93AA-4C6C0023EADA}">
      <dsp:nvSpPr>
        <dsp:cNvPr id="0" name=""/>
        <dsp:cNvSpPr/>
      </dsp:nvSpPr>
      <dsp:spPr>
        <a:xfrm>
          <a:off x="0" y="1190"/>
          <a:ext cx="1847532" cy="122039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765" tIns="120547" rIns="97765" bIns="12054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Explore</a:t>
          </a:r>
        </a:p>
      </dsp:txBody>
      <dsp:txXfrm>
        <a:off x="0" y="1190"/>
        <a:ext cx="1847532" cy="1220390"/>
      </dsp:txXfrm>
    </dsp:sp>
    <dsp:sp modelId="{80466125-1D8B-4FED-8D78-70A2B6313EFD}">
      <dsp:nvSpPr>
        <dsp:cNvPr id="0" name=""/>
        <dsp:cNvSpPr/>
      </dsp:nvSpPr>
      <dsp:spPr>
        <a:xfrm>
          <a:off x="1847532" y="1294804"/>
          <a:ext cx="7390129" cy="12203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389" tIns="309979" rIns="143389" bIns="3099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Dive into practical applications using Jupyter Notebooks and Scikit-Learn.</a:t>
          </a:r>
        </a:p>
      </dsp:txBody>
      <dsp:txXfrm>
        <a:off x="1847532" y="1294804"/>
        <a:ext cx="7390129" cy="1220390"/>
      </dsp:txXfrm>
    </dsp:sp>
    <dsp:sp modelId="{F04EBD48-5A19-49C7-A48B-177F4D90A748}">
      <dsp:nvSpPr>
        <dsp:cNvPr id="0" name=""/>
        <dsp:cNvSpPr/>
      </dsp:nvSpPr>
      <dsp:spPr>
        <a:xfrm>
          <a:off x="0" y="1294804"/>
          <a:ext cx="1847532" cy="122039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765" tIns="120547" rIns="97765" bIns="12054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Dive</a:t>
          </a:r>
        </a:p>
      </dsp:txBody>
      <dsp:txXfrm>
        <a:off x="0" y="1294804"/>
        <a:ext cx="1847532" cy="1220390"/>
      </dsp:txXfrm>
    </dsp:sp>
    <dsp:sp modelId="{FE69A327-E188-43BB-AA72-FBEF257F64E3}">
      <dsp:nvSpPr>
        <dsp:cNvPr id="0" name=""/>
        <dsp:cNvSpPr/>
      </dsp:nvSpPr>
      <dsp:spPr>
        <a:xfrm>
          <a:off x="1847532" y="2588418"/>
          <a:ext cx="7390129" cy="12203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389" tIns="309979" rIns="143389" bIns="3099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Analyze real-world datasets in CSV format.</a:t>
          </a:r>
        </a:p>
      </dsp:txBody>
      <dsp:txXfrm>
        <a:off x="1847532" y="2588418"/>
        <a:ext cx="7390129" cy="1220390"/>
      </dsp:txXfrm>
    </dsp:sp>
    <dsp:sp modelId="{05F61E8A-A427-40E9-A7B9-BC4FF92C4ABE}">
      <dsp:nvSpPr>
        <dsp:cNvPr id="0" name=""/>
        <dsp:cNvSpPr/>
      </dsp:nvSpPr>
      <dsp:spPr>
        <a:xfrm>
          <a:off x="0" y="2588418"/>
          <a:ext cx="1847532" cy="122039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765" tIns="120547" rIns="97765" bIns="12054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Analyze</a:t>
          </a:r>
        </a:p>
      </dsp:txBody>
      <dsp:txXfrm>
        <a:off x="0" y="2588418"/>
        <a:ext cx="1847532" cy="1220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ADE8D-C9D6-4D32-8F1B-BF1738E9E49C}">
      <dsp:nvSpPr>
        <dsp:cNvPr id="0" name=""/>
        <dsp:cNvSpPr/>
      </dsp:nvSpPr>
      <dsp:spPr>
        <a:xfrm>
          <a:off x="0" y="0"/>
          <a:ext cx="5333999" cy="5333999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89425-93EA-44D7-BB5E-84DF7D12E969}">
      <dsp:nvSpPr>
        <dsp:cNvPr id="0" name=""/>
        <dsp:cNvSpPr/>
      </dsp:nvSpPr>
      <dsp:spPr>
        <a:xfrm>
          <a:off x="506730" y="506729"/>
          <a:ext cx="2080259" cy="20802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modeling is the cornerstone of extracting meaningful insights from raw data.</a:t>
          </a:r>
        </a:p>
      </dsp:txBody>
      <dsp:txXfrm>
        <a:off x="608280" y="608279"/>
        <a:ext cx="1877159" cy="1877159"/>
      </dsp:txXfrm>
    </dsp:sp>
    <dsp:sp modelId="{31702C82-9CF2-488C-8F7F-1F6A2FB3B582}">
      <dsp:nvSpPr>
        <dsp:cNvPr id="0" name=""/>
        <dsp:cNvSpPr/>
      </dsp:nvSpPr>
      <dsp:spPr>
        <a:xfrm>
          <a:off x="2747009" y="506729"/>
          <a:ext cx="2080259" cy="20802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Enables better decision-making through pattern recognition and predictive analysis.</a:t>
          </a:r>
        </a:p>
      </dsp:txBody>
      <dsp:txXfrm>
        <a:off x="2848559" y="608279"/>
        <a:ext cx="1877159" cy="1877159"/>
      </dsp:txXfrm>
    </dsp:sp>
    <dsp:sp modelId="{172F63F5-ABC5-4B1E-80CD-806E3B1BB310}">
      <dsp:nvSpPr>
        <dsp:cNvPr id="0" name=""/>
        <dsp:cNvSpPr/>
      </dsp:nvSpPr>
      <dsp:spPr>
        <a:xfrm>
          <a:off x="506730" y="2747009"/>
          <a:ext cx="2080259" cy="20802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Forms the basis for understanding complex relationships within datasets.</a:t>
          </a:r>
        </a:p>
      </dsp:txBody>
      <dsp:txXfrm>
        <a:off x="608280" y="2848559"/>
        <a:ext cx="1877159" cy="1877159"/>
      </dsp:txXfrm>
    </dsp:sp>
    <dsp:sp modelId="{0EF2E795-CE9A-44C0-9FD9-B5840A235435}">
      <dsp:nvSpPr>
        <dsp:cNvPr id="0" name=""/>
        <dsp:cNvSpPr/>
      </dsp:nvSpPr>
      <dsp:spPr>
        <a:xfrm>
          <a:off x="2747009" y="2747009"/>
          <a:ext cx="2080259" cy="20802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Facilitates the creation of robust predictive models for future trends.</a:t>
          </a:r>
        </a:p>
      </dsp:txBody>
      <dsp:txXfrm>
        <a:off x="2848559" y="2848559"/>
        <a:ext cx="1877159" cy="18771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D2073-1BF6-4F61-B12C-1B473A6D22BD}">
      <dsp:nvSpPr>
        <dsp:cNvPr id="0" name=""/>
        <dsp:cNvSpPr/>
      </dsp:nvSpPr>
      <dsp:spPr>
        <a:xfrm>
          <a:off x="1127" y="439428"/>
          <a:ext cx="3958031" cy="2513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D8B70-892F-4990-9E4F-3E0770DAD94D}">
      <dsp:nvSpPr>
        <dsp:cNvPr id="0" name=""/>
        <dsp:cNvSpPr/>
      </dsp:nvSpPr>
      <dsp:spPr>
        <a:xfrm>
          <a:off x="440908" y="857221"/>
          <a:ext cx="3958031" cy="25133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Jupyter Notebooks</a:t>
          </a:r>
          <a:r>
            <a:rPr lang="en-US" sz="2400" kern="1200"/>
            <a:t> are interactive, open-source tools that allow the creation and sharing of live code, equations, visualizations, and narrative text.</a:t>
          </a:r>
        </a:p>
      </dsp:txBody>
      <dsp:txXfrm>
        <a:off x="514521" y="930834"/>
        <a:ext cx="3810805" cy="2366123"/>
      </dsp:txXfrm>
    </dsp:sp>
    <dsp:sp modelId="{268F01D6-6F6D-4391-B7E9-3C177158BC22}">
      <dsp:nvSpPr>
        <dsp:cNvPr id="0" name=""/>
        <dsp:cNvSpPr/>
      </dsp:nvSpPr>
      <dsp:spPr>
        <a:xfrm>
          <a:off x="4838721" y="439428"/>
          <a:ext cx="3958031" cy="2513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07FF1-99B7-47E3-A157-D9ACE2E7EC56}">
      <dsp:nvSpPr>
        <dsp:cNvPr id="0" name=""/>
        <dsp:cNvSpPr/>
      </dsp:nvSpPr>
      <dsp:spPr>
        <a:xfrm>
          <a:off x="5278502" y="857221"/>
          <a:ext cx="3958031" cy="25133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Purpose:</a:t>
          </a:r>
          <a:r>
            <a:rPr lang="en-US" sz="2400" kern="1200"/>
            <a:t> Facilitate a seamless integration of code, documentation, and visualizations in a single environment.</a:t>
          </a:r>
        </a:p>
      </dsp:txBody>
      <dsp:txXfrm>
        <a:off x="5352115" y="930834"/>
        <a:ext cx="3810805" cy="23661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C5BBE-2E7B-45DB-86C8-94B162A5CC6B}">
      <dsp:nvSpPr>
        <dsp:cNvPr id="0" name=""/>
        <dsp:cNvSpPr/>
      </dsp:nvSpPr>
      <dsp:spPr>
        <a:xfrm>
          <a:off x="0" y="216149"/>
          <a:ext cx="9237662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Overview:</a:t>
          </a:r>
          <a:r>
            <a:rPr lang="en-US" sz="2700" kern="1200"/>
            <a:t> Briefly introduce a sample Jupyter Notebook file used for modeling.</a:t>
          </a:r>
        </a:p>
      </dsp:txBody>
      <dsp:txXfrm>
        <a:off x="52431" y="268580"/>
        <a:ext cx="9132800" cy="969198"/>
      </dsp:txXfrm>
    </dsp:sp>
    <dsp:sp modelId="{D36F2DC2-078C-423A-A043-704DB24B2610}">
      <dsp:nvSpPr>
        <dsp:cNvPr id="0" name=""/>
        <dsp:cNvSpPr/>
      </dsp:nvSpPr>
      <dsp:spPr>
        <a:xfrm>
          <a:off x="0" y="1367970"/>
          <a:ext cx="9237662" cy="1074060"/>
        </a:xfrm>
        <a:prstGeom prst="roundRect">
          <a:avLst/>
        </a:prstGeom>
        <a:solidFill>
          <a:schemeClr val="accent2">
            <a:hueOff val="-551687"/>
            <a:satOff val="7704"/>
            <a:lumOff val="-47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Sections:</a:t>
          </a:r>
          <a:r>
            <a:rPr lang="en-US" sz="2700" kern="1200"/>
            <a:t> Highlight key sections, including code cells, markdown cells for documentation, and visualization outputs.</a:t>
          </a:r>
        </a:p>
      </dsp:txBody>
      <dsp:txXfrm>
        <a:off x="52431" y="1420401"/>
        <a:ext cx="9132800" cy="969198"/>
      </dsp:txXfrm>
    </dsp:sp>
    <dsp:sp modelId="{54DC5324-057E-4D5D-9F46-04B28024614E}">
      <dsp:nvSpPr>
        <dsp:cNvPr id="0" name=""/>
        <dsp:cNvSpPr/>
      </dsp:nvSpPr>
      <dsp:spPr>
        <a:xfrm>
          <a:off x="0" y="2519790"/>
          <a:ext cx="9237662" cy="1074060"/>
        </a:xfrm>
        <a:prstGeom prst="roundRect">
          <a:avLst/>
        </a:prstGeom>
        <a:solidFill>
          <a:schemeClr val="accent2">
            <a:hueOff val="-1103373"/>
            <a:satOff val="15408"/>
            <a:lumOff val="-94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Execution:</a:t>
          </a:r>
          <a:r>
            <a:rPr lang="en-US" sz="2700" kern="1200"/>
            <a:t> Demonstrate the step-by-step execution of code cells to showcase the iterative nature of modeling.</a:t>
          </a:r>
        </a:p>
      </dsp:txBody>
      <dsp:txXfrm>
        <a:off x="52431" y="2572221"/>
        <a:ext cx="9132800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6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2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3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3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6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31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8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3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28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75E183CC-BBFB-4440-B192-64C806A4D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/>
                <a:ea typeface="Calibri Light"/>
                <a:cs typeface="Calibri Light"/>
              </a:rPr>
              <a:t>Data  Modelling and Analysis</a:t>
            </a:r>
            <a:endParaRPr lang="en-US" b="1">
              <a:latin typeface="Calibri Light"/>
              <a:ea typeface="Calibri Light"/>
              <a:cs typeface="Calibri Light"/>
            </a:endParaRPr>
          </a:p>
          <a:p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2475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latin typeface="Times New Roman"/>
                <a:ea typeface="Calibri"/>
                <a:cs typeface="Calibri"/>
              </a:rPr>
              <a:t>K.AAKSSHAY KUMANDAN </a:t>
            </a:r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5BD89-6A5F-4A85-8770-18685C9BB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001F9-0FFC-AD8F-F62A-87C00578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b="0" dirty="0"/>
              <a:t>Introduction Of Data </a:t>
            </a:r>
            <a:r>
              <a:rPr lang="en-US" b="0">
                <a:latin typeface="Times New Roman"/>
                <a:ea typeface="+mj-lt"/>
                <a:cs typeface="+mj-lt"/>
              </a:rPr>
              <a:t>analysis</a:t>
            </a:r>
            <a:r>
              <a:rPr lang="en-US" b="0" dirty="0">
                <a:latin typeface="Times New Roman"/>
                <a:cs typeface="Times New Roman"/>
              </a:rPr>
              <a:t> 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90DF0272-DC3E-68B9-5A6B-882BD69121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480138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652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1240A-3281-E0B4-746B-DB4DABDA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chemeClr val="bg1"/>
                </a:solidFill>
              </a:rPr>
              <a:t>Importance of Data </a:t>
            </a:r>
            <a:r>
              <a:rPr lang="en-US" sz="2600">
                <a:solidFill>
                  <a:schemeClr val="bg1"/>
                </a:solidFill>
                <a:ea typeface="+mj-lt"/>
                <a:cs typeface="+mj-lt"/>
              </a:rPr>
              <a:t> Analytics:</a:t>
            </a:r>
            <a:endParaRPr lang="en-US" sz="2600">
              <a:solidFill>
                <a:schemeClr val="bg1"/>
              </a:solidFill>
            </a:endParaRPr>
          </a:p>
          <a:p>
            <a:pPr algn="ctr"/>
            <a:endParaRPr lang="en-US" sz="2600">
              <a:solidFill>
                <a:schemeClr val="bg1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0867BEF-2C4E-EEF3-12EE-DF32E433B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09615"/>
              </p:ext>
            </p:extLst>
          </p:nvPr>
        </p:nvGraphicFramePr>
        <p:xfrm>
          <a:off x="6096000" y="762001"/>
          <a:ext cx="53340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258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0985F-4904-B24A-5DD5-6C9ACA67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Definition and Purpose</a:t>
            </a:r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82CC2F0-B5F6-C308-86F1-7AC37A5F8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199871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65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195ED9-15F9-4A18-B356-696821B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26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8B3D6-A13B-CA3F-E8DA-246AD989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714" y="1524000"/>
            <a:ext cx="3466532" cy="3810000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ea typeface="+mj-lt"/>
                <a:cs typeface="+mj-lt"/>
              </a:rPr>
              <a:t>Benefits of Using Jupyter Notebooks for Modeling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2278-3BA5-C7F6-4800-4F412FF3D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5334000" cy="3810000"/>
          </a:xfrm>
        </p:spPr>
        <p:txBody>
          <a:bodyPr anchor="ctr">
            <a:normAutofit/>
          </a:bodyPr>
          <a:lstStyle/>
          <a:p>
            <a:r>
              <a:rPr lang="en-US" b="1">
                <a:ea typeface="+mn-lt"/>
                <a:cs typeface="+mn-lt"/>
              </a:rPr>
              <a:t>Interactivity:</a:t>
            </a:r>
            <a:r>
              <a:rPr lang="en-US">
                <a:ea typeface="+mn-lt"/>
                <a:cs typeface="+mn-lt"/>
              </a:rPr>
              <a:t> Execute code in a step-by-step manner, making it easy to understand and debug.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>
                <a:ea typeface="+mn-lt"/>
                <a:cs typeface="+mn-lt"/>
              </a:rPr>
              <a:t>Visualization:</a:t>
            </a:r>
            <a:r>
              <a:rPr lang="en-US">
                <a:ea typeface="+mn-lt"/>
                <a:cs typeface="+mn-lt"/>
              </a:rPr>
              <a:t> Instantly visualize data, results, and plots within the same document.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>
                <a:ea typeface="+mn-lt"/>
                <a:cs typeface="+mn-lt"/>
              </a:rPr>
              <a:t>Collaboration:</a:t>
            </a:r>
            <a:r>
              <a:rPr lang="en-US">
                <a:ea typeface="+mn-lt"/>
                <a:cs typeface="+mn-lt"/>
              </a:rPr>
              <a:t> Share insights with colleagues, making it an excellent collaborative tool.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>
                <a:ea typeface="+mn-lt"/>
                <a:cs typeface="+mn-lt"/>
              </a:rPr>
              <a:t>Documentation:</a:t>
            </a:r>
            <a:r>
              <a:rPr lang="en-US">
                <a:ea typeface="+mn-lt"/>
                <a:cs typeface="+mn-lt"/>
              </a:rPr>
              <a:t> Combine code with rich text, enhancing the reproducibility of analyses.</a:t>
            </a:r>
            <a:endParaRPr lang="en-US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1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5289E-D672-18F2-74EE-F26CE2DA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marL="285750" indent="-285750" algn="ctr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200">
                <a:latin typeface="Times New Roman"/>
                <a:cs typeface="Arial"/>
              </a:rPr>
              <a:t>Quick Walkthrough of a Sample Modeling .ipynb File:</a:t>
            </a:r>
          </a:p>
          <a:p>
            <a:pPr algn="ctr">
              <a:lnSpc>
                <a:spcPct val="110000"/>
              </a:lnSpc>
            </a:pPr>
            <a:endParaRPr lang="en-US" sz="2200">
              <a:latin typeface="Times New Roman"/>
              <a:cs typeface="Times New Roman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06F3147-B2E5-6A89-C896-81BF588C9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587880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196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A76C-44D8-FACD-E460-AF1FC97A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2445-C977-B771-C83D-7556AF1AE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56526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PortalVTI</vt:lpstr>
      <vt:lpstr>Data  Modelling and Analysis </vt:lpstr>
      <vt:lpstr>Introduction Of Data analysis </vt:lpstr>
      <vt:lpstr>Importance of Data  Analytics: </vt:lpstr>
      <vt:lpstr>Definition and Purpose</vt:lpstr>
      <vt:lpstr>Benefits of Using Jupyter Notebooks for Modeling</vt:lpstr>
      <vt:lpstr>Quick Walkthrough of a Sample Modeling .ipynb File: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1: Title Slide Title: Data Modeling and Analysis Subtitle: Using Jupyter Notebooks, Scikit-Learn, and CSV Data Your Name and Date </dc:title>
  <dc:creator/>
  <cp:lastModifiedBy/>
  <cp:revision>103</cp:revision>
  <dcterms:created xsi:type="dcterms:W3CDTF">2023-12-04T10:49:36Z</dcterms:created>
  <dcterms:modified xsi:type="dcterms:W3CDTF">2023-12-04T11:19:18Z</dcterms:modified>
</cp:coreProperties>
</file>