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461BC-BB5F-4624-83E3-5A07EDA24068}" v="63" dt="2023-02-02T05:40:57.118"/>
    <p1510:client id="{21F7C1FD-2E54-4AA2-8C42-C45B2DBF18BB}" v="3" dt="2023-02-06T08:19:36.095"/>
    <p1510:client id="{26D3E6D3-FBF6-4EC2-A740-D4E67AE57C2D}" v="155" dt="2023-02-04T12:14:05.898"/>
    <p1510:client id="{3D52AF24-C799-4946-897D-8B2388FB1C84}" v="30" dt="2023-02-06T07:12:38.216"/>
    <p1510:client id="{522EAF19-6416-4D93-BDE6-B58E232166C0}" v="260" dt="2023-02-02T05:57:43.478"/>
    <p1510:client id="{5741C94A-5E90-45B3-B98E-79F6A430006A}" v="43" dt="2023-02-03T13:40:12.175"/>
    <p1510:client id="{5D731093-4260-4127-A6CE-DE7955F9AC69}" v="1" dt="2023-02-03T12:56:03.104"/>
    <p1510:client id="{9356A5B0-EA22-42D7-AC33-39A15F3099FC}" v="227" dt="2023-02-03T13:35:02.033"/>
    <p1510:client id="{A666A54A-8041-4C2A-9F2D-1AF74D104249}" v="90" dt="2023-02-03T13:53:00.924"/>
    <p1510:client id="{B2AE3087-BA9F-4C88-B397-1E58664CE60C}" v="458" dt="2023-02-06T10:04:40.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sshay Kumandan" userId="5e3bb2722fceb2a8" providerId="Windows Live" clId="Web-{26D3E6D3-FBF6-4EC2-A740-D4E67AE57C2D}"/>
    <pc:docChg chg="addSld delSld modSld">
      <pc:chgData name="Aaksshay Kumandan" userId="5e3bb2722fceb2a8" providerId="Windows Live" clId="Web-{26D3E6D3-FBF6-4EC2-A740-D4E67AE57C2D}" dt="2023-02-04T12:14:05.461" v="159" actId="20577"/>
      <pc:docMkLst>
        <pc:docMk/>
      </pc:docMkLst>
      <pc:sldChg chg="addSp delSp modSp mod setBg setClrOvrMap">
        <pc:chgData name="Aaksshay Kumandan" userId="5e3bb2722fceb2a8" providerId="Windows Live" clId="Web-{26D3E6D3-FBF6-4EC2-A740-D4E67AE57C2D}" dt="2023-02-04T12:04:14.751" v="88"/>
        <pc:sldMkLst>
          <pc:docMk/>
          <pc:sldMk cId="199700397" sldId="262"/>
        </pc:sldMkLst>
        <pc:spChg chg="mod">
          <ac:chgData name="Aaksshay Kumandan" userId="5e3bb2722fceb2a8" providerId="Windows Live" clId="Web-{26D3E6D3-FBF6-4EC2-A740-D4E67AE57C2D}" dt="2023-02-04T12:04:14.751" v="88"/>
          <ac:spMkLst>
            <pc:docMk/>
            <pc:sldMk cId="199700397" sldId="262"/>
            <ac:spMk id="2" creationId="{738596B5-6AA1-756E-7FDD-F823C60FDF26}"/>
          </ac:spMkLst>
        </pc:spChg>
        <pc:spChg chg="del">
          <ac:chgData name="Aaksshay Kumandan" userId="5e3bb2722fceb2a8" providerId="Windows Live" clId="Web-{26D3E6D3-FBF6-4EC2-A740-D4E67AE57C2D}" dt="2023-02-04T11:58:58.694" v="43"/>
          <ac:spMkLst>
            <pc:docMk/>
            <pc:sldMk cId="199700397" sldId="262"/>
            <ac:spMk id="3" creationId="{0E62026D-DC51-5768-1CDA-2F59B44F6CE8}"/>
          </ac:spMkLst>
        </pc:spChg>
        <pc:spChg chg="add mod">
          <ac:chgData name="Aaksshay Kumandan" userId="5e3bb2722fceb2a8" providerId="Windows Live" clId="Web-{26D3E6D3-FBF6-4EC2-A740-D4E67AE57C2D}" dt="2023-02-04T12:04:14.751" v="88"/>
          <ac:spMkLst>
            <pc:docMk/>
            <pc:sldMk cId="199700397" sldId="262"/>
            <ac:spMk id="8" creationId="{862CCCC5-EF5F-4857-71EC-9264A54E5BC4}"/>
          </ac:spMkLst>
        </pc:spChg>
        <pc:spChg chg="add del">
          <ac:chgData name="Aaksshay Kumandan" userId="5e3bb2722fceb2a8" providerId="Windows Live" clId="Web-{26D3E6D3-FBF6-4EC2-A740-D4E67AE57C2D}" dt="2023-02-04T12:04:14.751" v="88"/>
          <ac:spMkLst>
            <pc:docMk/>
            <pc:sldMk cId="199700397" sldId="262"/>
            <ac:spMk id="11" creationId="{B4AAD3FD-83A5-4B89-9F8F-01B8870865BE}"/>
          </ac:spMkLst>
        </pc:spChg>
        <pc:spChg chg="add del">
          <ac:chgData name="Aaksshay Kumandan" userId="5e3bb2722fceb2a8" providerId="Windows Live" clId="Web-{26D3E6D3-FBF6-4EC2-A740-D4E67AE57C2D}" dt="2023-02-04T12:04:14.751" v="88"/>
          <ac:spMkLst>
            <pc:docMk/>
            <pc:sldMk cId="199700397" sldId="262"/>
            <ac:spMk id="13" creationId="{61752F1D-FC0F-4103-9584-630E643CCDA6}"/>
          </ac:spMkLst>
        </pc:spChg>
        <pc:spChg chg="add del">
          <ac:chgData name="Aaksshay Kumandan" userId="5e3bb2722fceb2a8" providerId="Windows Live" clId="Web-{26D3E6D3-FBF6-4EC2-A740-D4E67AE57C2D}" dt="2023-02-04T12:04:14.751" v="88"/>
          <ac:spMkLst>
            <pc:docMk/>
            <pc:sldMk cId="199700397" sldId="262"/>
            <ac:spMk id="15" creationId="{70151CB7-E7DE-4917-B831-01DF9CE01306}"/>
          </ac:spMkLst>
        </pc:spChg>
        <pc:spChg chg="add del">
          <ac:chgData name="Aaksshay Kumandan" userId="5e3bb2722fceb2a8" providerId="Windows Live" clId="Web-{26D3E6D3-FBF6-4EC2-A740-D4E67AE57C2D}" dt="2023-02-04T12:04:14.751" v="88"/>
          <ac:spMkLst>
            <pc:docMk/>
            <pc:sldMk cId="199700397" sldId="262"/>
            <ac:spMk id="17" creationId="{A92A1116-1C84-41DF-B803-1F7B0883EC82}"/>
          </ac:spMkLst>
        </pc:spChg>
        <pc:spChg chg="add">
          <ac:chgData name="Aaksshay Kumandan" userId="5e3bb2722fceb2a8" providerId="Windows Live" clId="Web-{26D3E6D3-FBF6-4EC2-A740-D4E67AE57C2D}" dt="2023-02-04T12:04:14.751" v="88"/>
          <ac:spMkLst>
            <pc:docMk/>
            <pc:sldMk cId="199700397" sldId="262"/>
            <ac:spMk id="22" creationId="{EE4E366E-272A-409E-840F-9A6A64A9E3FF}"/>
          </ac:spMkLst>
        </pc:spChg>
        <pc:spChg chg="add">
          <ac:chgData name="Aaksshay Kumandan" userId="5e3bb2722fceb2a8" providerId="Windows Live" clId="Web-{26D3E6D3-FBF6-4EC2-A740-D4E67AE57C2D}" dt="2023-02-04T12:04:14.751" v="88"/>
          <ac:spMkLst>
            <pc:docMk/>
            <pc:sldMk cId="199700397" sldId="262"/>
            <ac:spMk id="24" creationId="{A721560C-E4AB-4287-A29C-3F6916794CB9}"/>
          </ac:spMkLst>
        </pc:spChg>
        <pc:spChg chg="add">
          <ac:chgData name="Aaksshay Kumandan" userId="5e3bb2722fceb2a8" providerId="Windows Live" clId="Web-{26D3E6D3-FBF6-4EC2-A740-D4E67AE57C2D}" dt="2023-02-04T12:04:14.751" v="88"/>
          <ac:spMkLst>
            <pc:docMk/>
            <pc:sldMk cId="199700397" sldId="262"/>
            <ac:spMk id="26" creationId="{DF6CFF07-D953-4F9C-9A0E-E0A6AACB6158}"/>
          </ac:spMkLst>
        </pc:spChg>
        <pc:spChg chg="add">
          <ac:chgData name="Aaksshay Kumandan" userId="5e3bb2722fceb2a8" providerId="Windows Live" clId="Web-{26D3E6D3-FBF6-4EC2-A740-D4E67AE57C2D}" dt="2023-02-04T12:04:14.751" v="88"/>
          <ac:spMkLst>
            <pc:docMk/>
            <pc:sldMk cId="199700397" sldId="262"/>
            <ac:spMk id="28" creationId="{DAA4FEEE-0B5F-41BF-825D-60F9FB089568}"/>
          </ac:spMkLst>
        </pc:spChg>
        <pc:picChg chg="add mod ord">
          <ac:chgData name="Aaksshay Kumandan" userId="5e3bb2722fceb2a8" providerId="Windows Live" clId="Web-{26D3E6D3-FBF6-4EC2-A740-D4E67AE57C2D}" dt="2023-02-04T12:04:14.751" v="88"/>
          <ac:picMkLst>
            <pc:docMk/>
            <pc:sldMk cId="199700397" sldId="262"/>
            <ac:picMk id="4" creationId="{8C2E0944-94F6-6B51-67CA-520921D9A0C4}"/>
          </ac:picMkLst>
        </pc:picChg>
      </pc:sldChg>
      <pc:sldChg chg="addSp modSp new mod setBg">
        <pc:chgData name="Aaksshay Kumandan" userId="5e3bb2722fceb2a8" providerId="Windows Live" clId="Web-{26D3E6D3-FBF6-4EC2-A740-D4E67AE57C2D}" dt="2023-02-04T12:06:35.536" v="114"/>
        <pc:sldMkLst>
          <pc:docMk/>
          <pc:sldMk cId="531935602" sldId="263"/>
        </pc:sldMkLst>
        <pc:spChg chg="mod">
          <ac:chgData name="Aaksshay Kumandan" userId="5e3bb2722fceb2a8" providerId="Windows Live" clId="Web-{26D3E6D3-FBF6-4EC2-A740-D4E67AE57C2D}" dt="2023-02-04T12:06:35.536" v="114"/>
          <ac:spMkLst>
            <pc:docMk/>
            <pc:sldMk cId="531935602" sldId="263"/>
            <ac:spMk id="2" creationId="{6033CF83-C443-A8CA-6458-7D003B3B743E}"/>
          </ac:spMkLst>
        </pc:spChg>
        <pc:spChg chg="mod">
          <ac:chgData name="Aaksshay Kumandan" userId="5e3bb2722fceb2a8" providerId="Windows Live" clId="Web-{26D3E6D3-FBF6-4EC2-A740-D4E67AE57C2D}" dt="2023-02-04T12:06:35.536" v="114"/>
          <ac:spMkLst>
            <pc:docMk/>
            <pc:sldMk cId="531935602" sldId="263"/>
            <ac:spMk id="3" creationId="{6223B46D-D84D-057B-0EF7-A7E362A2E158}"/>
          </ac:spMkLst>
        </pc:spChg>
        <pc:picChg chg="add">
          <ac:chgData name="Aaksshay Kumandan" userId="5e3bb2722fceb2a8" providerId="Windows Live" clId="Web-{26D3E6D3-FBF6-4EC2-A740-D4E67AE57C2D}" dt="2023-02-04T12:06:35.536" v="114"/>
          <ac:picMkLst>
            <pc:docMk/>
            <pc:sldMk cId="531935602" sldId="263"/>
            <ac:picMk id="5" creationId="{7BC1BDA8-35F6-0E56-3B39-E54F97FE9406}"/>
          </ac:picMkLst>
        </pc:picChg>
      </pc:sldChg>
      <pc:sldChg chg="addSp modSp new mod setBg">
        <pc:chgData name="Aaksshay Kumandan" userId="5e3bb2722fceb2a8" providerId="Windows Live" clId="Web-{26D3E6D3-FBF6-4EC2-A740-D4E67AE57C2D}" dt="2023-02-04T12:12:25.754" v="150" actId="20577"/>
        <pc:sldMkLst>
          <pc:docMk/>
          <pc:sldMk cId="1495390582" sldId="264"/>
        </pc:sldMkLst>
        <pc:spChg chg="mod">
          <ac:chgData name="Aaksshay Kumandan" userId="5e3bb2722fceb2a8" providerId="Windows Live" clId="Web-{26D3E6D3-FBF6-4EC2-A740-D4E67AE57C2D}" dt="2023-02-04T12:12:12.144" v="145"/>
          <ac:spMkLst>
            <pc:docMk/>
            <pc:sldMk cId="1495390582" sldId="264"/>
            <ac:spMk id="2" creationId="{90A3F8BB-A16C-D472-6402-080C366B6AE4}"/>
          </ac:spMkLst>
        </pc:spChg>
        <pc:spChg chg="mod">
          <ac:chgData name="Aaksshay Kumandan" userId="5e3bb2722fceb2a8" providerId="Windows Live" clId="Web-{26D3E6D3-FBF6-4EC2-A740-D4E67AE57C2D}" dt="2023-02-04T12:12:25.754" v="150" actId="20577"/>
          <ac:spMkLst>
            <pc:docMk/>
            <pc:sldMk cId="1495390582" sldId="264"/>
            <ac:spMk id="3" creationId="{BE185BA5-A2D8-7260-5B6A-3C778FC3B411}"/>
          </ac:spMkLst>
        </pc:spChg>
        <pc:spChg chg="add">
          <ac:chgData name="Aaksshay Kumandan" userId="5e3bb2722fceb2a8" providerId="Windows Live" clId="Web-{26D3E6D3-FBF6-4EC2-A740-D4E67AE57C2D}" dt="2023-02-04T12:12:12.144" v="145"/>
          <ac:spMkLst>
            <pc:docMk/>
            <pc:sldMk cId="1495390582" sldId="264"/>
            <ac:spMk id="9" creationId="{8D489E29-742E-4D34-AB08-CE3217805B81}"/>
          </ac:spMkLst>
        </pc:spChg>
        <pc:picChg chg="add mod ord">
          <ac:chgData name="Aaksshay Kumandan" userId="5e3bb2722fceb2a8" providerId="Windows Live" clId="Web-{26D3E6D3-FBF6-4EC2-A740-D4E67AE57C2D}" dt="2023-02-04T12:12:12.144" v="145"/>
          <ac:picMkLst>
            <pc:docMk/>
            <pc:sldMk cId="1495390582" sldId="264"/>
            <ac:picMk id="4" creationId="{3305988F-7341-AC63-F826-52E41818B491}"/>
          </ac:picMkLst>
        </pc:picChg>
      </pc:sldChg>
      <pc:sldChg chg="addSp delSp modSp new del mod setBg">
        <pc:chgData name="Aaksshay Kumandan" userId="5e3bb2722fceb2a8" providerId="Windows Live" clId="Web-{26D3E6D3-FBF6-4EC2-A740-D4E67AE57C2D}" dt="2023-02-04T12:09:19.405" v="130"/>
        <pc:sldMkLst>
          <pc:docMk/>
          <pc:sldMk cId="3626699402" sldId="264"/>
        </pc:sldMkLst>
        <pc:spChg chg="mod">
          <ac:chgData name="Aaksshay Kumandan" userId="5e3bb2722fceb2a8" providerId="Windows Live" clId="Web-{26D3E6D3-FBF6-4EC2-A740-D4E67AE57C2D}" dt="2023-02-04T12:09:11.295" v="129" actId="20577"/>
          <ac:spMkLst>
            <pc:docMk/>
            <pc:sldMk cId="3626699402" sldId="264"/>
            <ac:spMk id="2" creationId="{B799E3F3-9B77-25DC-91DE-BFEA1DB1A62F}"/>
          </ac:spMkLst>
        </pc:spChg>
        <pc:spChg chg="del mod">
          <ac:chgData name="Aaksshay Kumandan" userId="5e3bb2722fceb2a8" providerId="Windows Live" clId="Web-{26D3E6D3-FBF6-4EC2-A740-D4E67AE57C2D}" dt="2023-02-04T12:08:55.744" v="128"/>
          <ac:spMkLst>
            <pc:docMk/>
            <pc:sldMk cId="3626699402" sldId="264"/>
            <ac:spMk id="3" creationId="{332E82D5-1A75-CD32-000D-27486799CF8E}"/>
          </ac:spMkLst>
        </pc:spChg>
        <pc:spChg chg="add">
          <ac:chgData name="Aaksshay Kumandan" userId="5e3bb2722fceb2a8" providerId="Windows Live" clId="Web-{26D3E6D3-FBF6-4EC2-A740-D4E67AE57C2D}" dt="2023-02-04T12:08:55.744" v="128"/>
          <ac:spMkLst>
            <pc:docMk/>
            <pc:sldMk cId="3626699402" sldId="264"/>
            <ac:spMk id="13" creationId="{989BE678-777B-482A-A616-FEDC47B162E5}"/>
          </ac:spMkLst>
        </pc:spChg>
        <pc:spChg chg="add">
          <ac:chgData name="Aaksshay Kumandan" userId="5e3bb2722fceb2a8" providerId="Windows Live" clId="Web-{26D3E6D3-FBF6-4EC2-A740-D4E67AE57C2D}" dt="2023-02-04T12:08:55.744" v="128"/>
          <ac:spMkLst>
            <pc:docMk/>
            <pc:sldMk cId="3626699402" sldId="264"/>
            <ac:spMk id="19" creationId="{D28BE0C3-2102-4820-B88B-A448B1840D14}"/>
          </ac:spMkLst>
        </pc:spChg>
        <pc:spChg chg="add">
          <ac:chgData name="Aaksshay Kumandan" userId="5e3bb2722fceb2a8" providerId="Windows Live" clId="Web-{26D3E6D3-FBF6-4EC2-A740-D4E67AE57C2D}" dt="2023-02-04T12:08:55.744" v="128"/>
          <ac:spMkLst>
            <pc:docMk/>
            <pc:sldMk cId="3626699402" sldId="264"/>
            <ac:spMk id="21" creationId="{F3F4807A-5068-4492-8025-D75F320E908D}"/>
          </ac:spMkLst>
        </pc:spChg>
        <pc:spChg chg="add">
          <ac:chgData name="Aaksshay Kumandan" userId="5e3bb2722fceb2a8" providerId="Windows Live" clId="Web-{26D3E6D3-FBF6-4EC2-A740-D4E67AE57C2D}" dt="2023-02-04T12:08:55.744" v="128"/>
          <ac:spMkLst>
            <pc:docMk/>
            <pc:sldMk cId="3626699402" sldId="264"/>
            <ac:spMk id="23" creationId="{B24996F8-180C-4DCB-8A26-DFA336CDEFBC}"/>
          </ac:spMkLst>
        </pc:spChg>
        <pc:spChg chg="add">
          <ac:chgData name="Aaksshay Kumandan" userId="5e3bb2722fceb2a8" providerId="Windows Live" clId="Web-{26D3E6D3-FBF6-4EC2-A740-D4E67AE57C2D}" dt="2023-02-04T12:08:55.744" v="128"/>
          <ac:spMkLst>
            <pc:docMk/>
            <pc:sldMk cId="3626699402" sldId="264"/>
            <ac:spMk id="25" creationId="{630182B0-3559-41D5-9EBC-0BD86BEDAD09}"/>
          </ac:spMkLst>
        </pc:spChg>
        <pc:picChg chg="add">
          <ac:chgData name="Aaksshay Kumandan" userId="5e3bb2722fceb2a8" providerId="Windows Live" clId="Web-{26D3E6D3-FBF6-4EC2-A740-D4E67AE57C2D}" dt="2023-02-04T12:08:55.744" v="128"/>
          <ac:picMkLst>
            <pc:docMk/>
            <pc:sldMk cId="3626699402" sldId="264"/>
            <ac:picMk id="5" creationId="{0CADB681-66BA-84AF-9A6E-7547AD57AFA0}"/>
          </ac:picMkLst>
        </pc:picChg>
        <pc:picChg chg="add">
          <ac:chgData name="Aaksshay Kumandan" userId="5e3bb2722fceb2a8" providerId="Windows Live" clId="Web-{26D3E6D3-FBF6-4EC2-A740-D4E67AE57C2D}" dt="2023-02-04T12:08:55.744" v="128"/>
          <ac:picMkLst>
            <pc:docMk/>
            <pc:sldMk cId="3626699402" sldId="264"/>
            <ac:picMk id="9" creationId="{DF19BAF3-7E20-4B9D-B544-BABAEEA1FA75}"/>
          </ac:picMkLst>
        </pc:picChg>
        <pc:picChg chg="add">
          <ac:chgData name="Aaksshay Kumandan" userId="5e3bb2722fceb2a8" providerId="Windows Live" clId="Web-{26D3E6D3-FBF6-4EC2-A740-D4E67AE57C2D}" dt="2023-02-04T12:08:55.744" v="128"/>
          <ac:picMkLst>
            <pc:docMk/>
            <pc:sldMk cId="3626699402" sldId="264"/>
            <ac:picMk id="11" creationId="{950648F4-ABCD-4DF0-8641-76CFB2354721}"/>
          </ac:picMkLst>
        </pc:picChg>
        <pc:picChg chg="add">
          <ac:chgData name="Aaksshay Kumandan" userId="5e3bb2722fceb2a8" providerId="Windows Live" clId="Web-{26D3E6D3-FBF6-4EC2-A740-D4E67AE57C2D}" dt="2023-02-04T12:08:55.744" v="128"/>
          <ac:picMkLst>
            <pc:docMk/>
            <pc:sldMk cId="3626699402" sldId="264"/>
            <ac:picMk id="15" creationId="{CF1EB4BD-9C7E-4AA3-9681-C7EB0DA6250B}"/>
          </ac:picMkLst>
        </pc:picChg>
        <pc:picChg chg="add">
          <ac:chgData name="Aaksshay Kumandan" userId="5e3bb2722fceb2a8" providerId="Windows Live" clId="Web-{26D3E6D3-FBF6-4EC2-A740-D4E67AE57C2D}" dt="2023-02-04T12:08:55.744" v="128"/>
          <ac:picMkLst>
            <pc:docMk/>
            <pc:sldMk cId="3626699402" sldId="264"/>
            <ac:picMk id="17" creationId="{94AAE3AA-3759-4D28-B0EF-575F25A5146C}"/>
          </ac:picMkLst>
        </pc:picChg>
      </pc:sldChg>
      <pc:sldChg chg="modSp new">
        <pc:chgData name="Aaksshay Kumandan" userId="5e3bb2722fceb2a8" providerId="Windows Live" clId="Web-{26D3E6D3-FBF6-4EC2-A740-D4E67AE57C2D}" dt="2023-02-04T12:14:05.461" v="159" actId="20577"/>
        <pc:sldMkLst>
          <pc:docMk/>
          <pc:sldMk cId="1288098955" sldId="265"/>
        </pc:sldMkLst>
        <pc:spChg chg="mod">
          <ac:chgData name="Aaksshay Kumandan" userId="5e3bb2722fceb2a8" providerId="Windows Live" clId="Web-{26D3E6D3-FBF6-4EC2-A740-D4E67AE57C2D}" dt="2023-02-04T12:14:05.461" v="159" actId="20577"/>
          <ac:spMkLst>
            <pc:docMk/>
            <pc:sldMk cId="1288098955" sldId="265"/>
            <ac:spMk id="2" creationId="{A1FA6B8C-D549-029D-5266-132FF71B2CA4}"/>
          </ac:spMkLst>
        </pc:spChg>
      </pc:sldChg>
    </pc:docChg>
  </pc:docChgLst>
  <pc:docChgLst>
    <pc:chgData name="Aaksshay Kumandan" userId="5e3bb2722fceb2a8" providerId="Windows Live" clId="Web-{5741C94A-5E90-45B3-B98E-79F6A430006A}"/>
    <pc:docChg chg="delSld modSld">
      <pc:chgData name="Aaksshay Kumandan" userId="5e3bb2722fceb2a8" providerId="Windows Live" clId="Web-{5741C94A-5E90-45B3-B98E-79F6A430006A}" dt="2023-02-03T13:40:12.175" v="48" actId="20577"/>
      <pc:docMkLst>
        <pc:docMk/>
      </pc:docMkLst>
      <pc:sldChg chg="addSp modSp mod setClrOvrMap">
        <pc:chgData name="Aaksshay Kumandan" userId="5e3bb2722fceb2a8" providerId="Windows Live" clId="Web-{5741C94A-5E90-45B3-B98E-79F6A430006A}" dt="2023-02-03T13:37:39.937" v="21"/>
        <pc:sldMkLst>
          <pc:docMk/>
          <pc:sldMk cId="2546262335" sldId="256"/>
        </pc:sldMkLst>
        <pc:spChg chg="mod">
          <ac:chgData name="Aaksshay Kumandan" userId="5e3bb2722fceb2a8" providerId="Windows Live" clId="Web-{5741C94A-5E90-45B3-B98E-79F6A430006A}" dt="2023-02-03T13:37:39.937" v="21"/>
          <ac:spMkLst>
            <pc:docMk/>
            <pc:sldMk cId="2546262335" sldId="256"/>
            <ac:spMk id="2" creationId="{8B000195-59DE-BA68-9416-4E9895F4CECF}"/>
          </ac:spMkLst>
        </pc:spChg>
        <pc:spChg chg="mod">
          <ac:chgData name="Aaksshay Kumandan" userId="5e3bb2722fceb2a8" providerId="Windows Live" clId="Web-{5741C94A-5E90-45B3-B98E-79F6A430006A}" dt="2023-02-03T13:37:39.937" v="21"/>
          <ac:spMkLst>
            <pc:docMk/>
            <pc:sldMk cId="2546262335" sldId="256"/>
            <ac:spMk id="3" creationId="{C8BEC5D8-915D-BB41-CF98-1ED333E24FB3}"/>
          </ac:spMkLst>
        </pc:spChg>
        <pc:spChg chg="add">
          <ac:chgData name="Aaksshay Kumandan" userId="5e3bb2722fceb2a8" providerId="Windows Live" clId="Web-{5741C94A-5E90-45B3-B98E-79F6A430006A}" dt="2023-02-03T13:37:39.937" v="21"/>
          <ac:spMkLst>
            <pc:docMk/>
            <pc:sldMk cId="2546262335" sldId="256"/>
            <ac:spMk id="9" creationId="{C6A81905-F480-46A4-BC10-215D24EA1AE6}"/>
          </ac:spMkLst>
        </pc:spChg>
        <pc:spChg chg="add">
          <ac:chgData name="Aaksshay Kumandan" userId="5e3bb2722fceb2a8" providerId="Windows Live" clId="Web-{5741C94A-5E90-45B3-B98E-79F6A430006A}" dt="2023-02-03T13:37:39.937" v="21"/>
          <ac:spMkLst>
            <pc:docMk/>
            <pc:sldMk cId="2546262335" sldId="256"/>
            <ac:spMk id="11" creationId="{36FD4D9D-3784-41E8-8405-A42B72F51331}"/>
          </ac:spMkLst>
        </pc:spChg>
        <pc:spChg chg="add">
          <ac:chgData name="Aaksshay Kumandan" userId="5e3bb2722fceb2a8" providerId="Windows Live" clId="Web-{5741C94A-5E90-45B3-B98E-79F6A430006A}" dt="2023-02-03T13:37:39.937" v="21"/>
          <ac:spMkLst>
            <pc:docMk/>
            <pc:sldMk cId="2546262335" sldId="256"/>
            <ac:spMk id="13" creationId="{09811DF6-66E4-43D5-B564-3151796531ED}"/>
          </ac:spMkLst>
        </pc:spChg>
        <pc:spChg chg="add">
          <ac:chgData name="Aaksshay Kumandan" userId="5e3bb2722fceb2a8" providerId="Windows Live" clId="Web-{5741C94A-5E90-45B3-B98E-79F6A430006A}" dt="2023-02-03T13:37:39.937" v="21"/>
          <ac:spMkLst>
            <pc:docMk/>
            <pc:sldMk cId="2546262335" sldId="256"/>
            <ac:spMk id="15" creationId="{60817A52-B891-4228-A61E-0C0A57632DDA}"/>
          </ac:spMkLst>
        </pc:spChg>
        <pc:picChg chg="mod">
          <ac:chgData name="Aaksshay Kumandan" userId="5e3bb2722fceb2a8" providerId="Windows Live" clId="Web-{5741C94A-5E90-45B3-B98E-79F6A430006A}" dt="2023-02-03T13:37:39.937" v="21"/>
          <ac:picMkLst>
            <pc:docMk/>
            <pc:sldMk cId="2546262335" sldId="256"/>
            <ac:picMk id="4" creationId="{B92AF946-8599-2A95-8823-36B22C023A95}"/>
          </ac:picMkLst>
        </pc:picChg>
      </pc:sldChg>
      <pc:sldChg chg="addSp delSp modSp del mod setBg addAnim delAnim setClrOvrMap delDesignElem modShow chgLayout">
        <pc:chgData name="Aaksshay Kumandan" userId="5e3bb2722fceb2a8" providerId="Windows Live" clId="Web-{5741C94A-5E90-45B3-B98E-79F6A430006A}" dt="2023-02-03T13:39:35.690" v="34"/>
        <pc:sldMkLst>
          <pc:docMk/>
          <pc:sldMk cId="2514450051" sldId="259"/>
        </pc:sldMkLst>
        <pc:spChg chg="mod ord">
          <ac:chgData name="Aaksshay Kumandan" userId="5e3bb2722fceb2a8" providerId="Windows Live" clId="Web-{5741C94A-5E90-45B3-B98E-79F6A430006A}" dt="2023-02-03T13:39:11.611" v="33" actId="20577"/>
          <ac:spMkLst>
            <pc:docMk/>
            <pc:sldMk cId="2514450051" sldId="259"/>
            <ac:spMk id="2" creationId="{C3CDF02F-BB59-01A4-4813-A469F1B988B2}"/>
          </ac:spMkLst>
        </pc:spChg>
        <pc:spChg chg="add">
          <ac:chgData name="Aaksshay Kumandan" userId="5e3bb2722fceb2a8" providerId="Windows Live" clId="Web-{5741C94A-5E90-45B3-B98E-79F6A430006A}" dt="2023-02-03T13:38:52.720" v="29"/>
          <ac:spMkLst>
            <pc:docMk/>
            <pc:sldMk cId="2514450051" sldId="259"/>
            <ac:spMk id="14" creationId="{989BE678-777B-482A-A616-FEDC47B162E5}"/>
          </ac:spMkLst>
        </pc:spChg>
        <pc:spChg chg="add">
          <ac:chgData name="Aaksshay Kumandan" userId="5e3bb2722fceb2a8" providerId="Windows Live" clId="Web-{5741C94A-5E90-45B3-B98E-79F6A430006A}" dt="2023-02-03T13:38:52.720" v="29"/>
          <ac:spMkLst>
            <pc:docMk/>
            <pc:sldMk cId="2514450051" sldId="259"/>
            <ac:spMk id="20" creationId="{D28BE0C3-2102-4820-B88B-A448B1840D14}"/>
          </ac:spMkLst>
        </pc:spChg>
        <pc:spChg chg="add">
          <ac:chgData name="Aaksshay Kumandan" userId="5e3bb2722fceb2a8" providerId="Windows Live" clId="Web-{5741C94A-5E90-45B3-B98E-79F6A430006A}" dt="2023-02-03T13:38:52.720" v="29"/>
          <ac:spMkLst>
            <pc:docMk/>
            <pc:sldMk cId="2514450051" sldId="259"/>
            <ac:spMk id="22" creationId="{C6A81905-F480-46A4-BC10-215D24EA1AE6}"/>
          </ac:spMkLst>
        </pc:spChg>
        <pc:spChg chg="add">
          <ac:chgData name="Aaksshay Kumandan" userId="5e3bb2722fceb2a8" providerId="Windows Live" clId="Web-{5741C94A-5E90-45B3-B98E-79F6A430006A}" dt="2023-02-03T13:38:52.720" v="29"/>
          <ac:spMkLst>
            <pc:docMk/>
            <pc:sldMk cId="2514450051" sldId="259"/>
            <ac:spMk id="24" creationId="{36FD4D9D-3784-41E8-8405-A42B72F51331}"/>
          </ac:spMkLst>
        </pc:spChg>
        <pc:spChg chg="add">
          <ac:chgData name="Aaksshay Kumandan" userId="5e3bb2722fceb2a8" providerId="Windows Live" clId="Web-{5741C94A-5E90-45B3-B98E-79F6A430006A}" dt="2023-02-03T13:38:52.720" v="29"/>
          <ac:spMkLst>
            <pc:docMk/>
            <pc:sldMk cId="2514450051" sldId="259"/>
            <ac:spMk id="26" creationId="{60817A52-B891-4228-A61E-0C0A57632DDA}"/>
          </ac:spMkLst>
        </pc:spChg>
        <pc:spChg chg="add del">
          <ac:chgData name="Aaksshay Kumandan" userId="5e3bb2722fceb2a8" providerId="Windows Live" clId="Web-{5741C94A-5E90-45B3-B98E-79F6A430006A}" dt="2023-02-03T13:38:06.563" v="26"/>
          <ac:spMkLst>
            <pc:docMk/>
            <pc:sldMk cId="2514450051" sldId="259"/>
            <ac:spMk id="34" creationId="{989BE678-777B-482A-A616-FEDC47B162E5}"/>
          </ac:spMkLst>
        </pc:spChg>
        <pc:spChg chg="add del">
          <ac:chgData name="Aaksshay Kumandan" userId="5e3bb2722fceb2a8" providerId="Windows Live" clId="Web-{5741C94A-5E90-45B3-B98E-79F6A430006A}" dt="2023-02-03T13:38:06.563" v="26"/>
          <ac:spMkLst>
            <pc:docMk/>
            <pc:sldMk cId="2514450051" sldId="259"/>
            <ac:spMk id="40" creationId="{D28BE0C3-2102-4820-B88B-A448B1840D14}"/>
          </ac:spMkLst>
        </pc:spChg>
        <pc:spChg chg="add del">
          <ac:chgData name="Aaksshay Kumandan" userId="5e3bb2722fceb2a8" providerId="Windows Live" clId="Web-{5741C94A-5E90-45B3-B98E-79F6A430006A}" dt="2023-02-03T13:38:06.563" v="26"/>
          <ac:spMkLst>
            <pc:docMk/>
            <pc:sldMk cId="2514450051" sldId="259"/>
            <ac:spMk id="42" creationId="{A4322390-8B58-46BE-88EB-D9FD30C08743}"/>
          </ac:spMkLst>
        </pc:spChg>
        <pc:spChg chg="add del">
          <ac:chgData name="Aaksshay Kumandan" userId="5e3bb2722fceb2a8" providerId="Windows Live" clId="Web-{5741C94A-5E90-45B3-B98E-79F6A430006A}" dt="2023-02-03T13:38:06.516" v="25"/>
          <ac:spMkLst>
            <pc:docMk/>
            <pc:sldMk cId="2514450051" sldId="259"/>
            <ac:spMk id="51" creationId="{989BE678-777B-482A-A616-FEDC47B162E5}"/>
          </ac:spMkLst>
        </pc:spChg>
        <pc:spChg chg="add del">
          <ac:chgData name="Aaksshay Kumandan" userId="5e3bb2722fceb2a8" providerId="Windows Live" clId="Web-{5741C94A-5E90-45B3-B98E-79F6A430006A}" dt="2023-02-03T13:38:06.516" v="25"/>
          <ac:spMkLst>
            <pc:docMk/>
            <pc:sldMk cId="2514450051" sldId="259"/>
            <ac:spMk id="57" creationId="{D28BE0C3-2102-4820-B88B-A448B1840D14}"/>
          </ac:spMkLst>
        </pc:spChg>
        <pc:spChg chg="add del">
          <ac:chgData name="Aaksshay Kumandan" userId="5e3bb2722fceb2a8" providerId="Windows Live" clId="Web-{5741C94A-5E90-45B3-B98E-79F6A430006A}" dt="2023-02-03T13:38:06.516" v="25"/>
          <ac:spMkLst>
            <pc:docMk/>
            <pc:sldMk cId="2514450051" sldId="259"/>
            <ac:spMk id="59" creationId="{C885E190-58DD-42DD-A4A8-401E15C92A52}"/>
          </ac:spMkLst>
        </pc:spChg>
        <pc:spChg chg="add del">
          <ac:chgData name="Aaksshay Kumandan" userId="5e3bb2722fceb2a8" providerId="Windows Live" clId="Web-{5741C94A-5E90-45B3-B98E-79F6A430006A}" dt="2023-02-03T13:38:28.845" v="27"/>
          <ac:spMkLst>
            <pc:docMk/>
            <pc:sldMk cId="2514450051" sldId="259"/>
            <ac:spMk id="61" creationId="{12425D82-CD5E-45A4-9542-70951E59F2D1}"/>
          </ac:spMkLst>
        </pc:spChg>
        <pc:spChg chg="add del">
          <ac:chgData name="Aaksshay Kumandan" userId="5e3bb2722fceb2a8" providerId="Windows Live" clId="Web-{5741C94A-5E90-45B3-B98E-79F6A430006A}" dt="2023-02-03T13:38:28.845" v="27"/>
          <ac:spMkLst>
            <pc:docMk/>
            <pc:sldMk cId="2514450051" sldId="259"/>
            <ac:spMk id="63" creationId="{221DB897-A621-4D5F-AC81-91199AC4370E}"/>
          </ac:spMkLst>
        </pc:spChg>
        <pc:spChg chg="add del">
          <ac:chgData name="Aaksshay Kumandan" userId="5e3bb2722fceb2a8" providerId="Windows Live" clId="Web-{5741C94A-5E90-45B3-B98E-79F6A430006A}" dt="2023-02-03T13:38:28.845" v="27"/>
          <ac:spMkLst>
            <pc:docMk/>
            <pc:sldMk cId="2514450051" sldId="259"/>
            <ac:spMk id="65" creationId="{4AC0CD9D-7610-4620-93B4-798CCD9AB581}"/>
          </ac:spMkLst>
        </pc:spChg>
        <pc:spChg chg="add del">
          <ac:chgData name="Aaksshay Kumandan" userId="5e3bb2722fceb2a8" providerId="Windows Live" clId="Web-{5741C94A-5E90-45B3-B98E-79F6A430006A}" dt="2023-02-03T13:38:28.845" v="27"/>
          <ac:spMkLst>
            <pc:docMk/>
            <pc:sldMk cId="2514450051" sldId="259"/>
            <ac:spMk id="68" creationId="{DE4D62F9-188E-4530-84C2-24BDEE4BEB82}"/>
          </ac:spMkLst>
        </pc:spChg>
        <pc:spChg chg="add del">
          <ac:chgData name="Aaksshay Kumandan" userId="5e3bb2722fceb2a8" providerId="Windows Live" clId="Web-{5741C94A-5E90-45B3-B98E-79F6A430006A}" dt="2023-02-03T13:38:28.845" v="27"/>
          <ac:spMkLst>
            <pc:docMk/>
            <pc:sldMk cId="2514450051" sldId="259"/>
            <ac:spMk id="69" creationId="{D67CA421-FA2B-47ED-A101-F8BBEBB2976B}"/>
          </ac:spMkLst>
        </pc:spChg>
        <pc:picChg chg="mod ord">
          <ac:chgData name="Aaksshay Kumandan" userId="5e3bb2722fceb2a8" providerId="Windows Live" clId="Web-{5741C94A-5E90-45B3-B98E-79F6A430006A}" dt="2023-02-03T13:38:52.720" v="29"/>
          <ac:picMkLst>
            <pc:docMk/>
            <pc:sldMk cId="2514450051" sldId="259"/>
            <ac:picMk id="5" creationId="{562144C9-9937-2705-BC50-8BDE8862C0E4}"/>
          </ac:picMkLst>
        </pc:picChg>
        <pc:picChg chg="add">
          <ac:chgData name="Aaksshay Kumandan" userId="5e3bb2722fceb2a8" providerId="Windows Live" clId="Web-{5741C94A-5E90-45B3-B98E-79F6A430006A}" dt="2023-02-03T13:38:52.720" v="29"/>
          <ac:picMkLst>
            <pc:docMk/>
            <pc:sldMk cId="2514450051" sldId="259"/>
            <ac:picMk id="10" creationId="{DF19BAF3-7E20-4B9D-B544-BABAEEA1FA75}"/>
          </ac:picMkLst>
        </pc:picChg>
        <pc:picChg chg="add">
          <ac:chgData name="Aaksshay Kumandan" userId="5e3bb2722fceb2a8" providerId="Windows Live" clId="Web-{5741C94A-5E90-45B3-B98E-79F6A430006A}" dt="2023-02-03T13:38:52.720" v="29"/>
          <ac:picMkLst>
            <pc:docMk/>
            <pc:sldMk cId="2514450051" sldId="259"/>
            <ac:picMk id="12" creationId="{950648F4-ABCD-4DF0-8641-76CFB2354721}"/>
          </ac:picMkLst>
        </pc:picChg>
        <pc:picChg chg="add">
          <ac:chgData name="Aaksshay Kumandan" userId="5e3bb2722fceb2a8" providerId="Windows Live" clId="Web-{5741C94A-5E90-45B3-B98E-79F6A430006A}" dt="2023-02-03T13:38:52.720" v="29"/>
          <ac:picMkLst>
            <pc:docMk/>
            <pc:sldMk cId="2514450051" sldId="259"/>
            <ac:picMk id="16" creationId="{CF1EB4BD-9C7E-4AA3-9681-C7EB0DA6250B}"/>
          </ac:picMkLst>
        </pc:picChg>
        <pc:picChg chg="add">
          <ac:chgData name="Aaksshay Kumandan" userId="5e3bb2722fceb2a8" providerId="Windows Live" clId="Web-{5741C94A-5E90-45B3-B98E-79F6A430006A}" dt="2023-02-03T13:38:52.720" v="29"/>
          <ac:picMkLst>
            <pc:docMk/>
            <pc:sldMk cId="2514450051" sldId="259"/>
            <ac:picMk id="18" creationId="{94AAE3AA-3759-4D28-B0EF-575F25A5146C}"/>
          </ac:picMkLst>
        </pc:picChg>
        <pc:picChg chg="add del">
          <ac:chgData name="Aaksshay Kumandan" userId="5e3bb2722fceb2a8" providerId="Windows Live" clId="Web-{5741C94A-5E90-45B3-B98E-79F6A430006A}" dt="2023-02-03T13:38:06.563" v="26"/>
          <ac:picMkLst>
            <pc:docMk/>
            <pc:sldMk cId="2514450051" sldId="259"/>
            <ac:picMk id="30" creationId="{DF19BAF3-7E20-4B9D-B544-BABAEEA1FA75}"/>
          </ac:picMkLst>
        </pc:picChg>
        <pc:picChg chg="add del">
          <ac:chgData name="Aaksshay Kumandan" userId="5e3bb2722fceb2a8" providerId="Windows Live" clId="Web-{5741C94A-5E90-45B3-B98E-79F6A430006A}" dt="2023-02-03T13:38:06.563" v="26"/>
          <ac:picMkLst>
            <pc:docMk/>
            <pc:sldMk cId="2514450051" sldId="259"/>
            <ac:picMk id="32" creationId="{950648F4-ABCD-4DF0-8641-76CFB2354721}"/>
          </ac:picMkLst>
        </pc:picChg>
        <pc:picChg chg="add del">
          <ac:chgData name="Aaksshay Kumandan" userId="5e3bb2722fceb2a8" providerId="Windows Live" clId="Web-{5741C94A-5E90-45B3-B98E-79F6A430006A}" dt="2023-02-03T13:38:06.563" v="26"/>
          <ac:picMkLst>
            <pc:docMk/>
            <pc:sldMk cId="2514450051" sldId="259"/>
            <ac:picMk id="36" creationId="{CF1EB4BD-9C7E-4AA3-9681-C7EB0DA6250B}"/>
          </ac:picMkLst>
        </pc:picChg>
        <pc:picChg chg="add del">
          <ac:chgData name="Aaksshay Kumandan" userId="5e3bb2722fceb2a8" providerId="Windows Live" clId="Web-{5741C94A-5E90-45B3-B98E-79F6A430006A}" dt="2023-02-03T13:38:06.563" v="26"/>
          <ac:picMkLst>
            <pc:docMk/>
            <pc:sldMk cId="2514450051" sldId="259"/>
            <ac:picMk id="38" creationId="{94AAE3AA-3759-4D28-B0EF-575F25A5146C}"/>
          </ac:picMkLst>
        </pc:picChg>
        <pc:picChg chg="add del">
          <ac:chgData name="Aaksshay Kumandan" userId="5e3bb2722fceb2a8" providerId="Windows Live" clId="Web-{5741C94A-5E90-45B3-B98E-79F6A430006A}" dt="2023-02-03T13:38:06.516" v="25"/>
          <ac:picMkLst>
            <pc:docMk/>
            <pc:sldMk cId="2514450051" sldId="259"/>
            <ac:picMk id="47" creationId="{DF19BAF3-7E20-4B9D-B544-BABAEEA1FA75}"/>
          </ac:picMkLst>
        </pc:picChg>
        <pc:picChg chg="add del">
          <ac:chgData name="Aaksshay Kumandan" userId="5e3bb2722fceb2a8" providerId="Windows Live" clId="Web-{5741C94A-5E90-45B3-B98E-79F6A430006A}" dt="2023-02-03T13:38:06.516" v="25"/>
          <ac:picMkLst>
            <pc:docMk/>
            <pc:sldMk cId="2514450051" sldId="259"/>
            <ac:picMk id="49" creationId="{950648F4-ABCD-4DF0-8641-76CFB2354721}"/>
          </ac:picMkLst>
        </pc:picChg>
        <pc:picChg chg="add del">
          <ac:chgData name="Aaksshay Kumandan" userId="5e3bb2722fceb2a8" providerId="Windows Live" clId="Web-{5741C94A-5E90-45B3-B98E-79F6A430006A}" dt="2023-02-03T13:38:06.516" v="25"/>
          <ac:picMkLst>
            <pc:docMk/>
            <pc:sldMk cId="2514450051" sldId="259"/>
            <ac:picMk id="53" creationId="{CF1EB4BD-9C7E-4AA3-9681-C7EB0DA6250B}"/>
          </ac:picMkLst>
        </pc:picChg>
        <pc:picChg chg="add del">
          <ac:chgData name="Aaksshay Kumandan" userId="5e3bb2722fceb2a8" providerId="Windows Live" clId="Web-{5741C94A-5E90-45B3-B98E-79F6A430006A}" dt="2023-02-03T13:38:06.516" v="25"/>
          <ac:picMkLst>
            <pc:docMk/>
            <pc:sldMk cId="2514450051" sldId="259"/>
            <ac:picMk id="55" creationId="{94AAE3AA-3759-4D28-B0EF-575F25A5146C}"/>
          </ac:picMkLst>
        </pc:picChg>
        <pc:picChg chg="add del">
          <ac:chgData name="Aaksshay Kumandan" userId="5e3bb2722fceb2a8" providerId="Windows Live" clId="Web-{5741C94A-5E90-45B3-B98E-79F6A430006A}" dt="2023-02-03T13:38:28.845" v="27"/>
          <ac:picMkLst>
            <pc:docMk/>
            <pc:sldMk cId="2514450051" sldId="259"/>
            <ac:picMk id="62" creationId="{41B68C77-138E-4BF7-A276-BD0C78A4219F}"/>
          </ac:picMkLst>
        </pc:picChg>
        <pc:picChg chg="add del">
          <ac:chgData name="Aaksshay Kumandan" userId="5e3bb2722fceb2a8" providerId="Windows Live" clId="Web-{5741C94A-5E90-45B3-B98E-79F6A430006A}" dt="2023-02-03T13:38:28.845" v="27"/>
          <ac:picMkLst>
            <pc:docMk/>
            <pc:sldMk cId="2514450051" sldId="259"/>
            <ac:picMk id="64" creationId="{7C268552-D473-46ED-B1B8-422042C4DEF1}"/>
          </ac:picMkLst>
        </pc:picChg>
        <pc:picChg chg="add del">
          <ac:chgData name="Aaksshay Kumandan" userId="5e3bb2722fceb2a8" providerId="Windows Live" clId="Web-{5741C94A-5E90-45B3-B98E-79F6A430006A}" dt="2023-02-03T13:38:28.845" v="27"/>
          <ac:picMkLst>
            <pc:docMk/>
            <pc:sldMk cId="2514450051" sldId="259"/>
            <ac:picMk id="66" creationId="{B9238B3E-24AA-439A-B527-6C5DF6D72145}"/>
          </ac:picMkLst>
        </pc:picChg>
        <pc:picChg chg="add del">
          <ac:chgData name="Aaksshay Kumandan" userId="5e3bb2722fceb2a8" providerId="Windows Live" clId="Web-{5741C94A-5E90-45B3-B98E-79F6A430006A}" dt="2023-02-03T13:38:28.845" v="27"/>
          <ac:picMkLst>
            <pc:docMk/>
            <pc:sldMk cId="2514450051" sldId="259"/>
            <ac:picMk id="67" creationId="{69F01145-BEA3-4CBF-AA21-10077B948CA8}"/>
          </ac:picMkLst>
        </pc:picChg>
      </pc:sldChg>
      <pc:sldChg chg="modSp">
        <pc:chgData name="Aaksshay Kumandan" userId="5e3bb2722fceb2a8" providerId="Windows Live" clId="Web-{5741C94A-5E90-45B3-B98E-79F6A430006A}" dt="2023-02-03T13:40:12.175" v="48" actId="20577"/>
        <pc:sldMkLst>
          <pc:docMk/>
          <pc:sldMk cId="527745465" sldId="260"/>
        </pc:sldMkLst>
        <pc:spChg chg="mod">
          <ac:chgData name="Aaksshay Kumandan" userId="5e3bb2722fceb2a8" providerId="Windows Live" clId="Web-{5741C94A-5E90-45B3-B98E-79F6A430006A}" dt="2023-02-03T13:40:12.175" v="48" actId="20577"/>
          <ac:spMkLst>
            <pc:docMk/>
            <pc:sldMk cId="527745465" sldId="260"/>
            <ac:spMk id="2" creationId="{34183A2F-EBF3-C31B-F542-611A5F47E279}"/>
          </ac:spMkLst>
        </pc:spChg>
      </pc:sldChg>
    </pc:docChg>
  </pc:docChgLst>
  <pc:docChgLst>
    <pc:chgData name="Aaksshay Kumandan" userId="5e3bb2722fceb2a8" providerId="Windows Live" clId="Web-{B2AE3087-BA9F-4C88-B397-1E58664CE60C}"/>
    <pc:docChg chg="addSld delSld modSld sldOrd">
      <pc:chgData name="Aaksshay Kumandan" userId="5e3bb2722fceb2a8" providerId="Windows Live" clId="Web-{B2AE3087-BA9F-4C88-B397-1E58664CE60C}" dt="2023-02-06T10:04:52.293" v="507"/>
      <pc:docMkLst>
        <pc:docMk/>
      </pc:docMkLst>
      <pc:sldChg chg="addSp delSp modSp mod setBg">
        <pc:chgData name="Aaksshay Kumandan" userId="5e3bb2722fceb2a8" providerId="Windows Live" clId="Web-{B2AE3087-BA9F-4C88-B397-1E58664CE60C}" dt="2023-02-06T09:19:04.332" v="55"/>
        <pc:sldMkLst>
          <pc:docMk/>
          <pc:sldMk cId="531935602" sldId="263"/>
        </pc:sldMkLst>
        <pc:spChg chg="mod ord">
          <ac:chgData name="Aaksshay Kumandan" userId="5e3bb2722fceb2a8" providerId="Windows Live" clId="Web-{B2AE3087-BA9F-4C88-B397-1E58664CE60C}" dt="2023-02-06T09:19:04.332" v="55"/>
          <ac:spMkLst>
            <pc:docMk/>
            <pc:sldMk cId="531935602" sldId="263"/>
            <ac:spMk id="2" creationId="{6033CF83-C443-A8CA-6458-7D003B3B743E}"/>
          </ac:spMkLst>
        </pc:spChg>
        <pc:spChg chg="mod">
          <ac:chgData name="Aaksshay Kumandan" userId="5e3bb2722fceb2a8" providerId="Windows Live" clId="Web-{B2AE3087-BA9F-4C88-B397-1E58664CE60C}" dt="2023-02-06T09:19:04.332" v="55"/>
          <ac:spMkLst>
            <pc:docMk/>
            <pc:sldMk cId="531935602" sldId="263"/>
            <ac:spMk id="3" creationId="{6223B46D-D84D-057B-0EF7-A7E362A2E158}"/>
          </ac:spMkLst>
        </pc:spChg>
        <pc:spChg chg="add del">
          <ac:chgData name="Aaksshay Kumandan" userId="5e3bb2722fceb2a8" providerId="Windows Live" clId="Web-{B2AE3087-BA9F-4C88-B397-1E58664CE60C}" dt="2023-02-06T09:19:04.270" v="54"/>
          <ac:spMkLst>
            <pc:docMk/>
            <pc:sldMk cId="531935602" sldId="263"/>
            <ac:spMk id="10" creationId="{C8A3C342-1D03-412F-8DD3-BF519E8E0AE9}"/>
          </ac:spMkLst>
        </pc:spChg>
        <pc:spChg chg="add del">
          <ac:chgData name="Aaksshay Kumandan" userId="5e3bb2722fceb2a8" providerId="Windows Live" clId="Web-{B2AE3087-BA9F-4C88-B397-1E58664CE60C}" dt="2023-02-06T09:19:04.270" v="54"/>
          <ac:spMkLst>
            <pc:docMk/>
            <pc:sldMk cId="531935602" sldId="263"/>
            <ac:spMk id="12" creationId="{81CC9B02-E087-4350-AEBD-2C3CF001AF01}"/>
          </ac:spMkLst>
        </pc:spChg>
        <pc:spChg chg="add">
          <ac:chgData name="Aaksshay Kumandan" userId="5e3bb2722fceb2a8" providerId="Windows Live" clId="Web-{B2AE3087-BA9F-4C88-B397-1E58664CE60C}" dt="2023-02-06T09:19:04.332" v="55"/>
          <ac:spMkLst>
            <pc:docMk/>
            <pc:sldMk cId="531935602" sldId="263"/>
            <ac:spMk id="14" creationId="{29787B81-C7DF-412B-A405-EF4454012DEE}"/>
          </ac:spMkLst>
        </pc:spChg>
        <pc:picChg chg="mod ord">
          <ac:chgData name="Aaksshay Kumandan" userId="5e3bb2722fceb2a8" providerId="Windows Live" clId="Web-{B2AE3087-BA9F-4C88-B397-1E58664CE60C}" dt="2023-02-06T09:19:04.332" v="55"/>
          <ac:picMkLst>
            <pc:docMk/>
            <pc:sldMk cId="531935602" sldId="263"/>
            <ac:picMk id="5" creationId="{7BC1BDA8-35F6-0E56-3B39-E54F97FE9406}"/>
          </ac:picMkLst>
        </pc:picChg>
      </pc:sldChg>
      <pc:sldChg chg="addSp delSp modSp">
        <pc:chgData name="Aaksshay Kumandan" userId="5e3bb2722fceb2a8" providerId="Windows Live" clId="Web-{B2AE3087-BA9F-4C88-B397-1E58664CE60C}" dt="2023-02-06T09:16:40.344" v="45"/>
        <pc:sldMkLst>
          <pc:docMk/>
          <pc:sldMk cId="1495390582" sldId="264"/>
        </pc:sldMkLst>
        <pc:spChg chg="mod">
          <ac:chgData name="Aaksshay Kumandan" userId="5e3bb2722fceb2a8" providerId="Windows Live" clId="Web-{B2AE3087-BA9F-4C88-B397-1E58664CE60C}" dt="2023-02-06T09:16:40.344" v="45"/>
          <ac:spMkLst>
            <pc:docMk/>
            <pc:sldMk cId="1495390582" sldId="264"/>
            <ac:spMk id="2" creationId="{90A3F8BB-A16C-D472-6402-080C366B6AE4}"/>
          </ac:spMkLst>
        </pc:spChg>
        <pc:spChg chg="mod">
          <ac:chgData name="Aaksshay Kumandan" userId="5e3bb2722fceb2a8" providerId="Windows Live" clId="Web-{B2AE3087-BA9F-4C88-B397-1E58664CE60C}" dt="2023-02-06T09:16:40.344" v="45"/>
          <ac:spMkLst>
            <pc:docMk/>
            <pc:sldMk cId="1495390582" sldId="264"/>
            <ac:spMk id="3" creationId="{BE185BA5-A2D8-7260-5B6A-3C778FC3B411}"/>
          </ac:spMkLst>
        </pc:spChg>
        <pc:spChg chg="del">
          <ac:chgData name="Aaksshay Kumandan" userId="5e3bb2722fceb2a8" providerId="Windows Live" clId="Web-{B2AE3087-BA9F-4C88-B397-1E58664CE60C}" dt="2023-02-06T09:16:40.344" v="45"/>
          <ac:spMkLst>
            <pc:docMk/>
            <pc:sldMk cId="1495390582" sldId="264"/>
            <ac:spMk id="9" creationId="{8D489E29-742E-4D34-AB08-CE3217805B81}"/>
          </ac:spMkLst>
        </pc:spChg>
        <pc:spChg chg="add">
          <ac:chgData name="Aaksshay Kumandan" userId="5e3bb2722fceb2a8" providerId="Windows Live" clId="Web-{B2AE3087-BA9F-4C88-B397-1E58664CE60C}" dt="2023-02-06T09:16:40.344" v="45"/>
          <ac:spMkLst>
            <pc:docMk/>
            <pc:sldMk cId="1495390582" sldId="264"/>
            <ac:spMk id="14" creationId="{C8A3C342-1D03-412F-8DD3-BF519E8E0AE9}"/>
          </ac:spMkLst>
        </pc:spChg>
        <pc:spChg chg="add">
          <ac:chgData name="Aaksshay Kumandan" userId="5e3bb2722fceb2a8" providerId="Windows Live" clId="Web-{B2AE3087-BA9F-4C88-B397-1E58664CE60C}" dt="2023-02-06T09:16:40.344" v="45"/>
          <ac:spMkLst>
            <pc:docMk/>
            <pc:sldMk cId="1495390582" sldId="264"/>
            <ac:spMk id="16" creationId="{81CC9B02-E087-4350-AEBD-2C3CF001AF01}"/>
          </ac:spMkLst>
        </pc:spChg>
        <pc:spChg chg="add">
          <ac:chgData name="Aaksshay Kumandan" userId="5e3bb2722fceb2a8" providerId="Windows Live" clId="Web-{B2AE3087-BA9F-4C88-B397-1E58664CE60C}" dt="2023-02-06T09:16:40.344" v="45"/>
          <ac:spMkLst>
            <pc:docMk/>
            <pc:sldMk cId="1495390582" sldId="264"/>
            <ac:spMk id="18" creationId="{D6F18ACE-6E82-4ADC-8A2F-A1771B309B16}"/>
          </ac:spMkLst>
        </pc:spChg>
        <pc:picChg chg="mod ord">
          <ac:chgData name="Aaksshay Kumandan" userId="5e3bb2722fceb2a8" providerId="Windows Live" clId="Web-{B2AE3087-BA9F-4C88-B397-1E58664CE60C}" dt="2023-02-06T09:16:40.344" v="45"/>
          <ac:picMkLst>
            <pc:docMk/>
            <pc:sldMk cId="1495390582" sldId="264"/>
            <ac:picMk id="4" creationId="{3305988F-7341-AC63-F826-52E41818B491}"/>
          </ac:picMkLst>
        </pc:picChg>
      </pc:sldChg>
      <pc:sldChg chg="modSp">
        <pc:chgData name="Aaksshay Kumandan" userId="5e3bb2722fceb2a8" providerId="Windows Live" clId="Web-{B2AE3087-BA9F-4C88-B397-1E58664CE60C}" dt="2023-02-06T09:14:39.153" v="30" actId="14100"/>
        <pc:sldMkLst>
          <pc:docMk/>
          <pc:sldMk cId="1288098955" sldId="265"/>
        </pc:sldMkLst>
        <pc:spChg chg="mod">
          <ac:chgData name="Aaksshay Kumandan" userId="5e3bb2722fceb2a8" providerId="Windows Live" clId="Web-{B2AE3087-BA9F-4C88-B397-1E58664CE60C}" dt="2023-02-06T09:14:39.153" v="30" actId="14100"/>
          <ac:spMkLst>
            <pc:docMk/>
            <pc:sldMk cId="1288098955" sldId="265"/>
            <ac:spMk id="3" creationId="{9E9E4916-6442-AF44-48CF-976B4899DFAB}"/>
          </ac:spMkLst>
        </pc:spChg>
      </pc:sldChg>
      <pc:sldChg chg="addSp delSp modSp new mod ord setBg">
        <pc:chgData name="Aaksshay Kumandan" userId="5e3bb2722fceb2a8" providerId="Windows Live" clId="Web-{B2AE3087-BA9F-4C88-B397-1E58664CE60C}" dt="2023-02-06T09:22:19.509" v="82" actId="20577"/>
        <pc:sldMkLst>
          <pc:docMk/>
          <pc:sldMk cId="4094215820" sldId="266"/>
        </pc:sldMkLst>
        <pc:spChg chg="mod">
          <ac:chgData name="Aaksshay Kumandan" userId="5e3bb2722fceb2a8" providerId="Windows Live" clId="Web-{B2AE3087-BA9F-4C88-B397-1E58664CE60C}" dt="2023-02-06T09:21:38.445" v="71"/>
          <ac:spMkLst>
            <pc:docMk/>
            <pc:sldMk cId="4094215820" sldId="266"/>
            <ac:spMk id="2" creationId="{B262AB09-26D3-CC41-5F2B-A36562D6934B}"/>
          </ac:spMkLst>
        </pc:spChg>
        <pc:spChg chg="mod">
          <ac:chgData name="Aaksshay Kumandan" userId="5e3bb2722fceb2a8" providerId="Windows Live" clId="Web-{B2AE3087-BA9F-4C88-B397-1E58664CE60C}" dt="2023-02-06T09:22:19.509" v="82" actId="20577"/>
          <ac:spMkLst>
            <pc:docMk/>
            <pc:sldMk cId="4094215820" sldId="266"/>
            <ac:spMk id="3" creationId="{826758A5-C148-F3FE-B80E-F4C22E33E1CC}"/>
          </ac:spMkLst>
        </pc:spChg>
        <pc:spChg chg="add mod">
          <ac:chgData name="Aaksshay Kumandan" userId="5e3bb2722fceb2a8" providerId="Windows Live" clId="Web-{B2AE3087-BA9F-4C88-B397-1E58664CE60C}" dt="2023-02-06T09:21:38.445" v="71"/>
          <ac:spMkLst>
            <pc:docMk/>
            <pc:sldMk cId="4094215820" sldId="266"/>
            <ac:spMk id="6" creationId="{28769FBB-16E8-FC4B-0E16-9C47D08C8916}"/>
          </ac:spMkLst>
        </pc:spChg>
        <pc:spChg chg="add del">
          <ac:chgData name="Aaksshay Kumandan" userId="5e3bb2722fceb2a8" providerId="Windows Live" clId="Web-{B2AE3087-BA9F-4C88-B397-1E58664CE60C}" dt="2023-02-06T09:20:08.927" v="60"/>
          <ac:spMkLst>
            <pc:docMk/>
            <pc:sldMk cId="4094215820" sldId="266"/>
            <ac:spMk id="9" creationId="{C8A3C342-1D03-412F-8DD3-BF519E8E0AE9}"/>
          </ac:spMkLst>
        </pc:spChg>
        <pc:spChg chg="add del">
          <ac:chgData name="Aaksshay Kumandan" userId="5e3bb2722fceb2a8" providerId="Windows Live" clId="Web-{B2AE3087-BA9F-4C88-B397-1E58664CE60C}" dt="2023-02-06T09:20:08.927" v="60"/>
          <ac:spMkLst>
            <pc:docMk/>
            <pc:sldMk cId="4094215820" sldId="266"/>
            <ac:spMk id="11" creationId="{81CC9B02-E087-4350-AEBD-2C3CF001AF01}"/>
          </ac:spMkLst>
        </pc:spChg>
        <pc:spChg chg="add del">
          <ac:chgData name="Aaksshay Kumandan" userId="5e3bb2722fceb2a8" providerId="Windows Live" clId="Web-{B2AE3087-BA9F-4C88-B397-1E58664CE60C}" dt="2023-02-06T09:20:08.927" v="60"/>
          <ac:spMkLst>
            <pc:docMk/>
            <pc:sldMk cId="4094215820" sldId="266"/>
            <ac:spMk id="13" creationId="{D6F18ACE-6E82-4ADC-8A2F-A1771B309B16}"/>
          </ac:spMkLst>
        </pc:spChg>
        <pc:spChg chg="add del">
          <ac:chgData name="Aaksshay Kumandan" userId="5e3bb2722fceb2a8" providerId="Windows Live" clId="Web-{B2AE3087-BA9F-4C88-B397-1E58664CE60C}" dt="2023-02-06T09:21:38.445" v="71"/>
          <ac:spMkLst>
            <pc:docMk/>
            <pc:sldMk cId="4094215820" sldId="266"/>
            <ac:spMk id="15" creationId="{C8A3C342-1D03-412F-8DD3-BF519E8E0AE9}"/>
          </ac:spMkLst>
        </pc:spChg>
        <pc:spChg chg="add del">
          <ac:chgData name="Aaksshay Kumandan" userId="5e3bb2722fceb2a8" providerId="Windows Live" clId="Web-{B2AE3087-BA9F-4C88-B397-1E58664CE60C}" dt="2023-02-06T09:21:38.445" v="71"/>
          <ac:spMkLst>
            <pc:docMk/>
            <pc:sldMk cId="4094215820" sldId="266"/>
            <ac:spMk id="16" creationId="{81CC9B02-E087-4350-AEBD-2C3CF001AF01}"/>
          </ac:spMkLst>
        </pc:spChg>
        <pc:spChg chg="add">
          <ac:chgData name="Aaksshay Kumandan" userId="5e3bb2722fceb2a8" providerId="Windows Live" clId="Web-{B2AE3087-BA9F-4C88-B397-1E58664CE60C}" dt="2023-02-06T09:21:38.445" v="71"/>
          <ac:spMkLst>
            <pc:docMk/>
            <pc:sldMk cId="4094215820" sldId="266"/>
            <ac:spMk id="21" creationId="{29787B81-C7DF-412B-A405-EF4454012DEE}"/>
          </ac:spMkLst>
        </pc:spChg>
        <pc:picChg chg="add mod ord">
          <ac:chgData name="Aaksshay Kumandan" userId="5e3bb2722fceb2a8" providerId="Windows Live" clId="Web-{B2AE3087-BA9F-4C88-B397-1E58664CE60C}" dt="2023-02-06T09:21:38.445" v="71"/>
          <ac:picMkLst>
            <pc:docMk/>
            <pc:sldMk cId="4094215820" sldId="266"/>
            <ac:picMk id="4" creationId="{4298B9F2-719D-DA0C-A4AC-EB3358F6A6A0}"/>
          </ac:picMkLst>
        </pc:picChg>
        <pc:picChg chg="add del">
          <ac:chgData name="Aaksshay Kumandan" userId="5e3bb2722fceb2a8" providerId="Windows Live" clId="Web-{B2AE3087-BA9F-4C88-B397-1E58664CE60C}" dt="2023-02-06T09:20:08.927" v="60"/>
          <ac:picMkLst>
            <pc:docMk/>
            <pc:sldMk cId="4094215820" sldId="266"/>
            <ac:picMk id="5" creationId="{95D46BB8-B39D-FEEE-DFF4-DFFACC2D7003}"/>
          </ac:picMkLst>
        </pc:picChg>
        <pc:picChg chg="add del">
          <ac:chgData name="Aaksshay Kumandan" userId="5e3bb2722fceb2a8" providerId="Windows Live" clId="Web-{B2AE3087-BA9F-4C88-B397-1E58664CE60C}" dt="2023-02-06T09:21:16.851" v="66"/>
          <ac:picMkLst>
            <pc:docMk/>
            <pc:sldMk cId="4094215820" sldId="266"/>
            <ac:picMk id="17" creationId="{D9F4A2A1-4203-9203-BE5A-C68E3F3A8EBF}"/>
          </ac:picMkLst>
        </pc:picChg>
      </pc:sldChg>
      <pc:sldChg chg="addSp delSp modSp new mod ord setBg">
        <pc:chgData name="Aaksshay Kumandan" userId="5e3bb2722fceb2a8" providerId="Windows Live" clId="Web-{B2AE3087-BA9F-4C88-B397-1E58664CE60C}" dt="2023-02-06T09:30:27.099" v="140"/>
        <pc:sldMkLst>
          <pc:docMk/>
          <pc:sldMk cId="273213150" sldId="267"/>
        </pc:sldMkLst>
        <pc:spChg chg="mod">
          <ac:chgData name="Aaksshay Kumandan" userId="5e3bb2722fceb2a8" providerId="Windows Live" clId="Web-{B2AE3087-BA9F-4C88-B397-1E58664CE60C}" dt="2023-02-06T09:30:27.099" v="140"/>
          <ac:spMkLst>
            <pc:docMk/>
            <pc:sldMk cId="273213150" sldId="267"/>
            <ac:spMk id="2" creationId="{5FAC0CB0-0E3C-9FA2-7AD9-B44DCEF153A1}"/>
          </ac:spMkLst>
        </pc:spChg>
        <pc:spChg chg="add del mod">
          <ac:chgData name="Aaksshay Kumandan" userId="5e3bb2722fceb2a8" providerId="Windows Live" clId="Web-{B2AE3087-BA9F-4C88-B397-1E58664CE60C}" dt="2023-02-06T09:30:27.099" v="140"/>
          <ac:spMkLst>
            <pc:docMk/>
            <pc:sldMk cId="273213150" sldId="267"/>
            <ac:spMk id="3" creationId="{B385B72B-52B0-5C79-1941-F44A21B8FE12}"/>
          </ac:spMkLst>
        </pc:spChg>
        <pc:spChg chg="add">
          <ac:chgData name="Aaksshay Kumandan" userId="5e3bb2722fceb2a8" providerId="Windows Live" clId="Web-{B2AE3087-BA9F-4C88-B397-1E58664CE60C}" dt="2023-02-06T09:30:27.099" v="140"/>
          <ac:spMkLst>
            <pc:docMk/>
            <pc:sldMk cId="273213150" sldId="267"/>
            <ac:spMk id="9" creationId="{C8A3C342-1D03-412F-8DD3-BF519E8E0AE9}"/>
          </ac:spMkLst>
        </pc:spChg>
        <pc:spChg chg="add">
          <ac:chgData name="Aaksshay Kumandan" userId="5e3bb2722fceb2a8" providerId="Windows Live" clId="Web-{B2AE3087-BA9F-4C88-B397-1E58664CE60C}" dt="2023-02-06T09:30:27.099" v="140"/>
          <ac:spMkLst>
            <pc:docMk/>
            <pc:sldMk cId="273213150" sldId="267"/>
            <ac:spMk id="10" creationId="{B385B72B-52B0-5C79-1941-F44A21B8FE12}"/>
          </ac:spMkLst>
        </pc:spChg>
        <pc:spChg chg="add">
          <ac:chgData name="Aaksshay Kumandan" userId="5e3bb2722fceb2a8" providerId="Windows Live" clId="Web-{B2AE3087-BA9F-4C88-B397-1E58664CE60C}" dt="2023-02-06T09:30:27.099" v="140"/>
          <ac:spMkLst>
            <pc:docMk/>
            <pc:sldMk cId="273213150" sldId="267"/>
            <ac:spMk id="11" creationId="{81CC9B02-E087-4350-AEBD-2C3CF001AF01}"/>
          </ac:spMkLst>
        </pc:spChg>
        <pc:graphicFrameChg chg="add del">
          <ac:chgData name="Aaksshay Kumandan" userId="5e3bb2722fceb2a8" providerId="Windows Live" clId="Web-{B2AE3087-BA9F-4C88-B397-1E58664CE60C}" dt="2023-02-06T09:30:06.255" v="137"/>
          <ac:graphicFrameMkLst>
            <pc:docMk/>
            <pc:sldMk cId="273213150" sldId="267"/>
            <ac:graphicFrameMk id="6" creationId="{9F5DA8EF-EDE3-86FA-3E16-91D73F1CFA7D}"/>
          </ac:graphicFrameMkLst>
        </pc:graphicFrameChg>
        <pc:graphicFrameChg chg="add del">
          <ac:chgData name="Aaksshay Kumandan" userId="5e3bb2722fceb2a8" providerId="Windows Live" clId="Web-{B2AE3087-BA9F-4C88-B397-1E58664CE60C}" dt="2023-02-06T09:30:27.053" v="139"/>
          <ac:graphicFrameMkLst>
            <pc:docMk/>
            <pc:sldMk cId="273213150" sldId="267"/>
            <ac:graphicFrameMk id="8" creationId="{F927BF37-46DF-E2CA-65A4-3C2CE440803F}"/>
          </ac:graphicFrameMkLst>
        </pc:graphicFrameChg>
        <pc:picChg chg="add mod">
          <ac:chgData name="Aaksshay Kumandan" userId="5e3bb2722fceb2a8" providerId="Windows Live" clId="Web-{B2AE3087-BA9F-4C88-B397-1E58664CE60C}" dt="2023-02-06T09:30:27.099" v="140"/>
          <ac:picMkLst>
            <pc:docMk/>
            <pc:sldMk cId="273213150" sldId="267"/>
            <ac:picMk id="4" creationId="{580DAF11-4A09-83D6-E213-C0D75DEB82D4}"/>
          </ac:picMkLst>
        </pc:picChg>
      </pc:sldChg>
      <pc:sldChg chg="addSp delSp modSp new mod setBg setClrOvrMap">
        <pc:chgData name="Aaksshay Kumandan" userId="5e3bb2722fceb2a8" providerId="Windows Live" clId="Web-{B2AE3087-BA9F-4C88-B397-1E58664CE60C}" dt="2023-02-06T09:38:32.878" v="191"/>
        <pc:sldMkLst>
          <pc:docMk/>
          <pc:sldMk cId="3293320291" sldId="268"/>
        </pc:sldMkLst>
        <pc:spChg chg="mod">
          <ac:chgData name="Aaksshay Kumandan" userId="5e3bb2722fceb2a8" providerId="Windows Live" clId="Web-{B2AE3087-BA9F-4C88-B397-1E58664CE60C}" dt="2023-02-06T09:38:32.878" v="191"/>
          <ac:spMkLst>
            <pc:docMk/>
            <pc:sldMk cId="3293320291" sldId="268"/>
            <ac:spMk id="2" creationId="{410BE2F3-A2C6-F49B-C288-2D5731EFF287}"/>
          </ac:spMkLst>
        </pc:spChg>
        <pc:spChg chg="mod">
          <ac:chgData name="Aaksshay Kumandan" userId="5e3bb2722fceb2a8" providerId="Windows Live" clId="Web-{B2AE3087-BA9F-4C88-B397-1E58664CE60C}" dt="2023-02-06T09:38:32.878" v="191"/>
          <ac:spMkLst>
            <pc:docMk/>
            <pc:sldMk cId="3293320291" sldId="268"/>
            <ac:spMk id="3" creationId="{8E77E59B-C774-FA44-E5B8-CD1659365EA2}"/>
          </ac:spMkLst>
        </pc:spChg>
        <pc:spChg chg="add del mod">
          <ac:chgData name="Aaksshay Kumandan" userId="5e3bb2722fceb2a8" providerId="Windows Live" clId="Web-{B2AE3087-BA9F-4C88-B397-1E58664CE60C}" dt="2023-02-06T09:36:14.530" v="178"/>
          <ac:spMkLst>
            <pc:docMk/>
            <pc:sldMk cId="3293320291" sldId="268"/>
            <ac:spMk id="5" creationId="{D09296DD-C709-A2CE-F29E-0F4C1CB695E3}"/>
          </ac:spMkLst>
        </pc:spChg>
        <pc:spChg chg="add del">
          <ac:chgData name="Aaksshay Kumandan" userId="5e3bb2722fceb2a8" providerId="Windows Live" clId="Web-{B2AE3087-BA9F-4C88-B397-1E58664CE60C}" dt="2023-02-06T09:37:33.595" v="184"/>
          <ac:spMkLst>
            <pc:docMk/>
            <pc:sldMk cId="3293320291" sldId="268"/>
            <ac:spMk id="9" creationId="{EE4E366E-272A-409E-840F-9A6A64A9E3FF}"/>
          </ac:spMkLst>
        </pc:spChg>
        <pc:spChg chg="add del">
          <ac:chgData name="Aaksshay Kumandan" userId="5e3bb2722fceb2a8" providerId="Windows Live" clId="Web-{B2AE3087-BA9F-4C88-B397-1E58664CE60C}" dt="2023-02-06T09:37:33.595" v="184"/>
          <ac:spMkLst>
            <pc:docMk/>
            <pc:sldMk cId="3293320291" sldId="268"/>
            <ac:spMk id="11" creationId="{A721560C-E4AB-4287-A29C-3F6916794CB9}"/>
          </ac:spMkLst>
        </pc:spChg>
        <pc:spChg chg="add del">
          <ac:chgData name="Aaksshay Kumandan" userId="5e3bb2722fceb2a8" providerId="Windows Live" clId="Web-{B2AE3087-BA9F-4C88-B397-1E58664CE60C}" dt="2023-02-06T09:37:33.595" v="184"/>
          <ac:spMkLst>
            <pc:docMk/>
            <pc:sldMk cId="3293320291" sldId="268"/>
            <ac:spMk id="13" creationId="{DF6CFF07-D953-4F9C-9A0E-E0A6AACB6158}"/>
          </ac:spMkLst>
        </pc:spChg>
        <pc:spChg chg="add del">
          <ac:chgData name="Aaksshay Kumandan" userId="5e3bb2722fceb2a8" providerId="Windows Live" clId="Web-{B2AE3087-BA9F-4C88-B397-1E58664CE60C}" dt="2023-02-06T09:37:33.595" v="184"/>
          <ac:spMkLst>
            <pc:docMk/>
            <pc:sldMk cId="3293320291" sldId="268"/>
            <ac:spMk id="15" creationId="{DAA4FEEE-0B5F-41BF-825D-60F9FB089568}"/>
          </ac:spMkLst>
        </pc:spChg>
        <pc:spChg chg="add del">
          <ac:chgData name="Aaksshay Kumandan" userId="5e3bb2722fceb2a8" providerId="Windows Live" clId="Web-{B2AE3087-BA9F-4C88-B397-1E58664CE60C}" dt="2023-02-06T09:37:57.330" v="186"/>
          <ac:spMkLst>
            <pc:docMk/>
            <pc:sldMk cId="3293320291" sldId="268"/>
            <ac:spMk id="17" creationId="{29787B81-C7DF-412B-A405-EF4454012DEE}"/>
          </ac:spMkLst>
        </pc:spChg>
        <pc:spChg chg="add del">
          <ac:chgData name="Aaksshay Kumandan" userId="5e3bb2722fceb2a8" providerId="Windows Live" clId="Web-{B2AE3087-BA9F-4C88-B397-1E58664CE60C}" dt="2023-02-06T09:38:11.502" v="188"/>
          <ac:spMkLst>
            <pc:docMk/>
            <pc:sldMk cId="3293320291" sldId="268"/>
            <ac:spMk id="19" creationId="{EE4E366E-272A-409E-840F-9A6A64A9E3FF}"/>
          </ac:spMkLst>
        </pc:spChg>
        <pc:spChg chg="add del">
          <ac:chgData name="Aaksshay Kumandan" userId="5e3bb2722fceb2a8" providerId="Windows Live" clId="Web-{B2AE3087-BA9F-4C88-B397-1E58664CE60C}" dt="2023-02-06T09:38:11.502" v="188"/>
          <ac:spMkLst>
            <pc:docMk/>
            <pc:sldMk cId="3293320291" sldId="268"/>
            <ac:spMk id="20" creationId="{A721560C-E4AB-4287-A29C-3F6916794CB9}"/>
          </ac:spMkLst>
        </pc:spChg>
        <pc:spChg chg="add del">
          <ac:chgData name="Aaksshay Kumandan" userId="5e3bb2722fceb2a8" providerId="Windows Live" clId="Web-{B2AE3087-BA9F-4C88-B397-1E58664CE60C}" dt="2023-02-06T09:38:11.502" v="188"/>
          <ac:spMkLst>
            <pc:docMk/>
            <pc:sldMk cId="3293320291" sldId="268"/>
            <ac:spMk id="21" creationId="{DF6CFF07-D953-4F9C-9A0E-E0A6AACB6158}"/>
          </ac:spMkLst>
        </pc:spChg>
        <pc:spChg chg="add del">
          <ac:chgData name="Aaksshay Kumandan" userId="5e3bb2722fceb2a8" providerId="Windows Live" clId="Web-{B2AE3087-BA9F-4C88-B397-1E58664CE60C}" dt="2023-02-06T09:38:11.502" v="188"/>
          <ac:spMkLst>
            <pc:docMk/>
            <pc:sldMk cId="3293320291" sldId="268"/>
            <ac:spMk id="22" creationId="{DAA4FEEE-0B5F-41BF-825D-60F9FB089568}"/>
          </ac:spMkLst>
        </pc:spChg>
        <pc:spChg chg="add del">
          <ac:chgData name="Aaksshay Kumandan" userId="5e3bb2722fceb2a8" providerId="Windows Live" clId="Web-{B2AE3087-BA9F-4C88-B397-1E58664CE60C}" dt="2023-02-06T09:38:32.831" v="190"/>
          <ac:spMkLst>
            <pc:docMk/>
            <pc:sldMk cId="3293320291" sldId="268"/>
            <ac:spMk id="24" creationId="{29787B81-C7DF-412B-A405-EF4454012DEE}"/>
          </ac:spMkLst>
        </pc:spChg>
        <pc:picChg chg="add mod ord">
          <ac:chgData name="Aaksshay Kumandan" userId="5e3bb2722fceb2a8" providerId="Windows Live" clId="Web-{B2AE3087-BA9F-4C88-B397-1E58664CE60C}" dt="2023-02-06T09:38:32.878" v="191"/>
          <ac:picMkLst>
            <pc:docMk/>
            <pc:sldMk cId="3293320291" sldId="268"/>
            <ac:picMk id="4" creationId="{88B63EB4-6128-81B3-D41B-E15B192220A7}"/>
          </ac:picMkLst>
        </pc:picChg>
      </pc:sldChg>
      <pc:sldChg chg="addSp modSp new mod setBg">
        <pc:chgData name="Aaksshay Kumandan" userId="5e3bb2722fceb2a8" providerId="Windows Live" clId="Web-{B2AE3087-BA9F-4C88-B397-1E58664CE60C}" dt="2023-02-06T09:47:46.485" v="364"/>
        <pc:sldMkLst>
          <pc:docMk/>
          <pc:sldMk cId="3278505495" sldId="269"/>
        </pc:sldMkLst>
        <pc:spChg chg="mod">
          <ac:chgData name="Aaksshay Kumandan" userId="5e3bb2722fceb2a8" providerId="Windows Live" clId="Web-{B2AE3087-BA9F-4C88-B397-1E58664CE60C}" dt="2023-02-06T09:47:46.485" v="364"/>
          <ac:spMkLst>
            <pc:docMk/>
            <pc:sldMk cId="3278505495" sldId="269"/>
            <ac:spMk id="2" creationId="{72CDEEDB-756D-4333-E44E-1009D32E7650}"/>
          </ac:spMkLst>
        </pc:spChg>
        <pc:spChg chg="mod">
          <ac:chgData name="Aaksshay Kumandan" userId="5e3bb2722fceb2a8" providerId="Windows Live" clId="Web-{B2AE3087-BA9F-4C88-B397-1E58664CE60C}" dt="2023-02-06T09:47:46.485" v="364"/>
          <ac:spMkLst>
            <pc:docMk/>
            <pc:sldMk cId="3278505495" sldId="269"/>
            <ac:spMk id="3" creationId="{E9CFAA1D-D49F-271C-66DC-8C81F089E1CB}"/>
          </ac:spMkLst>
        </pc:spChg>
        <pc:spChg chg="add">
          <ac:chgData name="Aaksshay Kumandan" userId="5e3bb2722fceb2a8" providerId="Windows Live" clId="Web-{B2AE3087-BA9F-4C88-B397-1E58664CE60C}" dt="2023-02-06T09:47:46.485" v="364"/>
          <ac:spMkLst>
            <pc:docMk/>
            <pc:sldMk cId="3278505495" sldId="269"/>
            <ac:spMk id="9" creationId="{495DDCFA-D3DE-4CEB-8AFF-C6501187E430}"/>
          </ac:spMkLst>
        </pc:spChg>
        <pc:picChg chg="add">
          <ac:chgData name="Aaksshay Kumandan" userId="5e3bb2722fceb2a8" providerId="Windows Live" clId="Web-{B2AE3087-BA9F-4C88-B397-1E58664CE60C}" dt="2023-02-06T09:47:46.485" v="364"/>
          <ac:picMkLst>
            <pc:docMk/>
            <pc:sldMk cId="3278505495" sldId="269"/>
            <ac:picMk id="5" creationId="{B9077A2E-F6A4-65E9-D7AA-1A6BC76696C3}"/>
          </ac:picMkLst>
        </pc:picChg>
      </pc:sldChg>
      <pc:sldChg chg="modSp new del">
        <pc:chgData name="Aaksshay Kumandan" userId="5e3bb2722fceb2a8" providerId="Windows Live" clId="Web-{B2AE3087-BA9F-4C88-B397-1E58664CE60C}" dt="2023-02-06T09:50:16.489" v="375"/>
        <pc:sldMkLst>
          <pc:docMk/>
          <pc:sldMk cId="2350866654" sldId="270"/>
        </pc:sldMkLst>
        <pc:spChg chg="mod">
          <ac:chgData name="Aaksshay Kumandan" userId="5e3bb2722fceb2a8" providerId="Windows Live" clId="Web-{B2AE3087-BA9F-4C88-B397-1E58664CE60C}" dt="2023-02-06T09:50:06.145" v="374" actId="20577"/>
          <ac:spMkLst>
            <pc:docMk/>
            <pc:sldMk cId="2350866654" sldId="270"/>
            <ac:spMk id="2" creationId="{C3F519CD-431B-33E0-3B3F-9DF9FAAD35D5}"/>
          </ac:spMkLst>
        </pc:spChg>
        <pc:spChg chg="mod">
          <ac:chgData name="Aaksshay Kumandan" userId="5e3bb2722fceb2a8" providerId="Windows Live" clId="Web-{B2AE3087-BA9F-4C88-B397-1E58664CE60C}" dt="2023-02-06T09:49:36.051" v="371" actId="20577"/>
          <ac:spMkLst>
            <pc:docMk/>
            <pc:sldMk cId="2350866654" sldId="270"/>
            <ac:spMk id="3" creationId="{77D3CD91-EB8D-ECCD-E516-1E7F74BDD362}"/>
          </ac:spMkLst>
        </pc:spChg>
      </pc:sldChg>
      <pc:sldChg chg="addSp delSp modSp new mod setBg">
        <pc:chgData name="Aaksshay Kumandan" userId="5e3bb2722fceb2a8" providerId="Windows Live" clId="Web-{B2AE3087-BA9F-4C88-B397-1E58664CE60C}" dt="2023-02-06T09:54:26.105" v="415"/>
        <pc:sldMkLst>
          <pc:docMk/>
          <pc:sldMk cId="3432049802" sldId="270"/>
        </pc:sldMkLst>
        <pc:spChg chg="del mod">
          <ac:chgData name="Aaksshay Kumandan" userId="5e3bb2722fceb2a8" providerId="Windows Live" clId="Web-{B2AE3087-BA9F-4C88-B397-1E58664CE60C}" dt="2023-02-06T09:50:49.521" v="380"/>
          <ac:spMkLst>
            <pc:docMk/>
            <pc:sldMk cId="3432049802" sldId="270"/>
            <ac:spMk id="2" creationId="{6CED7A93-2CDD-EAF6-70F1-D22752BF88A4}"/>
          </ac:spMkLst>
        </pc:spChg>
        <pc:spChg chg="mod ord">
          <ac:chgData name="Aaksshay Kumandan" userId="5e3bb2722fceb2a8" providerId="Windows Live" clId="Web-{B2AE3087-BA9F-4C88-B397-1E58664CE60C}" dt="2023-02-06T09:54:26.105" v="415"/>
          <ac:spMkLst>
            <pc:docMk/>
            <pc:sldMk cId="3432049802" sldId="270"/>
            <ac:spMk id="3" creationId="{F3761331-3D93-BB5D-EBD6-F80F91A28DFE}"/>
          </ac:spMkLst>
        </pc:spChg>
        <pc:spChg chg="add mod">
          <ac:chgData name="Aaksshay Kumandan" userId="5e3bb2722fceb2a8" providerId="Windows Live" clId="Web-{B2AE3087-BA9F-4C88-B397-1E58664CE60C}" dt="2023-02-06T09:54:26.105" v="415"/>
          <ac:spMkLst>
            <pc:docMk/>
            <pc:sldMk cId="3432049802" sldId="270"/>
            <ac:spMk id="5" creationId="{90610BE6-04DA-95E1-7BCD-164762CD1E42}"/>
          </ac:spMkLst>
        </pc:spChg>
        <pc:picChg chg="add">
          <ac:chgData name="Aaksshay Kumandan" userId="5e3bb2722fceb2a8" providerId="Windows Live" clId="Web-{B2AE3087-BA9F-4C88-B397-1E58664CE60C}" dt="2023-02-06T09:54:26.105" v="415"/>
          <ac:picMkLst>
            <pc:docMk/>
            <pc:sldMk cId="3432049802" sldId="270"/>
            <ac:picMk id="7" creationId="{8F0CE72C-5800-814B-0547-C2B685092A82}"/>
          </ac:picMkLst>
        </pc:picChg>
      </pc:sldChg>
      <pc:sldChg chg="addSp delSp modSp new mod setBg">
        <pc:chgData name="Aaksshay Kumandan" userId="5e3bb2722fceb2a8" providerId="Windows Live" clId="Web-{B2AE3087-BA9F-4C88-B397-1E58664CE60C}" dt="2023-02-06T10:04:52.293" v="507"/>
        <pc:sldMkLst>
          <pc:docMk/>
          <pc:sldMk cId="1234482324" sldId="271"/>
        </pc:sldMkLst>
        <pc:spChg chg="mod">
          <ac:chgData name="Aaksshay Kumandan" userId="5e3bb2722fceb2a8" providerId="Windows Live" clId="Web-{B2AE3087-BA9F-4C88-B397-1E58664CE60C}" dt="2023-02-06T10:04:52.293" v="507"/>
          <ac:spMkLst>
            <pc:docMk/>
            <pc:sldMk cId="1234482324" sldId="271"/>
            <ac:spMk id="2" creationId="{A9C786E2-D9F8-3EEB-EC19-12ECB4C35640}"/>
          </ac:spMkLst>
        </pc:spChg>
        <pc:spChg chg="mod ord">
          <ac:chgData name="Aaksshay Kumandan" userId="5e3bb2722fceb2a8" providerId="Windows Live" clId="Web-{B2AE3087-BA9F-4C88-B397-1E58664CE60C}" dt="2023-02-06T10:04:52.293" v="507"/>
          <ac:spMkLst>
            <pc:docMk/>
            <pc:sldMk cId="1234482324" sldId="271"/>
            <ac:spMk id="3" creationId="{7EEDD0A8-627C-CE54-3C07-56CB36804538}"/>
          </ac:spMkLst>
        </pc:spChg>
        <pc:spChg chg="add del mod">
          <ac:chgData name="Aaksshay Kumandan" userId="5e3bb2722fceb2a8" providerId="Windows Live" clId="Web-{B2AE3087-BA9F-4C88-B397-1E58664CE60C}" dt="2023-02-06T10:02:12.164" v="487"/>
          <ac:spMkLst>
            <pc:docMk/>
            <pc:sldMk cId="1234482324" sldId="271"/>
            <ac:spMk id="5" creationId="{91E895CE-1144-1582-2C9A-8AB8672FB910}"/>
          </ac:spMkLst>
        </pc:spChg>
        <pc:spChg chg="add del mod">
          <ac:chgData name="Aaksshay Kumandan" userId="5e3bb2722fceb2a8" providerId="Windows Live" clId="Web-{B2AE3087-BA9F-4C88-B397-1E58664CE60C}" dt="2023-02-06T10:04:40.308" v="506"/>
          <ac:spMkLst>
            <pc:docMk/>
            <pc:sldMk cId="1234482324" sldId="271"/>
            <ac:spMk id="8" creationId="{24748265-D468-934F-8307-0FB718B304F7}"/>
          </ac:spMkLst>
        </pc:spChg>
        <pc:spChg chg="add">
          <ac:chgData name="Aaksshay Kumandan" userId="5e3bb2722fceb2a8" providerId="Windows Live" clId="Web-{B2AE3087-BA9F-4C88-B397-1E58664CE60C}" dt="2023-02-06T10:04:52.293" v="507"/>
          <ac:spMkLst>
            <pc:docMk/>
            <pc:sldMk cId="1234482324" sldId="271"/>
            <ac:spMk id="12" creationId="{0D187C4E-14B9-4504-B200-5127823FA78C}"/>
          </ac:spMkLst>
        </pc:spChg>
        <pc:picChg chg="add del mod">
          <ac:chgData name="Aaksshay Kumandan" userId="5e3bb2722fceb2a8" providerId="Windows Live" clId="Web-{B2AE3087-BA9F-4C88-B397-1E58664CE60C}" dt="2023-02-06T10:03:05.837" v="490"/>
          <ac:picMkLst>
            <pc:docMk/>
            <pc:sldMk cId="1234482324" sldId="271"/>
            <ac:picMk id="4" creationId="{4192FD3B-9C09-613E-0F41-D4B44C914880}"/>
          </ac:picMkLst>
        </pc:picChg>
        <pc:picChg chg="add mod ord">
          <ac:chgData name="Aaksshay Kumandan" userId="5e3bb2722fceb2a8" providerId="Windows Live" clId="Web-{B2AE3087-BA9F-4C88-B397-1E58664CE60C}" dt="2023-02-06T10:04:52.293" v="507"/>
          <ac:picMkLst>
            <pc:docMk/>
            <pc:sldMk cId="1234482324" sldId="271"/>
            <ac:picMk id="7" creationId="{AFC6C517-A599-29AF-8469-1EC1BFA06098}"/>
          </ac:picMkLst>
        </pc:picChg>
      </pc:sldChg>
    </pc:docChg>
  </pc:docChgLst>
  <pc:docChgLst>
    <pc:chgData clId="Web-{5D731093-4260-4127-A6CE-DE7955F9AC69}"/>
    <pc:docChg chg="addSld">
      <pc:chgData name="" userId="" providerId="" clId="Web-{5D731093-4260-4127-A6CE-DE7955F9AC69}" dt="2023-02-03T12:56:03.104" v="0"/>
      <pc:docMkLst>
        <pc:docMk/>
      </pc:docMkLst>
      <pc:sldChg chg="new">
        <pc:chgData name="" userId="" providerId="" clId="Web-{5D731093-4260-4127-A6CE-DE7955F9AC69}" dt="2023-02-03T12:56:03.104" v="0"/>
        <pc:sldMkLst>
          <pc:docMk/>
          <pc:sldMk cId="2049072567" sldId="257"/>
        </pc:sldMkLst>
      </pc:sldChg>
    </pc:docChg>
  </pc:docChgLst>
  <pc:docChgLst>
    <pc:chgData name="Aaksshay Kumandan" userId="5e3bb2722fceb2a8" providerId="Windows Live" clId="Web-{A666A54A-8041-4C2A-9F2D-1AF74D104249}"/>
    <pc:docChg chg="addSld modSld">
      <pc:chgData name="Aaksshay Kumandan" userId="5e3bb2722fceb2a8" providerId="Windows Live" clId="Web-{A666A54A-8041-4C2A-9F2D-1AF74D104249}" dt="2023-02-03T13:53:00.924" v="97" actId="20577"/>
      <pc:docMkLst>
        <pc:docMk/>
      </pc:docMkLst>
      <pc:sldChg chg="addSp delSp modSp mod setBg">
        <pc:chgData name="Aaksshay Kumandan" userId="5e3bb2722fceb2a8" providerId="Windows Live" clId="Web-{A666A54A-8041-4C2A-9F2D-1AF74D104249}" dt="2023-02-03T13:45:52.066" v="49"/>
        <pc:sldMkLst>
          <pc:docMk/>
          <pc:sldMk cId="527745465" sldId="260"/>
        </pc:sldMkLst>
        <pc:spChg chg="mod">
          <ac:chgData name="Aaksshay Kumandan" userId="5e3bb2722fceb2a8" providerId="Windows Live" clId="Web-{A666A54A-8041-4C2A-9F2D-1AF74D104249}" dt="2023-02-03T13:45:52.066" v="49"/>
          <ac:spMkLst>
            <pc:docMk/>
            <pc:sldMk cId="527745465" sldId="260"/>
            <ac:spMk id="2" creationId="{34183A2F-EBF3-C31B-F542-611A5F47E279}"/>
          </ac:spMkLst>
        </pc:spChg>
        <pc:spChg chg="mod">
          <ac:chgData name="Aaksshay Kumandan" userId="5e3bb2722fceb2a8" providerId="Windows Live" clId="Web-{A666A54A-8041-4C2A-9F2D-1AF74D104249}" dt="2023-02-03T13:45:52.066" v="49"/>
          <ac:spMkLst>
            <pc:docMk/>
            <pc:sldMk cId="527745465" sldId="260"/>
            <ac:spMk id="3" creationId="{E7E46366-35CF-F0E2-3FE7-9F24B5209AB9}"/>
          </ac:spMkLst>
        </pc:spChg>
        <pc:spChg chg="add del mod">
          <ac:chgData name="Aaksshay Kumandan" userId="5e3bb2722fceb2a8" providerId="Windows Live" clId="Web-{A666A54A-8041-4C2A-9F2D-1AF74D104249}" dt="2023-02-03T13:43:29.296" v="16"/>
          <ac:spMkLst>
            <pc:docMk/>
            <pc:sldMk cId="527745465" sldId="260"/>
            <ac:spMk id="5" creationId="{83846094-2ABF-9A61-20F3-35EEB7FBFA60}"/>
          </ac:spMkLst>
        </pc:spChg>
        <pc:spChg chg="add del mod">
          <ac:chgData name="Aaksshay Kumandan" userId="5e3bb2722fceb2a8" providerId="Windows Live" clId="Web-{A666A54A-8041-4C2A-9F2D-1AF74D104249}" dt="2023-02-03T13:44:54.721" v="36"/>
          <ac:spMkLst>
            <pc:docMk/>
            <pc:sldMk cId="527745465" sldId="260"/>
            <ac:spMk id="8" creationId="{9EBC7F63-C363-E39C-C7E1-0EF32D7F9F74}"/>
          </ac:spMkLst>
        </pc:spChg>
        <pc:spChg chg="add">
          <ac:chgData name="Aaksshay Kumandan" userId="5e3bb2722fceb2a8" providerId="Windows Live" clId="Web-{A666A54A-8041-4C2A-9F2D-1AF74D104249}" dt="2023-02-03T13:45:52.066" v="49"/>
          <ac:spMkLst>
            <pc:docMk/>
            <pc:sldMk cId="527745465" sldId="260"/>
            <ac:spMk id="9" creationId="{8D489E29-742E-4D34-AB08-CE3217805B81}"/>
          </ac:spMkLst>
        </pc:spChg>
        <pc:spChg chg="add del">
          <ac:chgData name="Aaksshay Kumandan" userId="5e3bb2722fceb2a8" providerId="Windows Live" clId="Web-{A666A54A-8041-4C2A-9F2D-1AF74D104249}" dt="2023-02-03T13:45:24.628" v="43"/>
          <ac:spMkLst>
            <pc:docMk/>
            <pc:sldMk cId="527745465" sldId="260"/>
            <ac:spMk id="12" creationId="{C8A3C342-1D03-412F-8DD3-BF519E8E0AE9}"/>
          </ac:spMkLst>
        </pc:spChg>
        <pc:spChg chg="add del">
          <ac:chgData name="Aaksshay Kumandan" userId="5e3bb2722fceb2a8" providerId="Windows Live" clId="Web-{A666A54A-8041-4C2A-9F2D-1AF74D104249}" dt="2023-02-03T13:45:24.628" v="43"/>
          <ac:spMkLst>
            <pc:docMk/>
            <pc:sldMk cId="527745465" sldId="260"/>
            <ac:spMk id="14" creationId="{81CC9B02-E087-4350-AEBD-2C3CF001AF01}"/>
          </ac:spMkLst>
        </pc:spChg>
        <pc:picChg chg="add del mod">
          <ac:chgData name="Aaksshay Kumandan" userId="5e3bb2722fceb2a8" providerId="Windows Live" clId="Web-{A666A54A-8041-4C2A-9F2D-1AF74D104249}" dt="2023-02-03T13:43:29.296" v="17"/>
          <ac:picMkLst>
            <pc:docMk/>
            <pc:sldMk cId="527745465" sldId="260"/>
            <ac:picMk id="4" creationId="{A4663CA2-75BB-AB5C-8F0D-F85692EF71A6}"/>
          </ac:picMkLst>
        </pc:picChg>
        <pc:picChg chg="add mod ord">
          <ac:chgData name="Aaksshay Kumandan" userId="5e3bb2722fceb2a8" providerId="Windows Live" clId="Web-{A666A54A-8041-4C2A-9F2D-1AF74D104249}" dt="2023-02-03T13:45:52.066" v="49"/>
          <ac:picMkLst>
            <pc:docMk/>
            <pc:sldMk cId="527745465" sldId="260"/>
            <ac:picMk id="7" creationId="{2E3D3951-AD50-2805-1DDE-E1F535F94BC2}"/>
          </ac:picMkLst>
        </pc:picChg>
      </pc:sldChg>
      <pc:sldChg chg="addSp delSp modSp new mod setBg">
        <pc:chgData name="Aaksshay Kumandan" userId="5e3bb2722fceb2a8" providerId="Windows Live" clId="Web-{A666A54A-8041-4C2A-9F2D-1AF74D104249}" dt="2023-02-03T13:53:00.924" v="97" actId="20577"/>
        <pc:sldMkLst>
          <pc:docMk/>
          <pc:sldMk cId="129620089" sldId="261"/>
        </pc:sldMkLst>
        <pc:spChg chg="mod">
          <ac:chgData name="Aaksshay Kumandan" userId="5e3bb2722fceb2a8" providerId="Windows Live" clId="Web-{A666A54A-8041-4C2A-9F2D-1AF74D104249}" dt="2023-02-03T13:52:27.845" v="88"/>
          <ac:spMkLst>
            <pc:docMk/>
            <pc:sldMk cId="129620089" sldId="261"/>
            <ac:spMk id="2" creationId="{AF2C8315-A862-9FC3-2F0F-8A4D957A0806}"/>
          </ac:spMkLst>
        </pc:spChg>
        <pc:spChg chg="mod ord">
          <ac:chgData name="Aaksshay Kumandan" userId="5e3bb2722fceb2a8" providerId="Windows Live" clId="Web-{A666A54A-8041-4C2A-9F2D-1AF74D104249}" dt="2023-02-03T13:53:00.924" v="97" actId="20577"/>
          <ac:spMkLst>
            <pc:docMk/>
            <pc:sldMk cId="129620089" sldId="261"/>
            <ac:spMk id="3" creationId="{69F507E9-ACC4-0234-6032-7845D6E41193}"/>
          </ac:spMkLst>
        </pc:spChg>
        <pc:spChg chg="add del">
          <ac:chgData name="Aaksshay Kumandan" userId="5e3bb2722fceb2a8" providerId="Windows Live" clId="Web-{A666A54A-8041-4C2A-9F2D-1AF74D104249}" dt="2023-02-03T13:52:27.845" v="88"/>
          <ac:spMkLst>
            <pc:docMk/>
            <pc:sldMk cId="129620089" sldId="261"/>
            <ac:spMk id="8" creationId="{0D9B8FD4-CDEB-4EB4-B4DE-C89E11938958}"/>
          </ac:spMkLst>
        </pc:spChg>
        <pc:spChg chg="add del">
          <ac:chgData name="Aaksshay Kumandan" userId="5e3bb2722fceb2a8" providerId="Windows Live" clId="Web-{A666A54A-8041-4C2A-9F2D-1AF74D104249}" dt="2023-02-03T13:52:27.845" v="88"/>
          <ac:spMkLst>
            <pc:docMk/>
            <pc:sldMk cId="129620089" sldId="261"/>
            <ac:spMk id="10" creationId="{5A2E3D1D-9E9F-4739-BA14-D4D7FA9FBDD1}"/>
          </ac:spMkLst>
        </pc:spChg>
        <pc:spChg chg="add del">
          <ac:chgData name="Aaksshay Kumandan" userId="5e3bb2722fceb2a8" providerId="Windows Live" clId="Web-{A666A54A-8041-4C2A-9F2D-1AF74D104249}" dt="2023-02-03T13:52:27.845" v="88"/>
          <ac:spMkLst>
            <pc:docMk/>
            <pc:sldMk cId="129620089" sldId="261"/>
            <ac:spMk id="12" creationId="{1FFB365B-E9DC-4859-B8AB-CB83EEBE4E28}"/>
          </ac:spMkLst>
        </pc:spChg>
        <pc:spChg chg="add del">
          <ac:chgData name="Aaksshay Kumandan" userId="5e3bb2722fceb2a8" providerId="Windows Live" clId="Web-{A666A54A-8041-4C2A-9F2D-1AF74D104249}" dt="2023-02-03T13:52:27.845" v="88"/>
          <ac:spMkLst>
            <pc:docMk/>
            <pc:sldMk cId="129620089" sldId="261"/>
            <ac:spMk id="14" creationId="{8ADAB9C8-EB37-4914-A699-C716FC8FE4FE}"/>
          </ac:spMkLst>
        </pc:spChg>
        <pc:spChg chg="add">
          <ac:chgData name="Aaksshay Kumandan" userId="5e3bb2722fceb2a8" providerId="Windows Live" clId="Web-{A666A54A-8041-4C2A-9F2D-1AF74D104249}" dt="2023-02-03T13:52:27.845" v="88"/>
          <ac:spMkLst>
            <pc:docMk/>
            <pc:sldMk cId="129620089" sldId="261"/>
            <ac:spMk id="19" creationId="{7DAA46B9-B7E8-4487-B28E-C63A6EB7AA27}"/>
          </ac:spMkLst>
        </pc:spChg>
        <pc:spChg chg="add">
          <ac:chgData name="Aaksshay Kumandan" userId="5e3bb2722fceb2a8" providerId="Windows Live" clId="Web-{A666A54A-8041-4C2A-9F2D-1AF74D104249}" dt="2023-02-03T13:52:27.845" v="88"/>
          <ac:spMkLst>
            <pc:docMk/>
            <pc:sldMk cId="129620089" sldId="261"/>
            <ac:spMk id="21" creationId="{C866818C-1E5F-475A-B310-3C06B555FB69}"/>
          </ac:spMkLst>
        </pc:spChg>
        <pc:spChg chg="add">
          <ac:chgData name="Aaksshay Kumandan" userId="5e3bb2722fceb2a8" providerId="Windows Live" clId="Web-{A666A54A-8041-4C2A-9F2D-1AF74D104249}" dt="2023-02-03T13:52:27.845" v="88"/>
          <ac:spMkLst>
            <pc:docMk/>
            <pc:sldMk cId="129620089" sldId="261"/>
            <ac:spMk id="23" creationId="{D12AFDE8-E1ED-4A49-B8B3-4953F4B8ACB9}"/>
          </ac:spMkLst>
        </pc:spChg>
        <pc:picChg chg="add mod">
          <ac:chgData name="Aaksshay Kumandan" userId="5e3bb2722fceb2a8" providerId="Windows Live" clId="Web-{A666A54A-8041-4C2A-9F2D-1AF74D104249}" dt="2023-02-03T13:52:27.845" v="88"/>
          <ac:picMkLst>
            <pc:docMk/>
            <pc:sldMk cId="129620089" sldId="261"/>
            <ac:picMk id="4" creationId="{9BF77220-E62C-BFA9-32BD-6DD0EDE67B77}"/>
          </ac:picMkLst>
        </pc:picChg>
        <pc:picChg chg="add mod">
          <ac:chgData name="Aaksshay Kumandan" userId="5e3bb2722fceb2a8" providerId="Windows Live" clId="Web-{A666A54A-8041-4C2A-9F2D-1AF74D104249}" dt="2023-02-03T13:52:27.845" v="88"/>
          <ac:picMkLst>
            <pc:docMk/>
            <pc:sldMk cId="129620089" sldId="261"/>
            <ac:picMk id="5" creationId="{D972539C-9D74-BCB8-18D7-A1898BC03973}"/>
          </ac:picMkLst>
        </pc:picChg>
      </pc:sldChg>
      <pc:sldChg chg="new">
        <pc:chgData name="Aaksshay Kumandan" userId="5e3bb2722fceb2a8" providerId="Windows Live" clId="Web-{A666A54A-8041-4C2A-9F2D-1AF74D104249}" dt="2023-02-03T13:49:16.745" v="79"/>
        <pc:sldMkLst>
          <pc:docMk/>
          <pc:sldMk cId="199700397" sldId="262"/>
        </pc:sldMkLst>
      </pc:sldChg>
    </pc:docChg>
  </pc:docChgLst>
  <pc:docChgLst>
    <pc:chgData name="Aaksshay Kumandan" userId="5e3bb2722fceb2a8" providerId="Windows Live" clId="Web-{9356A5B0-EA22-42D7-AC33-39A15F3099FC}"/>
    <pc:docChg chg="addSld delSld modSld addMainMaster delMainMaster">
      <pc:chgData name="Aaksshay Kumandan" userId="5e3bb2722fceb2a8" providerId="Windows Live" clId="Web-{9356A5B0-EA22-42D7-AC33-39A15F3099FC}" dt="2023-02-03T13:35:02.033" v="260"/>
      <pc:docMkLst>
        <pc:docMk/>
      </pc:docMkLst>
      <pc:sldChg chg="delSp modSp mod modClrScheme delDesignElem chgLayout">
        <pc:chgData name="Aaksshay Kumandan" userId="5e3bb2722fceb2a8" providerId="Windows Live" clId="Web-{9356A5B0-EA22-42D7-AC33-39A15F3099FC}" dt="2023-02-03T13:27:56.086" v="227"/>
        <pc:sldMkLst>
          <pc:docMk/>
          <pc:sldMk cId="2546262335" sldId="256"/>
        </pc:sldMkLst>
        <pc:spChg chg="mod ord">
          <ac:chgData name="Aaksshay Kumandan" userId="5e3bb2722fceb2a8" providerId="Windows Live" clId="Web-{9356A5B0-EA22-42D7-AC33-39A15F3099FC}" dt="2023-02-03T13:27:56.086" v="227"/>
          <ac:spMkLst>
            <pc:docMk/>
            <pc:sldMk cId="2546262335" sldId="256"/>
            <ac:spMk id="2" creationId="{8B000195-59DE-BA68-9416-4E9895F4CECF}"/>
          </ac:spMkLst>
        </pc:spChg>
        <pc:spChg chg="mod ord">
          <ac:chgData name="Aaksshay Kumandan" userId="5e3bb2722fceb2a8" providerId="Windows Live" clId="Web-{9356A5B0-EA22-42D7-AC33-39A15F3099FC}" dt="2023-02-03T13:27:56.086" v="227"/>
          <ac:spMkLst>
            <pc:docMk/>
            <pc:sldMk cId="2546262335" sldId="256"/>
            <ac:spMk id="3" creationId="{C8BEC5D8-915D-BB41-CF98-1ED333E24FB3}"/>
          </ac:spMkLst>
        </pc:spChg>
        <pc:spChg chg="del">
          <ac:chgData name="Aaksshay Kumandan" userId="5e3bb2722fceb2a8" providerId="Windows Live" clId="Web-{9356A5B0-EA22-42D7-AC33-39A15F3099FC}" dt="2023-02-03T13:02:28.787" v="45"/>
          <ac:spMkLst>
            <pc:docMk/>
            <pc:sldMk cId="2546262335" sldId="256"/>
            <ac:spMk id="116" creationId="{91C2F78B-DEE8-4195-A196-DFC51BDADFF9}"/>
          </ac:spMkLst>
        </pc:spChg>
        <pc:spChg chg="del">
          <ac:chgData name="Aaksshay Kumandan" userId="5e3bb2722fceb2a8" providerId="Windows Live" clId="Web-{9356A5B0-EA22-42D7-AC33-39A15F3099FC}" dt="2023-02-03T13:02:28.787" v="45"/>
          <ac:spMkLst>
            <pc:docMk/>
            <pc:sldMk cId="2546262335" sldId="256"/>
            <ac:spMk id="118" creationId="{A1D79D08-4BE8-4799-BE09-5078DFEE2256}"/>
          </ac:spMkLst>
        </pc:spChg>
        <pc:spChg chg="del">
          <ac:chgData name="Aaksshay Kumandan" userId="5e3bb2722fceb2a8" providerId="Windows Live" clId="Web-{9356A5B0-EA22-42D7-AC33-39A15F3099FC}" dt="2023-02-03T13:02:28.787" v="45"/>
          <ac:spMkLst>
            <pc:docMk/>
            <pc:sldMk cId="2546262335" sldId="256"/>
            <ac:spMk id="122" creationId="{54F20867-41B0-484D-9DA7-0FC742D31A4D}"/>
          </ac:spMkLst>
        </pc:spChg>
        <pc:spChg chg="del">
          <ac:chgData name="Aaksshay Kumandan" userId="5e3bb2722fceb2a8" providerId="Windows Live" clId="Web-{9356A5B0-EA22-42D7-AC33-39A15F3099FC}" dt="2023-02-03T13:02:28.787" v="45"/>
          <ac:spMkLst>
            <pc:docMk/>
            <pc:sldMk cId="2546262335" sldId="256"/>
            <ac:spMk id="124" creationId="{2712B839-088B-4F97-96A4-6FAA8E3D1D63}"/>
          </ac:spMkLst>
        </pc:spChg>
        <pc:spChg chg="del">
          <ac:chgData name="Aaksshay Kumandan" userId="5e3bb2722fceb2a8" providerId="Windows Live" clId="Web-{9356A5B0-EA22-42D7-AC33-39A15F3099FC}" dt="2023-02-03T13:02:28.787" v="45"/>
          <ac:spMkLst>
            <pc:docMk/>
            <pc:sldMk cId="2546262335" sldId="256"/>
            <ac:spMk id="126" creationId="{789BAF08-0AD0-4642-9767-4D53853C5976}"/>
          </ac:spMkLst>
        </pc:spChg>
        <pc:cxnChg chg="del">
          <ac:chgData name="Aaksshay Kumandan" userId="5e3bb2722fceb2a8" providerId="Windows Live" clId="Web-{9356A5B0-EA22-42D7-AC33-39A15F3099FC}" dt="2023-02-03T13:02:28.787" v="45"/>
          <ac:cxnSpMkLst>
            <pc:docMk/>
            <pc:sldMk cId="2546262335" sldId="256"/>
            <ac:cxnSpMk id="120" creationId="{C95D65A1-16CB-407F-993F-2A6D59BCC0C8}"/>
          </ac:cxnSpMkLst>
        </pc:cxnChg>
      </pc:sldChg>
      <pc:sldChg chg="addSp delSp modSp mod setBg modClrScheme addAnim delDesignElem chgLayout">
        <pc:chgData name="Aaksshay Kumandan" userId="5e3bb2722fceb2a8" providerId="Windows Live" clId="Web-{9356A5B0-EA22-42D7-AC33-39A15F3099FC}" dt="2023-02-03T13:27:56.086" v="227"/>
        <pc:sldMkLst>
          <pc:docMk/>
          <pc:sldMk cId="2049072567" sldId="257"/>
        </pc:sldMkLst>
        <pc:spChg chg="mod ord">
          <ac:chgData name="Aaksshay Kumandan" userId="5e3bb2722fceb2a8" providerId="Windows Live" clId="Web-{9356A5B0-EA22-42D7-AC33-39A15F3099FC}" dt="2023-02-03T13:27:56.086" v="227"/>
          <ac:spMkLst>
            <pc:docMk/>
            <pc:sldMk cId="2049072567" sldId="257"/>
            <ac:spMk id="2" creationId="{74ECBA83-78C9-276D-E89E-D2F2575B74A4}"/>
          </ac:spMkLst>
        </pc:spChg>
        <pc:spChg chg="add del">
          <ac:chgData name="Aaksshay Kumandan" userId="5e3bb2722fceb2a8" providerId="Windows Live" clId="Web-{9356A5B0-EA22-42D7-AC33-39A15F3099FC}" dt="2023-02-03T12:58:59.517" v="8"/>
          <ac:spMkLst>
            <pc:docMk/>
            <pc:sldMk cId="2049072567" sldId="257"/>
            <ac:spMk id="3" creationId="{4149AEB7-D4A2-47DB-5849-A2C7DA80085E}"/>
          </ac:spMkLst>
        </pc:spChg>
        <pc:spChg chg="add del">
          <ac:chgData name="Aaksshay Kumandan" userId="5e3bb2722fceb2a8" providerId="Windows Live" clId="Web-{9356A5B0-EA22-42D7-AC33-39A15F3099FC}" dt="2023-02-03T12:58:59.502" v="7"/>
          <ac:spMkLst>
            <pc:docMk/>
            <pc:sldMk cId="2049072567" sldId="257"/>
            <ac:spMk id="9" creationId="{5CD60141-EEBD-4EC1-8E34-0344C16A18A2}"/>
          </ac:spMkLst>
        </pc:spChg>
        <pc:spChg chg="add del">
          <ac:chgData name="Aaksshay Kumandan" userId="5e3bb2722fceb2a8" providerId="Windows Live" clId="Web-{9356A5B0-EA22-42D7-AC33-39A15F3099FC}" dt="2023-02-03T12:58:59.502" v="7"/>
          <ac:spMkLst>
            <pc:docMk/>
            <pc:sldMk cId="2049072567" sldId="257"/>
            <ac:spMk id="13" creationId="{4E5B79A0-69AD-4CBD-897F-32C7A2BA2FBB}"/>
          </ac:spMkLst>
        </pc:spChg>
        <pc:spChg chg="add del">
          <ac:chgData name="Aaksshay Kumandan" userId="5e3bb2722fceb2a8" providerId="Windows Live" clId="Web-{9356A5B0-EA22-42D7-AC33-39A15F3099FC}" dt="2023-02-03T12:58:59.502" v="7"/>
          <ac:spMkLst>
            <pc:docMk/>
            <pc:sldMk cId="2049072567" sldId="257"/>
            <ac:spMk id="15" creationId="{7C2F33EB-E7CB-4EE9-BBBF-D632F5C00EAE}"/>
          </ac:spMkLst>
        </pc:spChg>
        <pc:spChg chg="add del">
          <ac:chgData name="Aaksshay Kumandan" userId="5e3bb2722fceb2a8" providerId="Windows Live" clId="Web-{9356A5B0-EA22-42D7-AC33-39A15F3099FC}" dt="2023-02-03T12:58:59.502" v="7"/>
          <ac:spMkLst>
            <pc:docMk/>
            <pc:sldMk cId="2049072567" sldId="257"/>
            <ac:spMk id="17" creationId="{D5D12016-6EE5-4F4A-BC99-A56493E60F06}"/>
          </ac:spMkLst>
        </pc:spChg>
        <pc:spChg chg="add del">
          <ac:chgData name="Aaksshay Kumandan" userId="5e3bb2722fceb2a8" providerId="Windows Live" clId="Web-{9356A5B0-EA22-42D7-AC33-39A15F3099FC}" dt="2023-02-03T12:58:59.502" v="7"/>
          <ac:spMkLst>
            <pc:docMk/>
            <pc:sldMk cId="2049072567" sldId="257"/>
            <ac:spMk id="19" creationId="{74270B3E-3C96-4381-9F21-EC83F1E1A0FD}"/>
          </ac:spMkLst>
        </pc:spChg>
        <pc:spChg chg="add del">
          <ac:chgData name="Aaksshay Kumandan" userId="5e3bb2722fceb2a8" providerId="Windows Live" clId="Web-{9356A5B0-EA22-42D7-AC33-39A15F3099FC}" dt="2023-02-03T13:02:28.787" v="45"/>
          <ac:spMkLst>
            <pc:docMk/>
            <pc:sldMk cId="2049072567" sldId="257"/>
            <ac:spMk id="23" creationId="{5CD60141-EEBD-4EC1-8E34-0344C16A18A2}"/>
          </ac:spMkLst>
        </pc:spChg>
        <pc:spChg chg="add del">
          <ac:chgData name="Aaksshay Kumandan" userId="5e3bb2722fceb2a8" providerId="Windows Live" clId="Web-{9356A5B0-EA22-42D7-AC33-39A15F3099FC}" dt="2023-02-03T13:02:28.787" v="45"/>
          <ac:spMkLst>
            <pc:docMk/>
            <pc:sldMk cId="2049072567" sldId="257"/>
            <ac:spMk id="25" creationId="{6D1F4DC3-EDAB-401A-BD21-33D25AB5FD4B}"/>
          </ac:spMkLst>
        </pc:spChg>
        <pc:spChg chg="add del">
          <ac:chgData name="Aaksshay Kumandan" userId="5e3bb2722fceb2a8" providerId="Windows Live" clId="Web-{9356A5B0-EA22-42D7-AC33-39A15F3099FC}" dt="2023-02-03T13:02:28.787" v="45"/>
          <ac:spMkLst>
            <pc:docMk/>
            <pc:sldMk cId="2049072567" sldId="257"/>
            <ac:spMk id="27" creationId="{7059D4DD-D247-47C8-B574-B36CB222C1B3}"/>
          </ac:spMkLst>
        </pc:spChg>
        <pc:spChg chg="add del">
          <ac:chgData name="Aaksshay Kumandan" userId="5e3bb2722fceb2a8" providerId="Windows Live" clId="Web-{9356A5B0-EA22-42D7-AC33-39A15F3099FC}" dt="2023-02-03T13:22:35.236" v="196"/>
          <ac:spMkLst>
            <pc:docMk/>
            <pc:sldMk cId="2049072567" sldId="257"/>
            <ac:spMk id="35" creationId="{989BE678-777B-482A-A616-FEDC47B162E5}"/>
          </ac:spMkLst>
        </pc:spChg>
        <pc:spChg chg="add del">
          <ac:chgData name="Aaksshay Kumandan" userId="5e3bb2722fceb2a8" providerId="Windows Live" clId="Web-{9356A5B0-EA22-42D7-AC33-39A15F3099FC}" dt="2023-02-03T13:22:35.236" v="196"/>
          <ac:spMkLst>
            <pc:docMk/>
            <pc:sldMk cId="2049072567" sldId="257"/>
            <ac:spMk id="41" creationId="{D28BE0C3-2102-4820-B88B-A448B1840D14}"/>
          </ac:spMkLst>
        </pc:spChg>
        <pc:spChg chg="add del">
          <ac:chgData name="Aaksshay Kumandan" userId="5e3bb2722fceb2a8" providerId="Windows Live" clId="Web-{9356A5B0-EA22-42D7-AC33-39A15F3099FC}" dt="2023-02-03T13:22:35.236" v="196"/>
          <ac:spMkLst>
            <pc:docMk/>
            <pc:sldMk cId="2049072567" sldId="257"/>
            <ac:spMk id="43" creationId="{C885E190-58DD-42DD-A4A8-401E15C92A52}"/>
          </ac:spMkLst>
        </pc:spChg>
        <pc:picChg chg="add del">
          <ac:chgData name="Aaksshay Kumandan" userId="5e3bb2722fceb2a8" providerId="Windows Live" clId="Web-{9356A5B0-EA22-42D7-AC33-39A15F3099FC}" dt="2023-02-03T12:58:59.502" v="7"/>
          <ac:picMkLst>
            <pc:docMk/>
            <pc:sldMk cId="2049072567" sldId="257"/>
            <ac:picMk id="5" creationId="{B8AD4BF0-F2E1-90EB-D6D6-B18F6497DDBE}"/>
          </ac:picMkLst>
        </pc:picChg>
        <pc:picChg chg="add mod">
          <ac:chgData name="Aaksshay Kumandan" userId="5e3bb2722fceb2a8" providerId="Windows Live" clId="Web-{9356A5B0-EA22-42D7-AC33-39A15F3099FC}" dt="2023-02-03T13:22:30.626" v="194"/>
          <ac:picMkLst>
            <pc:docMk/>
            <pc:sldMk cId="2049072567" sldId="257"/>
            <ac:picMk id="26" creationId="{6A5E0E05-2BA9-A20C-6EAC-5DA05E7788C1}"/>
          </ac:picMkLst>
        </pc:picChg>
        <pc:picChg chg="add del">
          <ac:chgData name="Aaksshay Kumandan" userId="5e3bb2722fceb2a8" providerId="Windows Live" clId="Web-{9356A5B0-EA22-42D7-AC33-39A15F3099FC}" dt="2023-02-03T13:22:35.236" v="196"/>
          <ac:picMkLst>
            <pc:docMk/>
            <pc:sldMk cId="2049072567" sldId="257"/>
            <ac:picMk id="31" creationId="{DF19BAF3-7E20-4B9D-B544-BABAEEA1FA75}"/>
          </ac:picMkLst>
        </pc:picChg>
        <pc:picChg chg="add del">
          <ac:chgData name="Aaksshay Kumandan" userId="5e3bb2722fceb2a8" providerId="Windows Live" clId="Web-{9356A5B0-EA22-42D7-AC33-39A15F3099FC}" dt="2023-02-03T13:22:35.236" v="196"/>
          <ac:picMkLst>
            <pc:docMk/>
            <pc:sldMk cId="2049072567" sldId="257"/>
            <ac:picMk id="33" creationId="{950648F4-ABCD-4DF0-8641-76CFB2354721}"/>
          </ac:picMkLst>
        </pc:picChg>
        <pc:picChg chg="add del">
          <ac:chgData name="Aaksshay Kumandan" userId="5e3bb2722fceb2a8" providerId="Windows Live" clId="Web-{9356A5B0-EA22-42D7-AC33-39A15F3099FC}" dt="2023-02-03T13:22:35.236" v="196"/>
          <ac:picMkLst>
            <pc:docMk/>
            <pc:sldMk cId="2049072567" sldId="257"/>
            <ac:picMk id="37" creationId="{CF1EB4BD-9C7E-4AA3-9681-C7EB0DA6250B}"/>
          </ac:picMkLst>
        </pc:picChg>
        <pc:picChg chg="add del">
          <ac:chgData name="Aaksshay Kumandan" userId="5e3bb2722fceb2a8" providerId="Windows Live" clId="Web-{9356A5B0-EA22-42D7-AC33-39A15F3099FC}" dt="2023-02-03T13:22:35.236" v="196"/>
          <ac:picMkLst>
            <pc:docMk/>
            <pc:sldMk cId="2049072567" sldId="257"/>
            <ac:picMk id="39" creationId="{94AAE3AA-3759-4D28-B0EF-575F25A5146C}"/>
          </ac:picMkLst>
        </pc:picChg>
        <pc:cxnChg chg="add del">
          <ac:chgData name="Aaksshay Kumandan" userId="5e3bb2722fceb2a8" providerId="Windows Live" clId="Web-{9356A5B0-EA22-42D7-AC33-39A15F3099FC}" dt="2023-02-03T12:58:59.502" v="7"/>
          <ac:cxnSpMkLst>
            <pc:docMk/>
            <pc:sldMk cId="2049072567" sldId="257"/>
            <ac:cxnSpMk id="11" creationId="{4C75A547-BCD1-42BE-966E-53CA0AB93165}"/>
          </ac:cxnSpMkLst>
        </pc:cxnChg>
        <pc:cxnChg chg="add del">
          <ac:chgData name="Aaksshay Kumandan" userId="5e3bb2722fceb2a8" providerId="Windows Live" clId="Web-{9356A5B0-EA22-42D7-AC33-39A15F3099FC}" dt="2023-02-03T12:58:59.502" v="7"/>
          <ac:cxnSpMkLst>
            <pc:docMk/>
            <pc:sldMk cId="2049072567" sldId="257"/>
            <ac:cxnSpMk id="21" creationId="{071DF4C0-7A22-4E59-9E9C-BD2E245364DD}"/>
          </ac:cxnSpMkLst>
        </pc:cxnChg>
        <pc:cxnChg chg="add del">
          <ac:chgData name="Aaksshay Kumandan" userId="5e3bb2722fceb2a8" providerId="Windows Live" clId="Web-{9356A5B0-EA22-42D7-AC33-39A15F3099FC}" dt="2023-02-03T13:02:28.787" v="45"/>
          <ac:cxnSpMkLst>
            <pc:docMk/>
            <pc:sldMk cId="2049072567" sldId="257"/>
            <ac:cxnSpMk id="24" creationId="{4C75A547-BCD1-42BE-966E-53CA0AB93165}"/>
          </ac:cxnSpMkLst>
        </pc:cxnChg>
      </pc:sldChg>
      <pc:sldChg chg="addSp delSp modSp new del mod setBg modClrScheme addAnim delDesignElem chgLayout">
        <pc:chgData name="Aaksshay Kumandan" userId="5e3bb2722fceb2a8" providerId="Windows Live" clId="Web-{9356A5B0-EA22-42D7-AC33-39A15F3099FC}" dt="2023-02-03T13:03:37.820" v="57"/>
        <pc:sldMkLst>
          <pc:docMk/>
          <pc:sldMk cId="2973823536" sldId="258"/>
        </pc:sldMkLst>
        <pc:spChg chg="mod ord">
          <ac:chgData name="Aaksshay Kumandan" userId="5e3bb2722fceb2a8" providerId="Windows Live" clId="Web-{9356A5B0-EA22-42D7-AC33-39A15F3099FC}" dt="2023-02-03T13:03:27.648" v="56" actId="20577"/>
          <ac:spMkLst>
            <pc:docMk/>
            <pc:sldMk cId="2973823536" sldId="258"/>
            <ac:spMk id="2" creationId="{14677093-125F-AC31-B214-D4E31B4A8567}"/>
          </ac:spMkLst>
        </pc:spChg>
        <pc:spChg chg="add del mod">
          <ac:chgData name="Aaksshay Kumandan" userId="5e3bb2722fceb2a8" providerId="Windows Live" clId="Web-{9356A5B0-EA22-42D7-AC33-39A15F3099FC}" dt="2023-02-03T13:01:54.224" v="42"/>
          <ac:spMkLst>
            <pc:docMk/>
            <pc:sldMk cId="2973823536" sldId="258"/>
            <ac:spMk id="3" creationId="{C5C1D3E8-82F3-4612-A69A-1B2081D21925}"/>
          </ac:spMkLst>
        </pc:spChg>
        <pc:spChg chg="add del">
          <ac:chgData name="Aaksshay Kumandan" userId="5e3bb2722fceb2a8" providerId="Windows Live" clId="Web-{9356A5B0-EA22-42D7-AC33-39A15F3099FC}" dt="2023-02-03T13:01:42.708" v="39"/>
          <ac:spMkLst>
            <pc:docMk/>
            <pc:sldMk cId="2973823536" sldId="258"/>
            <ac:spMk id="9" creationId="{5CD60141-EEBD-4EC1-8E34-0344C16A18A2}"/>
          </ac:spMkLst>
        </pc:spChg>
        <pc:spChg chg="add del">
          <ac:chgData name="Aaksshay Kumandan" userId="5e3bb2722fceb2a8" providerId="Windows Live" clId="Web-{9356A5B0-EA22-42D7-AC33-39A15F3099FC}" dt="2023-02-03T13:01:42.708" v="39"/>
          <ac:spMkLst>
            <pc:docMk/>
            <pc:sldMk cId="2973823536" sldId="258"/>
            <ac:spMk id="13" creationId="{C3B0A228-9EA3-4009-A82E-9402BBC726A0}"/>
          </ac:spMkLst>
        </pc:spChg>
        <pc:spChg chg="add del">
          <ac:chgData name="Aaksshay Kumandan" userId="5e3bb2722fceb2a8" providerId="Windows Live" clId="Web-{9356A5B0-EA22-42D7-AC33-39A15F3099FC}" dt="2023-02-03T13:01:42.708" v="39"/>
          <ac:spMkLst>
            <pc:docMk/>
            <pc:sldMk cId="2973823536" sldId="258"/>
            <ac:spMk id="15" creationId="{02E0C409-730D-455F-AA8F-0646ABDB1B42}"/>
          </ac:spMkLst>
        </pc:spChg>
        <pc:spChg chg="add del">
          <ac:chgData name="Aaksshay Kumandan" userId="5e3bb2722fceb2a8" providerId="Windows Live" clId="Web-{9356A5B0-EA22-42D7-AC33-39A15F3099FC}" dt="2023-02-03T13:01:54.209" v="41"/>
          <ac:spMkLst>
            <pc:docMk/>
            <pc:sldMk cId="2973823536" sldId="258"/>
            <ac:spMk id="17" creationId="{D5D12016-6EE5-4F4A-BC99-A56493E60F06}"/>
          </ac:spMkLst>
        </pc:spChg>
        <pc:spChg chg="add del">
          <ac:chgData name="Aaksshay Kumandan" userId="5e3bb2722fceb2a8" providerId="Windows Live" clId="Web-{9356A5B0-EA22-42D7-AC33-39A15F3099FC}" dt="2023-02-03T13:01:54.209" v="41"/>
          <ac:spMkLst>
            <pc:docMk/>
            <pc:sldMk cId="2973823536" sldId="258"/>
            <ac:spMk id="18" creationId="{5CD60141-EEBD-4EC1-8E34-0344C16A18A2}"/>
          </ac:spMkLst>
        </pc:spChg>
        <pc:spChg chg="add del">
          <ac:chgData name="Aaksshay Kumandan" userId="5e3bb2722fceb2a8" providerId="Windows Live" clId="Web-{9356A5B0-EA22-42D7-AC33-39A15F3099FC}" dt="2023-02-03T13:01:54.209" v="41"/>
          <ac:spMkLst>
            <pc:docMk/>
            <pc:sldMk cId="2973823536" sldId="258"/>
            <ac:spMk id="19" creationId="{74270B3E-3C96-4381-9F21-EC83F1E1A0FD}"/>
          </ac:spMkLst>
        </pc:spChg>
        <pc:spChg chg="add del">
          <ac:chgData name="Aaksshay Kumandan" userId="5e3bb2722fceb2a8" providerId="Windows Live" clId="Web-{9356A5B0-EA22-42D7-AC33-39A15F3099FC}" dt="2023-02-03T13:01:54.209" v="41"/>
          <ac:spMkLst>
            <pc:docMk/>
            <pc:sldMk cId="2973823536" sldId="258"/>
            <ac:spMk id="22" creationId="{4E5B79A0-69AD-4CBD-897F-32C7A2BA2FBB}"/>
          </ac:spMkLst>
        </pc:spChg>
        <pc:spChg chg="add del">
          <ac:chgData name="Aaksshay Kumandan" userId="5e3bb2722fceb2a8" providerId="Windows Live" clId="Web-{9356A5B0-EA22-42D7-AC33-39A15F3099FC}" dt="2023-02-03T13:01:54.209" v="41"/>
          <ac:spMkLst>
            <pc:docMk/>
            <pc:sldMk cId="2973823536" sldId="258"/>
            <ac:spMk id="24" creationId="{7C2F33EB-E7CB-4EE9-BBBF-D632F5C00EAE}"/>
          </ac:spMkLst>
        </pc:spChg>
        <pc:spChg chg="add del">
          <ac:chgData name="Aaksshay Kumandan" userId="5e3bb2722fceb2a8" providerId="Windows Live" clId="Web-{9356A5B0-EA22-42D7-AC33-39A15F3099FC}" dt="2023-02-03T13:02:28.787" v="45"/>
          <ac:spMkLst>
            <pc:docMk/>
            <pc:sldMk cId="2973823536" sldId="258"/>
            <ac:spMk id="26" creationId="{5CD60141-EEBD-4EC1-8E34-0344C16A18A2}"/>
          </ac:spMkLst>
        </pc:spChg>
        <pc:spChg chg="add del">
          <ac:chgData name="Aaksshay Kumandan" userId="5e3bb2722fceb2a8" providerId="Windows Live" clId="Web-{9356A5B0-EA22-42D7-AC33-39A15F3099FC}" dt="2023-02-03T13:02:28.787" v="45"/>
          <ac:spMkLst>
            <pc:docMk/>
            <pc:sldMk cId="2973823536" sldId="258"/>
            <ac:spMk id="28" creationId="{00C04237-153A-4A4F-A7E9-6926B66F849B}"/>
          </ac:spMkLst>
        </pc:spChg>
        <pc:spChg chg="add del">
          <ac:chgData name="Aaksshay Kumandan" userId="5e3bb2722fceb2a8" providerId="Windows Live" clId="Web-{9356A5B0-EA22-42D7-AC33-39A15F3099FC}" dt="2023-02-03T13:02:28.787" v="45"/>
          <ac:spMkLst>
            <pc:docMk/>
            <pc:sldMk cId="2973823536" sldId="258"/>
            <ac:spMk id="30" creationId="{60BD1D87-EF65-4284-8DA1-D14D5548768C}"/>
          </ac:spMkLst>
        </pc:spChg>
        <pc:spChg chg="add del">
          <ac:chgData name="Aaksshay Kumandan" userId="5e3bb2722fceb2a8" providerId="Windows Live" clId="Web-{9356A5B0-EA22-42D7-AC33-39A15F3099FC}" dt="2023-02-03T13:02:28.787" v="45"/>
          <ac:spMkLst>
            <pc:docMk/>
            <pc:sldMk cId="2973823536" sldId="258"/>
            <ac:spMk id="31" creationId="{D7CA8974-7BA7-4828-89E2-6DAD7353BC05}"/>
          </ac:spMkLst>
        </pc:spChg>
        <pc:spChg chg="add del">
          <ac:chgData name="Aaksshay Kumandan" userId="5e3bb2722fceb2a8" providerId="Windows Live" clId="Web-{9356A5B0-EA22-42D7-AC33-39A15F3099FC}" dt="2023-02-03T13:02:44.913" v="48"/>
          <ac:spMkLst>
            <pc:docMk/>
            <pc:sldMk cId="2973823536" sldId="258"/>
            <ac:spMk id="34" creationId="{17115F77-2FAE-4CA7-9A7F-10D5F2C8F831}"/>
          </ac:spMkLst>
        </pc:spChg>
        <pc:spChg chg="add del">
          <ac:chgData name="Aaksshay Kumandan" userId="5e3bb2722fceb2a8" providerId="Windows Live" clId="Web-{9356A5B0-EA22-42D7-AC33-39A15F3099FC}" dt="2023-02-03T13:02:44.913" v="48"/>
          <ac:spMkLst>
            <pc:docMk/>
            <pc:sldMk cId="2973823536" sldId="258"/>
            <ac:spMk id="36" creationId="{5CD4C046-A04C-46CC-AFA3-6B0621F628C8}"/>
          </ac:spMkLst>
        </pc:spChg>
        <pc:spChg chg="add del">
          <ac:chgData name="Aaksshay Kumandan" userId="5e3bb2722fceb2a8" providerId="Windows Live" clId="Web-{9356A5B0-EA22-42D7-AC33-39A15F3099FC}" dt="2023-02-03T13:02:44.913" v="48"/>
          <ac:spMkLst>
            <pc:docMk/>
            <pc:sldMk cId="2973823536" sldId="258"/>
            <ac:spMk id="38" creationId="{25D5C296-F4B1-4AE5-8EEB-9FEB7ED17780}"/>
          </ac:spMkLst>
        </pc:spChg>
        <pc:spChg chg="add del">
          <ac:chgData name="Aaksshay Kumandan" userId="5e3bb2722fceb2a8" providerId="Windows Live" clId="Web-{9356A5B0-EA22-42D7-AC33-39A15F3099FC}" dt="2023-02-03T13:02:44.913" v="48"/>
          <ac:spMkLst>
            <pc:docMk/>
            <pc:sldMk cId="2973823536" sldId="258"/>
            <ac:spMk id="40" creationId="{9C1ACE66-194D-48C4-A14A-6933B35283F6}"/>
          </ac:spMkLst>
        </pc:spChg>
        <pc:spChg chg="add del">
          <ac:chgData name="Aaksshay Kumandan" userId="5e3bb2722fceb2a8" providerId="Windows Live" clId="Web-{9356A5B0-EA22-42D7-AC33-39A15F3099FC}" dt="2023-02-03T13:02:44.913" v="48"/>
          <ac:spMkLst>
            <pc:docMk/>
            <pc:sldMk cId="2973823536" sldId="258"/>
            <ac:spMk id="42" creationId="{025B886A-7ED1-4B77-819B-76ACBEFB07D0}"/>
          </ac:spMkLst>
        </pc:spChg>
        <pc:spChg chg="add del">
          <ac:chgData name="Aaksshay Kumandan" userId="5e3bb2722fceb2a8" providerId="Windows Live" clId="Web-{9356A5B0-EA22-42D7-AC33-39A15F3099FC}" dt="2023-02-03T13:03:03.632" v="51"/>
          <ac:spMkLst>
            <pc:docMk/>
            <pc:sldMk cId="2973823536" sldId="258"/>
            <ac:spMk id="43" creationId="{2EE2039B-69BD-482A-841A-9C5206D96866}"/>
          </ac:spMkLst>
        </pc:spChg>
        <pc:spChg chg="add del">
          <ac:chgData name="Aaksshay Kumandan" userId="5e3bb2722fceb2a8" providerId="Windows Live" clId="Web-{9356A5B0-EA22-42D7-AC33-39A15F3099FC}" dt="2023-02-03T13:03:03.632" v="51"/>
          <ac:spMkLst>
            <pc:docMk/>
            <pc:sldMk cId="2973823536" sldId="258"/>
            <ac:spMk id="44" creationId="{818010C1-DC06-49C2-A879-22A5A94F46D5}"/>
          </ac:spMkLst>
        </pc:spChg>
        <pc:spChg chg="add">
          <ac:chgData name="Aaksshay Kumandan" userId="5e3bb2722fceb2a8" providerId="Windows Live" clId="Web-{9356A5B0-EA22-42D7-AC33-39A15F3099FC}" dt="2023-02-03T13:03:03.726" v="52"/>
          <ac:spMkLst>
            <pc:docMk/>
            <pc:sldMk cId="2973823536" sldId="258"/>
            <ac:spMk id="48" creationId="{AAA2202F-2A68-464D-8E53-CEBE9303D848}"/>
          </ac:spMkLst>
        </pc:spChg>
        <pc:spChg chg="add">
          <ac:chgData name="Aaksshay Kumandan" userId="5e3bb2722fceb2a8" providerId="Windows Live" clId="Web-{9356A5B0-EA22-42D7-AC33-39A15F3099FC}" dt="2023-02-03T13:03:03.726" v="52"/>
          <ac:spMkLst>
            <pc:docMk/>
            <pc:sldMk cId="2973823536" sldId="258"/>
            <ac:spMk id="59" creationId="{9B347087-DEE1-4F23-8486-A2690AA195E5}"/>
          </ac:spMkLst>
        </pc:spChg>
        <pc:spChg chg="add">
          <ac:chgData name="Aaksshay Kumandan" userId="5e3bb2722fceb2a8" providerId="Windows Live" clId="Web-{9356A5B0-EA22-42D7-AC33-39A15F3099FC}" dt="2023-02-03T13:03:03.726" v="52"/>
          <ac:spMkLst>
            <pc:docMk/>
            <pc:sldMk cId="2973823536" sldId="258"/>
            <ac:spMk id="60" creationId="{44BB81AE-EE4A-4AA4-8941-104B6C943598}"/>
          </ac:spMkLst>
        </pc:spChg>
        <pc:grpChg chg="add del">
          <ac:chgData name="Aaksshay Kumandan" userId="5e3bb2722fceb2a8" providerId="Windows Live" clId="Web-{9356A5B0-EA22-42D7-AC33-39A15F3099FC}" dt="2023-02-03T13:03:03.632" v="51"/>
          <ac:grpSpMkLst>
            <pc:docMk/>
            <pc:sldMk cId="2973823536" sldId="258"/>
            <ac:grpSpMk id="32" creationId="{03E8C8A2-D2DA-42F8-84AA-AC5AB4251D29}"/>
          </ac:grpSpMkLst>
        </pc:grpChg>
        <pc:grpChg chg="add del">
          <ac:chgData name="Aaksshay Kumandan" userId="5e3bb2722fceb2a8" providerId="Windows Live" clId="Web-{9356A5B0-EA22-42D7-AC33-39A15F3099FC}" dt="2023-02-03T13:03:03.632" v="51"/>
          <ac:grpSpMkLst>
            <pc:docMk/>
            <pc:sldMk cId="2973823536" sldId="258"/>
            <ac:grpSpMk id="46" creationId="{C929FEA8-B524-492D-9E1B-D7CF0D1C167B}"/>
          </ac:grpSpMkLst>
        </pc:grpChg>
        <pc:grpChg chg="add">
          <ac:chgData name="Aaksshay Kumandan" userId="5e3bb2722fceb2a8" providerId="Windows Live" clId="Web-{9356A5B0-EA22-42D7-AC33-39A15F3099FC}" dt="2023-02-03T13:03:03.726" v="52"/>
          <ac:grpSpMkLst>
            <pc:docMk/>
            <pc:sldMk cId="2973823536" sldId="258"/>
            <ac:grpSpMk id="50" creationId="{5B129734-DF6D-46B8-A0E0-4F178B3AD2FC}"/>
          </ac:grpSpMkLst>
        </pc:grpChg>
        <pc:grpChg chg="add">
          <ac:chgData name="Aaksshay Kumandan" userId="5e3bb2722fceb2a8" providerId="Windows Live" clId="Web-{9356A5B0-EA22-42D7-AC33-39A15F3099FC}" dt="2023-02-03T13:03:03.726" v="52"/>
          <ac:grpSpMkLst>
            <pc:docMk/>
            <pc:sldMk cId="2973823536" sldId="258"/>
            <ac:grpSpMk id="55" creationId="{03E8C8A2-D2DA-42F8-84AA-AC5AB4251D29}"/>
          </ac:grpSpMkLst>
        </pc:grpChg>
        <pc:picChg chg="add del">
          <ac:chgData name="Aaksshay Kumandan" userId="5e3bb2722fceb2a8" providerId="Windows Live" clId="Web-{9356A5B0-EA22-42D7-AC33-39A15F3099FC}" dt="2023-02-03T13:01:42.708" v="39"/>
          <ac:picMkLst>
            <pc:docMk/>
            <pc:sldMk cId="2973823536" sldId="258"/>
            <ac:picMk id="5" creationId="{C5252FAD-4B7F-FC89-12C6-356C5EB9DA7B}"/>
          </ac:picMkLst>
        </pc:picChg>
        <pc:picChg chg="add del">
          <ac:chgData name="Aaksshay Kumandan" userId="5e3bb2722fceb2a8" providerId="Windows Live" clId="Web-{9356A5B0-EA22-42D7-AC33-39A15F3099FC}" dt="2023-02-03T13:01:54.209" v="41"/>
          <ac:picMkLst>
            <pc:docMk/>
            <pc:sldMk cId="2973823536" sldId="258"/>
            <ac:picMk id="23" creationId="{4DDA9A33-DBEA-BC55-4A4D-83FF7DE3BA51}"/>
          </ac:picMkLst>
        </pc:picChg>
        <pc:picChg chg="add mod">
          <ac:chgData name="Aaksshay Kumandan" userId="5e3bb2722fceb2a8" providerId="Windows Live" clId="Web-{9356A5B0-EA22-42D7-AC33-39A15F3099FC}" dt="2023-02-03T13:03:03.726" v="52"/>
          <ac:picMkLst>
            <pc:docMk/>
            <pc:sldMk cId="2973823536" sldId="258"/>
            <ac:picMk id="29" creationId="{B558DC70-06BB-461E-6F46-2FC6EA29B6D8}"/>
          </ac:picMkLst>
        </pc:picChg>
        <pc:cxnChg chg="add del">
          <ac:chgData name="Aaksshay Kumandan" userId="5e3bb2722fceb2a8" providerId="Windows Live" clId="Web-{9356A5B0-EA22-42D7-AC33-39A15F3099FC}" dt="2023-02-03T13:01:42.708" v="39"/>
          <ac:cxnSpMkLst>
            <pc:docMk/>
            <pc:sldMk cId="2973823536" sldId="258"/>
            <ac:cxnSpMk id="11" creationId="{4C75A547-BCD1-42BE-966E-53CA0AB93165}"/>
          </ac:cxnSpMkLst>
        </pc:cxnChg>
        <pc:cxnChg chg="add del">
          <ac:chgData name="Aaksshay Kumandan" userId="5e3bb2722fceb2a8" providerId="Windows Live" clId="Web-{9356A5B0-EA22-42D7-AC33-39A15F3099FC}" dt="2023-02-03T13:01:54.209" v="41"/>
          <ac:cxnSpMkLst>
            <pc:docMk/>
            <pc:sldMk cId="2973823536" sldId="258"/>
            <ac:cxnSpMk id="20" creationId="{4C75A547-BCD1-42BE-966E-53CA0AB93165}"/>
          </ac:cxnSpMkLst>
        </pc:cxnChg>
        <pc:cxnChg chg="add del">
          <ac:chgData name="Aaksshay Kumandan" userId="5e3bb2722fceb2a8" providerId="Windows Live" clId="Web-{9356A5B0-EA22-42D7-AC33-39A15F3099FC}" dt="2023-02-03T13:01:54.209" v="41"/>
          <ac:cxnSpMkLst>
            <pc:docMk/>
            <pc:sldMk cId="2973823536" sldId="258"/>
            <ac:cxnSpMk id="21" creationId="{071DF4C0-7A22-4E59-9E9C-BD2E245364DD}"/>
          </ac:cxnSpMkLst>
        </pc:cxnChg>
        <pc:cxnChg chg="add del">
          <ac:chgData name="Aaksshay Kumandan" userId="5e3bb2722fceb2a8" providerId="Windows Live" clId="Web-{9356A5B0-EA22-42D7-AC33-39A15F3099FC}" dt="2023-02-03T13:02:28.787" v="45"/>
          <ac:cxnSpMkLst>
            <pc:docMk/>
            <pc:sldMk cId="2973823536" sldId="258"/>
            <ac:cxnSpMk id="27" creationId="{4C75A547-BCD1-42BE-966E-53CA0AB93165}"/>
          </ac:cxnSpMkLst>
        </pc:cxnChg>
        <pc:cxnChg chg="add del">
          <ac:chgData name="Aaksshay Kumandan" userId="5e3bb2722fceb2a8" providerId="Windows Live" clId="Web-{9356A5B0-EA22-42D7-AC33-39A15F3099FC}" dt="2023-02-03T13:03:03.632" v="51"/>
          <ac:cxnSpMkLst>
            <pc:docMk/>
            <pc:sldMk cId="2973823536" sldId="258"/>
            <ac:cxnSpMk id="41" creationId="{0DFD28A6-39F3-425F-8050-E5BF1B4523B2}"/>
          </ac:cxnSpMkLst>
        </pc:cxnChg>
        <pc:cxnChg chg="add del">
          <ac:chgData name="Aaksshay Kumandan" userId="5e3bb2722fceb2a8" providerId="Windows Live" clId="Web-{9356A5B0-EA22-42D7-AC33-39A15F3099FC}" dt="2023-02-03T13:03:03.632" v="51"/>
          <ac:cxnSpMkLst>
            <pc:docMk/>
            <pc:sldMk cId="2973823536" sldId="258"/>
            <ac:cxnSpMk id="52" creationId="{FA2F8AFE-17D5-4D84-BEE2-F0CAE81E6DAF}"/>
          </ac:cxnSpMkLst>
        </pc:cxnChg>
        <pc:cxnChg chg="add">
          <ac:chgData name="Aaksshay Kumandan" userId="5e3bb2722fceb2a8" providerId="Windows Live" clId="Web-{9356A5B0-EA22-42D7-AC33-39A15F3099FC}" dt="2023-02-03T13:03:03.726" v="52"/>
          <ac:cxnSpMkLst>
            <pc:docMk/>
            <pc:sldMk cId="2973823536" sldId="258"/>
            <ac:cxnSpMk id="58" creationId="{0DFD28A6-39F3-425F-8050-E5BF1B4523B2}"/>
          </ac:cxnSpMkLst>
        </pc:cxnChg>
        <pc:cxnChg chg="add">
          <ac:chgData name="Aaksshay Kumandan" userId="5e3bb2722fceb2a8" providerId="Windows Live" clId="Web-{9356A5B0-EA22-42D7-AC33-39A15F3099FC}" dt="2023-02-03T13:03:03.726" v="52"/>
          <ac:cxnSpMkLst>
            <pc:docMk/>
            <pc:sldMk cId="2973823536" sldId="258"/>
            <ac:cxnSpMk id="61" creationId="{4AA791FC-1AEF-4561-93B5-6B9E981BBB74}"/>
          </ac:cxnSpMkLst>
        </pc:cxnChg>
      </pc:sldChg>
      <pc:sldChg chg="addSp delSp modSp new mod setBg modClrScheme delDesignElem chgLayout">
        <pc:chgData name="Aaksshay Kumandan" userId="5e3bb2722fceb2a8" providerId="Windows Live" clId="Web-{9356A5B0-EA22-42D7-AC33-39A15F3099FC}" dt="2023-02-03T13:29:09.775" v="236"/>
        <pc:sldMkLst>
          <pc:docMk/>
          <pc:sldMk cId="3031423213" sldId="258"/>
        </pc:sldMkLst>
        <pc:spChg chg="del mod ord">
          <ac:chgData name="Aaksshay Kumandan" userId="5e3bb2722fceb2a8" providerId="Windows Live" clId="Web-{9356A5B0-EA22-42D7-AC33-39A15F3099FC}" dt="2023-02-03T13:25:11.333" v="212"/>
          <ac:spMkLst>
            <pc:docMk/>
            <pc:sldMk cId="3031423213" sldId="258"/>
            <ac:spMk id="2" creationId="{6715889B-06D6-CB06-9A86-AF0696DFA700}"/>
          </ac:spMkLst>
        </pc:spChg>
        <pc:spChg chg="del mod ord">
          <ac:chgData name="Aaksshay Kumandan" userId="5e3bb2722fceb2a8" providerId="Windows Live" clId="Web-{9356A5B0-EA22-42D7-AC33-39A15F3099FC}" dt="2023-02-03T13:24:32.004" v="200"/>
          <ac:spMkLst>
            <pc:docMk/>
            <pc:sldMk cId="3031423213" sldId="258"/>
            <ac:spMk id="3" creationId="{ACDAB90C-6762-01CC-EBBF-0F72ABC28792}"/>
          </ac:spMkLst>
        </pc:spChg>
        <pc:spChg chg="add">
          <ac:chgData name="Aaksshay Kumandan" userId="5e3bb2722fceb2a8" providerId="Windows Live" clId="Web-{9356A5B0-EA22-42D7-AC33-39A15F3099FC}" dt="2023-02-03T13:28:01.399" v="228"/>
          <ac:spMkLst>
            <pc:docMk/>
            <pc:sldMk cId="3031423213" sldId="258"/>
            <ac:spMk id="8" creationId="{AEBE9F1A-B38D-446E-83AE-14B17CE77FF2}"/>
          </ac:spMkLst>
        </pc:spChg>
        <pc:spChg chg="add del">
          <ac:chgData name="Aaksshay Kumandan" userId="5e3bb2722fceb2a8" providerId="Windows Live" clId="Web-{9356A5B0-EA22-42D7-AC33-39A15F3099FC}" dt="2023-02-03T13:27:56.086" v="227"/>
          <ac:spMkLst>
            <pc:docMk/>
            <pc:sldMk cId="3031423213" sldId="258"/>
            <ac:spMk id="13" creationId="{B9C04DC5-313B-4FE4-B868-5672A376419F}"/>
          </ac:spMkLst>
        </pc:spChg>
        <pc:spChg chg="add">
          <ac:chgData name="Aaksshay Kumandan" userId="5e3bb2722fceb2a8" providerId="Windows Live" clId="Web-{9356A5B0-EA22-42D7-AC33-39A15F3099FC}" dt="2023-02-03T13:28:01.399" v="228"/>
          <ac:spMkLst>
            <pc:docMk/>
            <pc:sldMk cId="3031423213" sldId="258"/>
            <ac:spMk id="14" creationId="{5E3EB826-A471-488F-9E8A-D65528A3C0CA}"/>
          </ac:spMkLst>
        </pc:spChg>
        <pc:spChg chg="add">
          <ac:chgData name="Aaksshay Kumandan" userId="5e3bb2722fceb2a8" providerId="Windows Live" clId="Web-{9356A5B0-EA22-42D7-AC33-39A15F3099FC}" dt="2023-02-03T13:28:01.399" v="228"/>
          <ac:spMkLst>
            <pc:docMk/>
            <pc:sldMk cId="3031423213" sldId="258"/>
            <ac:spMk id="16" creationId="{B0487C8F-7D6C-4EAF-A9A5-45D8E94FC2C9}"/>
          </ac:spMkLst>
        </pc:spChg>
        <pc:spChg chg="add">
          <ac:chgData name="Aaksshay Kumandan" userId="5e3bb2722fceb2a8" providerId="Windows Live" clId="Web-{9356A5B0-EA22-42D7-AC33-39A15F3099FC}" dt="2023-02-03T13:28:01.399" v="228"/>
          <ac:spMkLst>
            <pc:docMk/>
            <pc:sldMk cId="3031423213" sldId="258"/>
            <ac:spMk id="18" creationId="{1578DA0F-394A-417D-892B-8253831A2587}"/>
          </ac:spMkLst>
        </pc:spChg>
        <pc:spChg chg="add del">
          <ac:chgData name="Aaksshay Kumandan" userId="5e3bb2722fceb2a8" providerId="Windows Live" clId="Web-{9356A5B0-EA22-42D7-AC33-39A15F3099FC}" dt="2023-02-03T13:27:56.086" v="227"/>
          <ac:spMkLst>
            <pc:docMk/>
            <pc:sldMk cId="3031423213" sldId="258"/>
            <ac:spMk id="19" creationId="{329FDD08-42D8-4AFF-90E5-5DAA5BC4CBD8}"/>
          </ac:spMkLst>
        </pc:spChg>
        <pc:spChg chg="add del">
          <ac:chgData name="Aaksshay Kumandan" userId="5e3bb2722fceb2a8" providerId="Windows Live" clId="Web-{9356A5B0-EA22-42D7-AC33-39A15F3099FC}" dt="2023-02-03T13:27:56.086" v="227"/>
          <ac:spMkLst>
            <pc:docMk/>
            <pc:sldMk cId="3031423213" sldId="258"/>
            <ac:spMk id="21" creationId="{B87A2B17-D3E0-4B38-823F-45312C0B36E7}"/>
          </ac:spMkLst>
        </pc:spChg>
        <pc:spChg chg="add del">
          <ac:chgData name="Aaksshay Kumandan" userId="5e3bb2722fceb2a8" providerId="Windows Live" clId="Web-{9356A5B0-EA22-42D7-AC33-39A15F3099FC}" dt="2023-02-03T13:27:56.086" v="227"/>
          <ac:spMkLst>
            <pc:docMk/>
            <pc:sldMk cId="3031423213" sldId="258"/>
            <ac:spMk id="23" creationId="{8592A21B-8E82-4396-A130-C7531DF0A97E}"/>
          </ac:spMkLst>
        </pc:spChg>
        <pc:spChg chg="add del">
          <ac:chgData name="Aaksshay Kumandan" userId="5e3bb2722fceb2a8" providerId="Windows Live" clId="Web-{9356A5B0-EA22-42D7-AC33-39A15F3099FC}" dt="2023-02-03T13:27:56.086" v="227"/>
          <ac:spMkLst>
            <pc:docMk/>
            <pc:sldMk cId="3031423213" sldId="258"/>
            <ac:spMk id="25" creationId="{ACA9027C-9377-4A86-A639-42BA502ADE1C}"/>
          </ac:spMkLst>
        </pc:spChg>
        <pc:spChg chg="add del">
          <ac:chgData name="Aaksshay Kumandan" userId="5e3bb2722fceb2a8" providerId="Windows Live" clId="Web-{9356A5B0-EA22-42D7-AC33-39A15F3099FC}" dt="2023-02-03T13:27:56.086" v="227"/>
          <ac:spMkLst>
            <pc:docMk/>
            <pc:sldMk cId="3031423213" sldId="258"/>
            <ac:spMk id="27" creationId="{423EDA5B-B414-4C7C-8CBA-3D9D79973ED0}"/>
          </ac:spMkLst>
        </pc:spChg>
        <pc:picChg chg="add mod ord modCrop">
          <ac:chgData name="Aaksshay Kumandan" userId="5e3bb2722fceb2a8" providerId="Windows Live" clId="Web-{9356A5B0-EA22-42D7-AC33-39A15F3099FC}" dt="2023-02-03T13:28:40.228" v="234" actId="14100"/>
          <ac:picMkLst>
            <pc:docMk/>
            <pc:sldMk cId="3031423213" sldId="258"/>
            <ac:picMk id="4" creationId="{4F12091F-5A8A-973B-C7FB-26ECC6530DC8}"/>
          </ac:picMkLst>
        </pc:picChg>
        <pc:picChg chg="add del mod">
          <ac:chgData name="Aaksshay Kumandan" userId="5e3bb2722fceb2a8" providerId="Windows Live" clId="Web-{9356A5B0-EA22-42D7-AC33-39A15F3099FC}" dt="2023-02-03T13:29:09.775" v="236"/>
          <ac:picMkLst>
            <pc:docMk/>
            <pc:sldMk cId="3031423213" sldId="258"/>
            <ac:picMk id="5" creationId="{20F0B2C1-D617-7D89-73D8-20D0F3BB02DF}"/>
          </ac:picMkLst>
        </pc:picChg>
        <pc:picChg chg="add">
          <ac:chgData name="Aaksshay Kumandan" userId="5e3bb2722fceb2a8" providerId="Windows Live" clId="Web-{9356A5B0-EA22-42D7-AC33-39A15F3099FC}" dt="2023-02-03T13:28:01.399" v="228"/>
          <ac:picMkLst>
            <pc:docMk/>
            <pc:sldMk cId="3031423213" sldId="258"/>
            <ac:picMk id="6" creationId="{C9ECDD5C-152A-4CC7-8333-0F367B3A62EA}"/>
          </ac:picMkLst>
        </pc:picChg>
        <pc:picChg chg="add">
          <ac:chgData name="Aaksshay Kumandan" userId="5e3bb2722fceb2a8" providerId="Windows Live" clId="Web-{9356A5B0-EA22-42D7-AC33-39A15F3099FC}" dt="2023-02-03T13:28:01.399" v="228"/>
          <ac:picMkLst>
            <pc:docMk/>
            <pc:sldMk cId="3031423213" sldId="258"/>
            <ac:picMk id="7" creationId="{7F5C92A3-369B-43F3-BDCE-E560B1B0EC89}"/>
          </ac:picMkLst>
        </pc:picChg>
        <pc:picChg chg="add del">
          <ac:chgData name="Aaksshay Kumandan" userId="5e3bb2722fceb2a8" providerId="Windows Live" clId="Web-{9356A5B0-EA22-42D7-AC33-39A15F3099FC}" dt="2023-02-03T13:27:56.086" v="227"/>
          <ac:picMkLst>
            <pc:docMk/>
            <pc:sldMk cId="3031423213" sldId="258"/>
            <ac:picMk id="9" creationId="{7594FC8B-8CD2-407F-94F1-9C71F5AEC2B6}"/>
          </ac:picMkLst>
        </pc:picChg>
        <pc:picChg chg="add">
          <ac:chgData name="Aaksshay Kumandan" userId="5e3bb2722fceb2a8" providerId="Windows Live" clId="Web-{9356A5B0-EA22-42D7-AC33-39A15F3099FC}" dt="2023-02-03T13:28:01.399" v="228"/>
          <ac:picMkLst>
            <pc:docMk/>
            <pc:sldMk cId="3031423213" sldId="258"/>
            <ac:picMk id="10" creationId="{915B5014-A7EC-4BA6-9C83-8840CF81DB28}"/>
          </ac:picMkLst>
        </pc:picChg>
        <pc:picChg chg="add del">
          <ac:chgData name="Aaksshay Kumandan" userId="5e3bb2722fceb2a8" providerId="Windows Live" clId="Web-{9356A5B0-EA22-42D7-AC33-39A15F3099FC}" dt="2023-02-03T13:27:56.086" v="227"/>
          <ac:picMkLst>
            <pc:docMk/>
            <pc:sldMk cId="3031423213" sldId="258"/>
            <ac:picMk id="11" creationId="{DBABC971-8D40-4A4F-AC60-28B9172789B9}"/>
          </ac:picMkLst>
        </pc:picChg>
        <pc:picChg chg="add">
          <ac:chgData name="Aaksshay Kumandan" userId="5e3bb2722fceb2a8" providerId="Windows Live" clId="Web-{9356A5B0-EA22-42D7-AC33-39A15F3099FC}" dt="2023-02-03T13:28:01.399" v="228"/>
          <ac:picMkLst>
            <pc:docMk/>
            <pc:sldMk cId="3031423213" sldId="258"/>
            <ac:picMk id="12" creationId="{022C43AB-86D7-420D-8AD7-DC0A15FDD0AF}"/>
          </ac:picMkLst>
        </pc:picChg>
        <pc:picChg chg="add del">
          <ac:chgData name="Aaksshay Kumandan" userId="5e3bb2722fceb2a8" providerId="Windows Live" clId="Web-{9356A5B0-EA22-42D7-AC33-39A15F3099FC}" dt="2023-02-03T13:27:56.086" v="227"/>
          <ac:picMkLst>
            <pc:docMk/>
            <pc:sldMk cId="3031423213" sldId="258"/>
            <ac:picMk id="15" creationId="{791AE23E-90C9-4963-96E2-8DADBFC3BC09}"/>
          </ac:picMkLst>
        </pc:picChg>
        <pc:picChg chg="add del">
          <ac:chgData name="Aaksshay Kumandan" userId="5e3bb2722fceb2a8" providerId="Windows Live" clId="Web-{9356A5B0-EA22-42D7-AC33-39A15F3099FC}" dt="2023-02-03T13:27:56.086" v="227"/>
          <ac:picMkLst>
            <pc:docMk/>
            <pc:sldMk cId="3031423213" sldId="258"/>
            <ac:picMk id="17" creationId="{C5F93E90-4379-4AAC-B021-E5FA6D974AED}"/>
          </ac:picMkLst>
        </pc:picChg>
      </pc:sldChg>
      <pc:sldChg chg="addSp delSp modSp new del mod setBg modClrScheme delDesignElem chgLayout">
        <pc:chgData name="Aaksshay Kumandan" userId="5e3bb2722fceb2a8" providerId="Windows Live" clId="Web-{9356A5B0-EA22-42D7-AC33-39A15F3099FC}" dt="2023-02-03T13:22:08.813" v="191"/>
        <pc:sldMkLst>
          <pc:docMk/>
          <pc:sldMk cId="3568896287" sldId="258"/>
        </pc:sldMkLst>
        <pc:spChg chg="del mod ord">
          <ac:chgData name="Aaksshay Kumandan" userId="5e3bb2722fceb2a8" providerId="Windows Live" clId="Web-{9356A5B0-EA22-42D7-AC33-39A15F3099FC}" dt="2023-02-03T13:22:03.516" v="190"/>
          <ac:spMkLst>
            <pc:docMk/>
            <pc:sldMk cId="3568896287" sldId="258"/>
            <ac:spMk id="2" creationId="{4EB3CA33-A103-96D8-5692-E0D5C4C19F01}"/>
          </ac:spMkLst>
        </pc:spChg>
        <pc:spChg chg="mod ord">
          <ac:chgData name="Aaksshay Kumandan" userId="5e3bb2722fceb2a8" providerId="Windows Live" clId="Web-{9356A5B0-EA22-42D7-AC33-39A15F3099FC}" dt="2023-02-03T13:21:45.734" v="187"/>
          <ac:spMkLst>
            <pc:docMk/>
            <pc:sldMk cId="3568896287" sldId="258"/>
            <ac:spMk id="3" creationId="{E4D8CE3C-7CB6-4366-1581-FED1D1D4CF80}"/>
          </ac:spMkLst>
        </pc:spChg>
        <pc:spChg chg="add del mod">
          <ac:chgData name="Aaksshay Kumandan" userId="5e3bb2722fceb2a8" providerId="Windows Live" clId="Web-{9356A5B0-EA22-42D7-AC33-39A15F3099FC}" dt="2023-02-03T13:16:49.384" v="166"/>
          <ac:spMkLst>
            <pc:docMk/>
            <pc:sldMk cId="3568896287" sldId="258"/>
            <ac:spMk id="5" creationId="{E9C9B517-3A22-1DCE-8DDF-0DE13F4E3113}"/>
          </ac:spMkLst>
        </pc:spChg>
        <pc:spChg chg="add del">
          <ac:chgData name="Aaksshay Kumandan" userId="5e3bb2722fceb2a8" providerId="Windows Live" clId="Web-{9356A5B0-EA22-42D7-AC33-39A15F3099FC}" dt="2023-02-03T13:05:50.292" v="82"/>
          <ac:spMkLst>
            <pc:docMk/>
            <pc:sldMk cId="3568896287" sldId="258"/>
            <ac:spMk id="8" creationId="{D6E5E839-040E-4D3E-B50A-8D803DFE4AE0}"/>
          </ac:spMkLst>
        </pc:spChg>
        <pc:spChg chg="add del mod">
          <ac:chgData name="Aaksshay Kumandan" userId="5e3bb2722fceb2a8" providerId="Windows Live" clId="Web-{9356A5B0-EA22-42D7-AC33-39A15F3099FC}" dt="2023-02-03T13:21:24.546" v="184"/>
          <ac:spMkLst>
            <pc:docMk/>
            <pc:sldMk cId="3568896287" sldId="258"/>
            <ac:spMk id="9" creationId="{EFD2E4A9-8DA0-FFBE-2A26-F2324E276371}"/>
          </ac:spMkLst>
        </pc:spChg>
        <pc:spChg chg="add del">
          <ac:chgData name="Aaksshay Kumandan" userId="5e3bb2722fceb2a8" providerId="Windows Live" clId="Web-{9356A5B0-EA22-42D7-AC33-39A15F3099FC}" dt="2023-02-03T13:05:50.292" v="82"/>
          <ac:spMkLst>
            <pc:docMk/>
            <pc:sldMk cId="3568896287" sldId="258"/>
            <ac:spMk id="10" creationId="{FFF3F4B4-A2E6-47B5-92FB-37BEEAFA4CC0}"/>
          </ac:spMkLst>
        </pc:spChg>
        <pc:spChg chg="add del">
          <ac:chgData name="Aaksshay Kumandan" userId="5e3bb2722fceb2a8" providerId="Windows Live" clId="Web-{9356A5B0-EA22-42D7-AC33-39A15F3099FC}" dt="2023-02-03T13:05:50.292" v="82"/>
          <ac:spMkLst>
            <pc:docMk/>
            <pc:sldMk cId="3568896287" sldId="258"/>
            <ac:spMk id="12" creationId="{1D124D17-3A82-47D5-80C1-F990ABB1E41E}"/>
          </ac:spMkLst>
        </pc:spChg>
        <pc:spChg chg="add del">
          <ac:chgData name="Aaksshay Kumandan" userId="5e3bb2722fceb2a8" providerId="Windows Live" clId="Web-{9356A5B0-EA22-42D7-AC33-39A15F3099FC}" dt="2023-02-03T13:05:50.292" v="82"/>
          <ac:spMkLst>
            <pc:docMk/>
            <pc:sldMk cId="3568896287" sldId="258"/>
            <ac:spMk id="14" creationId="{AB4A78C8-C0E0-45DA-BC2C-2C8D4153BDFC}"/>
          </ac:spMkLst>
        </pc:spChg>
        <pc:spChg chg="add del">
          <ac:chgData name="Aaksshay Kumandan" userId="5e3bb2722fceb2a8" providerId="Windows Live" clId="Web-{9356A5B0-EA22-42D7-AC33-39A15F3099FC}" dt="2023-02-03T13:21:45.734" v="187"/>
          <ac:spMkLst>
            <pc:docMk/>
            <pc:sldMk cId="3568896287" sldId="258"/>
            <ac:spMk id="17" creationId="{B7328C2D-38F0-4C80-9EA5-A1AD0D6B2022}"/>
          </ac:spMkLst>
        </pc:spChg>
        <pc:spChg chg="add mod">
          <ac:chgData name="Aaksshay Kumandan" userId="5e3bb2722fceb2a8" providerId="Windows Live" clId="Web-{9356A5B0-EA22-42D7-AC33-39A15F3099FC}" dt="2023-02-03T13:22:03.516" v="190"/>
          <ac:spMkLst>
            <pc:docMk/>
            <pc:sldMk cId="3568896287" sldId="258"/>
            <ac:spMk id="22" creationId="{1EA20E02-FD07-B7F0-5552-78309053BE5B}"/>
          </ac:spMkLst>
        </pc:spChg>
        <pc:grpChg chg="add del">
          <ac:chgData name="Aaksshay Kumandan" userId="5e3bb2722fceb2a8" providerId="Windows Live" clId="Web-{9356A5B0-EA22-42D7-AC33-39A15F3099FC}" dt="2023-02-03T13:21:45.734" v="187"/>
          <ac:grpSpMkLst>
            <pc:docMk/>
            <pc:sldMk cId="3568896287" sldId="258"/>
            <ac:grpSpMk id="18" creationId="{BD17E249-48D0-476B-A642-A5D58DD39A22}"/>
          </ac:grpSpMkLst>
        </pc:grpChg>
        <pc:picChg chg="add del mod">
          <ac:chgData name="Aaksshay Kumandan" userId="5e3bb2722fceb2a8" providerId="Windows Live" clId="Web-{9356A5B0-EA22-42D7-AC33-39A15F3099FC}" dt="2023-02-03T13:16:49.384" v="166"/>
          <ac:picMkLst>
            <pc:docMk/>
            <pc:sldMk cId="3568896287" sldId="258"/>
            <ac:picMk id="4" creationId="{CDB7AC00-27FE-11C5-110A-E978AF4048EE}"/>
          </ac:picMkLst>
        </pc:picChg>
        <pc:picChg chg="add del mod">
          <ac:chgData name="Aaksshay Kumandan" userId="5e3bb2722fceb2a8" providerId="Windows Live" clId="Web-{9356A5B0-EA22-42D7-AC33-39A15F3099FC}" dt="2023-02-03T13:22:03.391" v="189"/>
          <ac:picMkLst>
            <pc:docMk/>
            <pc:sldMk cId="3568896287" sldId="258"/>
            <ac:picMk id="7" creationId="{E082C705-DDC0-233F-32F3-0771FEBCD76C}"/>
          </ac:picMkLst>
        </pc:picChg>
        <pc:cxnChg chg="add del">
          <ac:chgData name="Aaksshay Kumandan" userId="5e3bb2722fceb2a8" providerId="Windows Live" clId="Web-{9356A5B0-EA22-42D7-AC33-39A15F3099FC}" dt="2023-02-03T13:21:45.734" v="187"/>
          <ac:cxnSpMkLst>
            <pc:docMk/>
            <pc:sldMk cId="3568896287" sldId="258"/>
            <ac:cxnSpMk id="16" creationId="{0B65B193-F600-4C1B-9DBF-09D94CDB08D8}"/>
          </ac:cxnSpMkLst>
        </pc:cxnChg>
      </pc:sldChg>
      <pc:sldChg chg="addSp delSp modSp new del mod setBg">
        <pc:chgData name="Aaksshay Kumandan" userId="5e3bb2722fceb2a8" providerId="Windows Live" clId="Web-{9356A5B0-EA22-42D7-AC33-39A15F3099FC}" dt="2023-02-03T13:13:11.270" v="152"/>
        <pc:sldMkLst>
          <pc:docMk/>
          <pc:sldMk cId="495046140" sldId="259"/>
        </pc:sldMkLst>
        <pc:spChg chg="mod">
          <ac:chgData name="Aaksshay Kumandan" userId="5e3bb2722fceb2a8" providerId="Windows Live" clId="Web-{9356A5B0-EA22-42D7-AC33-39A15F3099FC}" dt="2023-02-03T13:12:32.816" v="148"/>
          <ac:spMkLst>
            <pc:docMk/>
            <pc:sldMk cId="495046140" sldId="259"/>
            <ac:spMk id="2" creationId="{023F176C-4C27-E448-95BB-EA9381D29B28}"/>
          </ac:spMkLst>
        </pc:spChg>
        <pc:spChg chg="del mod">
          <ac:chgData name="Aaksshay Kumandan" userId="5e3bb2722fceb2a8" providerId="Windows Live" clId="Web-{9356A5B0-EA22-42D7-AC33-39A15F3099FC}" dt="2023-02-03T13:09:05.312" v="110"/>
          <ac:spMkLst>
            <pc:docMk/>
            <pc:sldMk cId="495046140" sldId="259"/>
            <ac:spMk id="3" creationId="{CE63FDAD-318E-BD79-73F5-78B06B783FF9}"/>
          </ac:spMkLst>
        </pc:spChg>
        <pc:spChg chg="add del">
          <ac:chgData name="Aaksshay Kumandan" userId="5e3bb2722fceb2a8" providerId="Windows Live" clId="Web-{9356A5B0-EA22-42D7-AC33-39A15F3099FC}" dt="2023-02-03T13:11:51.706" v="142"/>
          <ac:spMkLst>
            <pc:docMk/>
            <pc:sldMk cId="495046140" sldId="259"/>
            <ac:spMk id="18" creationId="{52BE4420-3B5F-4549-8B4A-77855B8215EC}"/>
          </ac:spMkLst>
        </pc:spChg>
        <pc:spChg chg="add del">
          <ac:chgData name="Aaksshay Kumandan" userId="5e3bb2722fceb2a8" providerId="Windows Live" clId="Web-{9356A5B0-EA22-42D7-AC33-39A15F3099FC}" dt="2023-02-03T13:11:51.706" v="142"/>
          <ac:spMkLst>
            <pc:docMk/>
            <pc:sldMk cId="495046140" sldId="259"/>
            <ac:spMk id="20" creationId="{A75876F6-95D4-48CB-8E3E-4401A96E25A4}"/>
          </ac:spMkLst>
        </pc:spChg>
        <pc:spChg chg="add del">
          <ac:chgData name="Aaksshay Kumandan" userId="5e3bb2722fceb2a8" providerId="Windows Live" clId="Web-{9356A5B0-EA22-42D7-AC33-39A15F3099FC}" dt="2023-02-03T13:11:51.706" v="142"/>
          <ac:spMkLst>
            <pc:docMk/>
            <pc:sldMk cId="495046140" sldId="259"/>
            <ac:spMk id="22" creationId="{D1B84719-90BB-4D0C-92D8-61DC5512B34B}"/>
          </ac:spMkLst>
        </pc:spChg>
        <pc:spChg chg="add del">
          <ac:chgData name="Aaksshay Kumandan" userId="5e3bb2722fceb2a8" providerId="Windows Live" clId="Web-{9356A5B0-EA22-42D7-AC33-39A15F3099FC}" dt="2023-02-03T13:11:51.706" v="142"/>
          <ac:spMkLst>
            <pc:docMk/>
            <pc:sldMk cId="495046140" sldId="259"/>
            <ac:spMk id="24" creationId="{7B407EC4-5D16-4845-9840-4E28622B6568}"/>
          </ac:spMkLst>
        </pc:spChg>
        <pc:spChg chg="add del mod">
          <ac:chgData name="Aaksshay Kumandan" userId="5e3bb2722fceb2a8" providerId="Windows Live" clId="Web-{9356A5B0-EA22-42D7-AC33-39A15F3099FC}" dt="2023-02-03T13:09:58.485" v="115"/>
          <ac:spMkLst>
            <pc:docMk/>
            <pc:sldMk cId="495046140" sldId="259"/>
            <ac:spMk id="39" creationId="{C294EC9A-0A62-48C1-74FA-2AF96F52FEA7}"/>
          </ac:spMkLst>
        </pc:spChg>
        <pc:spChg chg="add del mod">
          <ac:chgData name="Aaksshay Kumandan" userId="5e3bb2722fceb2a8" providerId="Windows Live" clId="Web-{9356A5B0-EA22-42D7-AC33-39A15F3099FC}" dt="2023-02-03T13:11:22.096" v="141"/>
          <ac:spMkLst>
            <pc:docMk/>
            <pc:sldMk cId="495046140" sldId="259"/>
            <ac:spMk id="72" creationId="{17723782-8DE4-3A2C-01C7-78D1F9CDC3E7}"/>
          </ac:spMkLst>
        </pc:spChg>
        <pc:spChg chg="add del">
          <ac:chgData name="Aaksshay Kumandan" userId="5e3bb2722fceb2a8" providerId="Windows Live" clId="Web-{9356A5B0-EA22-42D7-AC33-39A15F3099FC}" dt="2023-02-03T13:12:32.816" v="148"/>
          <ac:spMkLst>
            <pc:docMk/>
            <pc:sldMk cId="495046140" sldId="259"/>
            <ac:spMk id="76" creationId="{7E61F402-3445-458A-9A2B-D28FD288390C}"/>
          </ac:spMkLst>
        </pc:spChg>
        <pc:spChg chg="add">
          <ac:chgData name="Aaksshay Kumandan" userId="5e3bb2722fceb2a8" providerId="Windows Live" clId="Web-{9356A5B0-EA22-42D7-AC33-39A15F3099FC}" dt="2023-02-03T13:12:32.816" v="148"/>
          <ac:spMkLst>
            <pc:docMk/>
            <pc:sldMk cId="495046140" sldId="259"/>
            <ac:spMk id="89" creationId="{A440FBE6-72B7-43D4-A8EB-FDBC35FE56C6}"/>
          </ac:spMkLst>
        </pc:spChg>
        <pc:grpChg chg="add del">
          <ac:chgData name="Aaksshay Kumandan" userId="5e3bb2722fceb2a8" providerId="Windows Live" clId="Web-{9356A5B0-EA22-42D7-AC33-39A15F3099FC}" dt="2023-02-03T13:10:01.938" v="117"/>
          <ac:grpSpMkLst>
            <pc:docMk/>
            <pc:sldMk cId="495046140" sldId="259"/>
            <ac:grpSpMk id="9" creationId="{E7DEDD00-5E71-418B-9C3C-9B71B018221A}"/>
          </ac:grpSpMkLst>
        </pc:grpChg>
        <pc:grpChg chg="add del">
          <ac:chgData name="Aaksshay Kumandan" userId="5e3bb2722fceb2a8" providerId="Windows Live" clId="Web-{9356A5B0-EA22-42D7-AC33-39A15F3099FC}" dt="2023-02-03T13:12:32.816" v="148"/>
          <ac:grpSpMkLst>
            <pc:docMk/>
            <pc:sldMk cId="495046140" sldId="259"/>
            <ac:grpSpMk id="78" creationId="{A673C096-95AE-4644-B76C-1DF1B667DC44}"/>
          </ac:grpSpMkLst>
        </pc:grpChg>
        <pc:grpChg chg="add">
          <ac:chgData name="Aaksshay Kumandan" userId="5e3bb2722fceb2a8" providerId="Windows Live" clId="Web-{9356A5B0-EA22-42D7-AC33-39A15F3099FC}" dt="2023-02-03T13:12:32.816" v="148"/>
          <ac:grpSpMkLst>
            <pc:docMk/>
            <pc:sldMk cId="495046140" sldId="259"/>
            <ac:grpSpMk id="91" creationId="{647B8492-BC4D-4046-B35A-C38E03494068}"/>
          </ac:grpSpMkLst>
        </pc:grpChg>
        <pc:graphicFrameChg chg="add mod ord modGraphic">
          <ac:chgData name="Aaksshay Kumandan" userId="5e3bb2722fceb2a8" providerId="Windows Live" clId="Web-{9356A5B0-EA22-42D7-AC33-39A15F3099FC}" dt="2023-02-03T13:12:52.629" v="150" actId="20577"/>
          <ac:graphicFrameMkLst>
            <pc:docMk/>
            <pc:sldMk cId="495046140" sldId="259"/>
            <ac:graphicFrameMk id="5" creationId="{49666364-F3D8-7C80-BF7D-BAC85FA45EF7}"/>
          </ac:graphicFrameMkLst>
        </pc:graphicFrameChg>
        <pc:picChg chg="add del mod">
          <ac:chgData name="Aaksshay Kumandan" userId="5e3bb2722fceb2a8" providerId="Windows Live" clId="Web-{9356A5B0-EA22-42D7-AC33-39A15F3099FC}" dt="2023-02-03T13:09:58.485" v="116"/>
          <ac:picMkLst>
            <pc:docMk/>
            <pc:sldMk cId="495046140" sldId="259"/>
            <ac:picMk id="38" creationId="{A4465062-3DA9-FF36-423B-686C3FC60694}"/>
          </ac:picMkLst>
        </pc:picChg>
        <pc:picChg chg="add mod">
          <ac:chgData name="Aaksshay Kumandan" userId="5e3bb2722fceb2a8" providerId="Windows Live" clId="Web-{9356A5B0-EA22-42D7-AC33-39A15F3099FC}" dt="2023-02-03T13:12:59.770" v="151" actId="14100"/>
          <ac:picMkLst>
            <pc:docMk/>
            <pc:sldMk cId="495046140" sldId="259"/>
            <ac:picMk id="71" creationId="{B8E45589-6784-1B37-FBAD-E3BF6FCAC446}"/>
          </ac:picMkLst>
        </pc:picChg>
        <pc:cxnChg chg="add del">
          <ac:chgData name="Aaksshay Kumandan" userId="5e3bb2722fceb2a8" providerId="Windows Live" clId="Web-{9356A5B0-EA22-42D7-AC33-39A15F3099FC}" dt="2023-02-03T13:12:32.816" v="148"/>
          <ac:cxnSpMkLst>
            <pc:docMk/>
            <pc:sldMk cId="495046140" sldId="259"/>
            <ac:cxnSpMk id="84" creationId="{2BE880E9-2B86-4CDB-B5B7-308745CDD19D}"/>
          </ac:cxnSpMkLst>
        </pc:cxnChg>
        <pc:cxnChg chg="add">
          <ac:chgData name="Aaksshay Kumandan" userId="5e3bb2722fceb2a8" providerId="Windows Live" clId="Web-{9356A5B0-EA22-42D7-AC33-39A15F3099FC}" dt="2023-02-03T13:12:32.816" v="148"/>
          <ac:cxnSpMkLst>
            <pc:docMk/>
            <pc:sldMk cId="495046140" sldId="259"/>
            <ac:cxnSpMk id="97" creationId="{16652DC1-CA18-4263-AC06-BAB0B05EC783}"/>
          </ac:cxnSpMkLst>
        </pc:cxnChg>
      </pc:sldChg>
      <pc:sldChg chg="addSp delSp modSp new mod setBg">
        <pc:chgData name="Aaksshay Kumandan" userId="5e3bb2722fceb2a8" providerId="Windows Live" clId="Web-{9356A5B0-EA22-42D7-AC33-39A15F3099FC}" dt="2023-02-03T13:34:56.455" v="259" actId="1076"/>
        <pc:sldMkLst>
          <pc:docMk/>
          <pc:sldMk cId="2514450051" sldId="259"/>
        </pc:sldMkLst>
        <pc:spChg chg="mod ord">
          <ac:chgData name="Aaksshay Kumandan" userId="5e3bb2722fceb2a8" providerId="Windows Live" clId="Web-{9356A5B0-EA22-42D7-AC33-39A15F3099FC}" dt="2023-02-03T13:34:03.047" v="258" actId="14100"/>
          <ac:spMkLst>
            <pc:docMk/>
            <pc:sldMk cId="2514450051" sldId="259"/>
            <ac:spMk id="2" creationId="{C3CDF02F-BB59-01A4-4813-A469F1B988B2}"/>
          </ac:spMkLst>
        </pc:spChg>
        <pc:spChg chg="del">
          <ac:chgData name="Aaksshay Kumandan" userId="5e3bb2722fceb2a8" providerId="Windows Live" clId="Web-{9356A5B0-EA22-42D7-AC33-39A15F3099FC}" dt="2023-02-03T13:33:23.640" v="252"/>
          <ac:spMkLst>
            <pc:docMk/>
            <pc:sldMk cId="2514450051" sldId="259"/>
            <ac:spMk id="3" creationId="{1FE5D344-FC6D-9AEA-1109-452F7FD9EC04}"/>
          </ac:spMkLst>
        </pc:spChg>
        <pc:spChg chg="add del">
          <ac:chgData name="Aaksshay Kumandan" userId="5e3bb2722fceb2a8" providerId="Windows Live" clId="Web-{9356A5B0-EA22-42D7-AC33-39A15F3099FC}" dt="2023-02-03T13:33:42.016" v="254"/>
          <ac:spMkLst>
            <pc:docMk/>
            <pc:sldMk cId="2514450051" sldId="259"/>
            <ac:spMk id="13" creationId="{989BE678-777B-482A-A616-FEDC47B162E5}"/>
          </ac:spMkLst>
        </pc:spChg>
        <pc:spChg chg="add del">
          <ac:chgData name="Aaksshay Kumandan" userId="5e3bb2722fceb2a8" providerId="Windows Live" clId="Web-{9356A5B0-EA22-42D7-AC33-39A15F3099FC}" dt="2023-02-03T13:33:42.016" v="254"/>
          <ac:spMkLst>
            <pc:docMk/>
            <pc:sldMk cId="2514450051" sldId="259"/>
            <ac:spMk id="19" creationId="{D28BE0C3-2102-4820-B88B-A448B1840D14}"/>
          </ac:spMkLst>
        </pc:spChg>
        <pc:spChg chg="add del">
          <ac:chgData name="Aaksshay Kumandan" userId="5e3bb2722fceb2a8" providerId="Windows Live" clId="Web-{9356A5B0-EA22-42D7-AC33-39A15F3099FC}" dt="2023-02-03T13:33:42.016" v="254"/>
          <ac:spMkLst>
            <pc:docMk/>
            <pc:sldMk cId="2514450051" sldId="259"/>
            <ac:spMk id="21" creationId="{C6A81905-F480-46A4-BC10-215D24EA1AE6}"/>
          </ac:spMkLst>
        </pc:spChg>
        <pc:spChg chg="add del">
          <ac:chgData name="Aaksshay Kumandan" userId="5e3bb2722fceb2a8" providerId="Windows Live" clId="Web-{9356A5B0-EA22-42D7-AC33-39A15F3099FC}" dt="2023-02-03T13:33:42.016" v="254"/>
          <ac:spMkLst>
            <pc:docMk/>
            <pc:sldMk cId="2514450051" sldId="259"/>
            <ac:spMk id="23" creationId="{36FD4D9D-3784-41E8-8405-A42B72F51331}"/>
          </ac:spMkLst>
        </pc:spChg>
        <pc:spChg chg="add del">
          <ac:chgData name="Aaksshay Kumandan" userId="5e3bb2722fceb2a8" providerId="Windows Live" clId="Web-{9356A5B0-EA22-42D7-AC33-39A15F3099FC}" dt="2023-02-03T13:33:42.016" v="254"/>
          <ac:spMkLst>
            <pc:docMk/>
            <pc:sldMk cId="2514450051" sldId="259"/>
            <ac:spMk id="25" creationId="{60817A52-B891-4228-A61E-0C0A57632DDA}"/>
          </ac:spMkLst>
        </pc:spChg>
        <pc:spChg chg="add">
          <ac:chgData name="Aaksshay Kumandan" userId="5e3bb2722fceb2a8" providerId="Windows Live" clId="Web-{9356A5B0-EA22-42D7-AC33-39A15F3099FC}" dt="2023-02-03T13:33:42.016" v="254"/>
          <ac:spMkLst>
            <pc:docMk/>
            <pc:sldMk cId="2514450051" sldId="259"/>
            <ac:spMk id="34" creationId="{989BE678-777B-482A-A616-FEDC47B162E5}"/>
          </ac:spMkLst>
        </pc:spChg>
        <pc:spChg chg="add">
          <ac:chgData name="Aaksshay Kumandan" userId="5e3bb2722fceb2a8" providerId="Windows Live" clId="Web-{9356A5B0-EA22-42D7-AC33-39A15F3099FC}" dt="2023-02-03T13:33:42.016" v="254"/>
          <ac:spMkLst>
            <pc:docMk/>
            <pc:sldMk cId="2514450051" sldId="259"/>
            <ac:spMk id="40" creationId="{D28BE0C3-2102-4820-B88B-A448B1840D14}"/>
          </ac:spMkLst>
        </pc:spChg>
        <pc:spChg chg="add">
          <ac:chgData name="Aaksshay Kumandan" userId="5e3bb2722fceb2a8" providerId="Windows Live" clId="Web-{9356A5B0-EA22-42D7-AC33-39A15F3099FC}" dt="2023-02-03T13:33:42.016" v="254"/>
          <ac:spMkLst>
            <pc:docMk/>
            <pc:sldMk cId="2514450051" sldId="259"/>
            <ac:spMk id="42" creationId="{A4322390-8B58-46BE-88EB-D9FD30C08743}"/>
          </ac:spMkLst>
        </pc:spChg>
        <pc:picChg chg="add mod">
          <ac:chgData name="Aaksshay Kumandan" userId="5e3bb2722fceb2a8" providerId="Windows Live" clId="Web-{9356A5B0-EA22-42D7-AC33-39A15F3099FC}" dt="2023-02-03T13:34:56.455" v="259" actId="1076"/>
          <ac:picMkLst>
            <pc:docMk/>
            <pc:sldMk cId="2514450051" sldId="259"/>
            <ac:picMk id="5" creationId="{562144C9-9937-2705-BC50-8BDE8862C0E4}"/>
          </ac:picMkLst>
        </pc:picChg>
        <pc:picChg chg="add del">
          <ac:chgData name="Aaksshay Kumandan" userId="5e3bb2722fceb2a8" providerId="Windows Live" clId="Web-{9356A5B0-EA22-42D7-AC33-39A15F3099FC}" dt="2023-02-03T13:33:42.016" v="254"/>
          <ac:picMkLst>
            <pc:docMk/>
            <pc:sldMk cId="2514450051" sldId="259"/>
            <ac:picMk id="9" creationId="{DF19BAF3-7E20-4B9D-B544-BABAEEA1FA75}"/>
          </ac:picMkLst>
        </pc:picChg>
        <pc:picChg chg="add del">
          <ac:chgData name="Aaksshay Kumandan" userId="5e3bb2722fceb2a8" providerId="Windows Live" clId="Web-{9356A5B0-EA22-42D7-AC33-39A15F3099FC}" dt="2023-02-03T13:33:42.016" v="254"/>
          <ac:picMkLst>
            <pc:docMk/>
            <pc:sldMk cId="2514450051" sldId="259"/>
            <ac:picMk id="11" creationId="{950648F4-ABCD-4DF0-8641-76CFB2354721}"/>
          </ac:picMkLst>
        </pc:picChg>
        <pc:picChg chg="add del">
          <ac:chgData name="Aaksshay Kumandan" userId="5e3bb2722fceb2a8" providerId="Windows Live" clId="Web-{9356A5B0-EA22-42D7-AC33-39A15F3099FC}" dt="2023-02-03T13:33:42.016" v="254"/>
          <ac:picMkLst>
            <pc:docMk/>
            <pc:sldMk cId="2514450051" sldId="259"/>
            <ac:picMk id="15" creationId="{CF1EB4BD-9C7E-4AA3-9681-C7EB0DA6250B}"/>
          </ac:picMkLst>
        </pc:picChg>
        <pc:picChg chg="add del">
          <ac:chgData name="Aaksshay Kumandan" userId="5e3bb2722fceb2a8" providerId="Windows Live" clId="Web-{9356A5B0-EA22-42D7-AC33-39A15F3099FC}" dt="2023-02-03T13:33:42.016" v="254"/>
          <ac:picMkLst>
            <pc:docMk/>
            <pc:sldMk cId="2514450051" sldId="259"/>
            <ac:picMk id="17" creationId="{94AAE3AA-3759-4D28-B0EF-575F25A5146C}"/>
          </ac:picMkLst>
        </pc:picChg>
        <pc:picChg chg="add">
          <ac:chgData name="Aaksshay Kumandan" userId="5e3bb2722fceb2a8" providerId="Windows Live" clId="Web-{9356A5B0-EA22-42D7-AC33-39A15F3099FC}" dt="2023-02-03T13:33:42.016" v="254"/>
          <ac:picMkLst>
            <pc:docMk/>
            <pc:sldMk cId="2514450051" sldId="259"/>
            <ac:picMk id="30" creationId="{DF19BAF3-7E20-4B9D-B544-BABAEEA1FA75}"/>
          </ac:picMkLst>
        </pc:picChg>
        <pc:picChg chg="add">
          <ac:chgData name="Aaksshay Kumandan" userId="5e3bb2722fceb2a8" providerId="Windows Live" clId="Web-{9356A5B0-EA22-42D7-AC33-39A15F3099FC}" dt="2023-02-03T13:33:42.016" v="254"/>
          <ac:picMkLst>
            <pc:docMk/>
            <pc:sldMk cId="2514450051" sldId="259"/>
            <ac:picMk id="32" creationId="{950648F4-ABCD-4DF0-8641-76CFB2354721}"/>
          </ac:picMkLst>
        </pc:picChg>
        <pc:picChg chg="add">
          <ac:chgData name="Aaksshay Kumandan" userId="5e3bb2722fceb2a8" providerId="Windows Live" clId="Web-{9356A5B0-EA22-42D7-AC33-39A15F3099FC}" dt="2023-02-03T13:33:42.016" v="254"/>
          <ac:picMkLst>
            <pc:docMk/>
            <pc:sldMk cId="2514450051" sldId="259"/>
            <ac:picMk id="36" creationId="{CF1EB4BD-9C7E-4AA3-9681-C7EB0DA6250B}"/>
          </ac:picMkLst>
        </pc:picChg>
        <pc:picChg chg="add">
          <ac:chgData name="Aaksshay Kumandan" userId="5e3bb2722fceb2a8" providerId="Windows Live" clId="Web-{9356A5B0-EA22-42D7-AC33-39A15F3099FC}" dt="2023-02-03T13:33:42.016" v="254"/>
          <ac:picMkLst>
            <pc:docMk/>
            <pc:sldMk cId="2514450051" sldId="259"/>
            <ac:picMk id="38" creationId="{94AAE3AA-3759-4D28-B0EF-575F25A5146C}"/>
          </ac:picMkLst>
        </pc:picChg>
      </pc:sldChg>
      <pc:sldChg chg="addSp delSp modSp new del">
        <pc:chgData name="Aaksshay Kumandan" userId="5e3bb2722fceb2a8" providerId="Windows Live" clId="Web-{9356A5B0-EA22-42D7-AC33-39A15F3099FC}" dt="2023-02-03T13:16:40.431" v="164"/>
        <pc:sldMkLst>
          <pc:docMk/>
          <pc:sldMk cId="3836478114" sldId="259"/>
        </pc:sldMkLst>
        <pc:spChg chg="del">
          <ac:chgData name="Aaksshay Kumandan" userId="5e3bb2722fceb2a8" providerId="Windows Live" clId="Web-{9356A5B0-EA22-42D7-AC33-39A15F3099FC}" dt="2023-02-03T13:15:14.710" v="158"/>
          <ac:spMkLst>
            <pc:docMk/>
            <pc:sldMk cId="3836478114" sldId="259"/>
            <ac:spMk id="3" creationId="{B97E0A4B-C201-62D9-2EF6-B378DF694323}"/>
          </ac:spMkLst>
        </pc:spChg>
        <pc:spChg chg="add mod">
          <ac:chgData name="Aaksshay Kumandan" userId="5e3bb2722fceb2a8" providerId="Windows Live" clId="Web-{9356A5B0-EA22-42D7-AC33-39A15F3099FC}" dt="2023-02-03T13:16:07.680" v="162"/>
          <ac:spMkLst>
            <pc:docMk/>
            <pc:sldMk cId="3836478114" sldId="259"/>
            <ac:spMk id="6" creationId="{266C9B89-4AA1-83EB-A51C-08FBC942BD44}"/>
          </ac:spMkLst>
        </pc:spChg>
        <pc:spChg chg="add mod">
          <ac:chgData name="Aaksshay Kumandan" userId="5e3bb2722fceb2a8" providerId="Windows Live" clId="Web-{9356A5B0-EA22-42D7-AC33-39A15F3099FC}" dt="2023-02-03T13:16:12.571" v="163"/>
          <ac:spMkLst>
            <pc:docMk/>
            <pc:sldMk cId="3836478114" sldId="259"/>
            <ac:spMk id="9" creationId="{CD548861-42CC-23F6-0F0E-311DD4AEB136}"/>
          </ac:spMkLst>
        </pc:spChg>
        <pc:picChg chg="add del mod ord">
          <ac:chgData name="Aaksshay Kumandan" userId="5e3bb2722fceb2a8" providerId="Windows Live" clId="Web-{9356A5B0-EA22-42D7-AC33-39A15F3099FC}" dt="2023-02-03T13:16:12.571" v="163"/>
          <ac:picMkLst>
            <pc:docMk/>
            <pc:sldMk cId="3836478114" sldId="259"/>
            <ac:picMk id="4" creationId="{6ECA3E22-42DC-30B9-50BC-1843144299C3}"/>
          </ac:picMkLst>
        </pc:picChg>
        <pc:picChg chg="add mod">
          <ac:chgData name="Aaksshay Kumandan" userId="5e3bb2722fceb2a8" providerId="Windows Live" clId="Web-{9356A5B0-EA22-42D7-AC33-39A15F3099FC}" dt="2023-02-03T13:16:07.665" v="160"/>
          <ac:picMkLst>
            <pc:docMk/>
            <pc:sldMk cId="3836478114" sldId="259"/>
            <ac:picMk id="5" creationId="{15BB300D-1844-4940-FF9C-F6A8BE43DFD1}"/>
          </ac:picMkLst>
        </pc:picChg>
      </pc:sldChg>
      <pc:sldChg chg="new">
        <pc:chgData name="Aaksshay Kumandan" userId="5e3bb2722fceb2a8" providerId="Windows Live" clId="Web-{9356A5B0-EA22-42D7-AC33-39A15F3099FC}" dt="2023-02-03T13:35:02.033" v="260"/>
        <pc:sldMkLst>
          <pc:docMk/>
          <pc:sldMk cId="527745465" sldId="260"/>
        </pc:sldMkLst>
      </pc:sldChg>
      <pc:sldMasterChg chg="del delSldLayout">
        <pc:chgData name="Aaksshay Kumandan" userId="5e3bb2722fceb2a8" providerId="Windows Live" clId="Web-{9356A5B0-EA22-42D7-AC33-39A15F3099FC}" dt="2023-02-03T13:02:28.787" v="45"/>
        <pc:sldMasterMkLst>
          <pc:docMk/>
          <pc:sldMasterMk cId="180763157" sldId="2147484000"/>
        </pc:sldMasterMkLst>
        <pc:sldLayoutChg chg="del">
          <pc:chgData name="Aaksshay Kumandan" userId="5e3bb2722fceb2a8" providerId="Windows Live" clId="Web-{9356A5B0-EA22-42D7-AC33-39A15F3099FC}" dt="2023-02-03T13:02:28.787" v="45"/>
          <pc:sldLayoutMkLst>
            <pc:docMk/>
            <pc:sldMasterMk cId="180763157" sldId="2147484000"/>
            <pc:sldLayoutMk cId="3595764070" sldId="2147483989"/>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79774113" sldId="2147483990"/>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210956955" sldId="2147483991"/>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473403058" sldId="2147483992"/>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2191913470" sldId="2147483993"/>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1347034123" sldId="2147483994"/>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948390785" sldId="2147483995"/>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3453566167" sldId="2147483996"/>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1584088497" sldId="2147483997"/>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4033860702" sldId="2147483998"/>
          </pc:sldLayoutMkLst>
        </pc:sldLayoutChg>
        <pc:sldLayoutChg chg="del">
          <pc:chgData name="Aaksshay Kumandan" userId="5e3bb2722fceb2a8" providerId="Windows Live" clId="Web-{9356A5B0-EA22-42D7-AC33-39A15F3099FC}" dt="2023-02-03T13:02:28.787" v="45"/>
          <pc:sldLayoutMkLst>
            <pc:docMk/>
            <pc:sldMasterMk cId="180763157" sldId="2147484000"/>
            <pc:sldLayoutMk cId="1407914087" sldId="2147483999"/>
          </pc:sldLayoutMkLst>
        </pc:sldLayoutChg>
      </pc:sldMasterChg>
      <pc:sldMasterChg chg="add del addSldLayout delSldLayout modSldLayout">
        <pc:chgData name="Aaksshay Kumandan" userId="5e3bb2722fceb2a8" providerId="Windows Live" clId="Web-{9356A5B0-EA22-42D7-AC33-39A15F3099FC}" dt="2023-02-03T13:02:44.913" v="48"/>
        <pc:sldMasterMkLst>
          <pc:docMk/>
          <pc:sldMasterMk cId="1728679698" sldId="2147484001"/>
        </pc:sldMasterMkLst>
        <pc:sldLayoutChg chg="add del mod replId">
          <pc:chgData name="Aaksshay Kumandan" userId="5e3bb2722fceb2a8" providerId="Windows Live" clId="Web-{9356A5B0-EA22-42D7-AC33-39A15F3099FC}" dt="2023-02-03T13:02:44.913" v="48"/>
          <pc:sldLayoutMkLst>
            <pc:docMk/>
            <pc:sldMasterMk cId="1728679698" sldId="2147484001"/>
            <pc:sldLayoutMk cId="2537196833" sldId="2147484002"/>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2133275811" sldId="2147484003"/>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1134629848" sldId="2147484004"/>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4106575865" sldId="2147484005"/>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1096173715" sldId="2147484006"/>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3666908399" sldId="2147484007"/>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1019916839" sldId="2147484008"/>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2092530152" sldId="2147484009"/>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797523565" sldId="2147484010"/>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1283434835" sldId="2147484011"/>
          </pc:sldLayoutMkLst>
        </pc:sldLayoutChg>
        <pc:sldLayoutChg chg="add del mod replId">
          <pc:chgData name="Aaksshay Kumandan" userId="5e3bb2722fceb2a8" providerId="Windows Live" clId="Web-{9356A5B0-EA22-42D7-AC33-39A15F3099FC}" dt="2023-02-03T13:02:44.913" v="48"/>
          <pc:sldLayoutMkLst>
            <pc:docMk/>
            <pc:sldMasterMk cId="1728679698" sldId="2147484001"/>
            <pc:sldLayoutMk cId="3450630803" sldId="2147484012"/>
          </pc:sldLayoutMkLst>
        </pc:sldLayoutChg>
      </pc:sldMasterChg>
      <pc:sldMasterChg chg="add del addSldLayout delSldLayout modSldLayout">
        <pc:chgData name="Aaksshay Kumandan" userId="5e3bb2722fceb2a8" providerId="Windows Live" clId="Web-{9356A5B0-EA22-42D7-AC33-39A15F3099FC}" dt="2023-02-03T13:02:49.366" v="49"/>
        <pc:sldMasterMkLst>
          <pc:docMk/>
          <pc:sldMasterMk cId="3113975409" sldId="2147484013"/>
        </pc:sldMasterMkLst>
        <pc:sldLayoutChg chg="add del mod replId">
          <pc:chgData name="Aaksshay Kumandan" userId="5e3bb2722fceb2a8" providerId="Windows Live" clId="Web-{9356A5B0-EA22-42D7-AC33-39A15F3099FC}" dt="2023-02-03T13:02:49.366" v="49"/>
          <pc:sldLayoutMkLst>
            <pc:docMk/>
            <pc:sldMasterMk cId="3113975409" sldId="2147484013"/>
            <pc:sldLayoutMk cId="2424464055" sldId="2147484014"/>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4192636484" sldId="2147484015"/>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545680128" sldId="2147484016"/>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248889561" sldId="2147484017"/>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3429086371" sldId="2147484018"/>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2095548151" sldId="2147484019"/>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751798048" sldId="2147484020"/>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4150674806" sldId="2147484021"/>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2933903031" sldId="2147484022"/>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913200629" sldId="2147484023"/>
          </pc:sldLayoutMkLst>
        </pc:sldLayoutChg>
        <pc:sldLayoutChg chg="add del mod replId">
          <pc:chgData name="Aaksshay Kumandan" userId="5e3bb2722fceb2a8" providerId="Windows Live" clId="Web-{9356A5B0-EA22-42D7-AC33-39A15F3099FC}" dt="2023-02-03T13:02:49.366" v="49"/>
          <pc:sldLayoutMkLst>
            <pc:docMk/>
            <pc:sldMasterMk cId="3113975409" sldId="2147484013"/>
            <pc:sldLayoutMk cId="2913540722" sldId="2147484024"/>
          </pc:sldLayoutMkLst>
        </pc:sldLayoutChg>
      </pc:sldMasterChg>
      <pc:sldMasterChg chg="add del addSldLayout delSldLayout modSldLayout">
        <pc:chgData name="Aaksshay Kumandan" userId="5e3bb2722fceb2a8" providerId="Windows Live" clId="Web-{9356A5B0-EA22-42D7-AC33-39A15F3099FC}" dt="2023-02-03T13:22:23.017" v="193"/>
        <pc:sldMasterMkLst>
          <pc:docMk/>
          <pc:sldMasterMk cId="3246598532" sldId="2147484025"/>
        </pc:sldMasterMkLst>
        <pc:sldLayoutChg chg="add del mod replId">
          <pc:chgData name="Aaksshay Kumandan" userId="5e3bb2722fceb2a8" providerId="Windows Live" clId="Web-{9356A5B0-EA22-42D7-AC33-39A15F3099FC}" dt="2023-02-03T13:22:23.017" v="193"/>
          <pc:sldLayoutMkLst>
            <pc:docMk/>
            <pc:sldMasterMk cId="3246598532" sldId="2147484025"/>
            <pc:sldLayoutMk cId="3557744415" sldId="2147484026"/>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2561315026" sldId="2147484027"/>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19606121" sldId="2147484028"/>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2933784405" sldId="2147484029"/>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2784207045" sldId="2147484030"/>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4267882753" sldId="2147484031"/>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2368363717" sldId="2147484032"/>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3402762413" sldId="2147484033"/>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188655541" sldId="2147484034"/>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1888904122" sldId="2147484035"/>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1260192940" sldId="2147484036"/>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1213619258" sldId="2147484037"/>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1782609155" sldId="2147484038"/>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3202244897" sldId="2147484039"/>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1925613092" sldId="2147484040"/>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1556676842" sldId="2147484041"/>
          </pc:sldLayoutMkLst>
        </pc:sldLayoutChg>
        <pc:sldLayoutChg chg="add del mod replId">
          <pc:chgData name="Aaksshay Kumandan" userId="5e3bb2722fceb2a8" providerId="Windows Live" clId="Web-{9356A5B0-EA22-42D7-AC33-39A15F3099FC}" dt="2023-02-03T13:22:23.017" v="193"/>
          <pc:sldLayoutMkLst>
            <pc:docMk/>
            <pc:sldMasterMk cId="3246598532" sldId="2147484025"/>
            <pc:sldLayoutMk cId="3934136744" sldId="2147484042"/>
          </pc:sldLayoutMkLst>
        </pc:sldLayoutChg>
      </pc:sldMasterChg>
      <pc:sldMasterChg chg="add del addSldLayout delSldLayout modSldLayout">
        <pc:chgData name="Aaksshay Kumandan" userId="5e3bb2722fceb2a8" providerId="Windows Live" clId="Web-{9356A5B0-EA22-42D7-AC33-39A15F3099FC}" dt="2023-02-03T13:22:35.236" v="196"/>
        <pc:sldMasterMkLst>
          <pc:docMk/>
          <pc:sldMasterMk cId="3292358507" sldId="2147484043"/>
        </pc:sldMasterMkLst>
        <pc:sldLayoutChg chg="add del mod replId">
          <pc:chgData name="Aaksshay Kumandan" userId="5e3bb2722fceb2a8" providerId="Windows Live" clId="Web-{9356A5B0-EA22-42D7-AC33-39A15F3099FC}" dt="2023-02-03T13:22:35.236" v="196"/>
          <pc:sldLayoutMkLst>
            <pc:docMk/>
            <pc:sldMasterMk cId="3292358507" sldId="2147484043"/>
            <pc:sldLayoutMk cId="1126289192" sldId="2147484044"/>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1518869780" sldId="2147484045"/>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850384682" sldId="2147484046"/>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1670797368" sldId="2147484047"/>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266855402" sldId="2147484048"/>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4242974019" sldId="2147484049"/>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1138474456" sldId="2147484050"/>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2062323212" sldId="2147484051"/>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1659455061" sldId="2147484052"/>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997319055" sldId="2147484053"/>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649944520" sldId="2147484054"/>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3494193987" sldId="2147484055"/>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193497982" sldId="2147484056"/>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55068683" sldId="2147484057"/>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582803054" sldId="2147484058"/>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1257824618" sldId="2147484059"/>
          </pc:sldLayoutMkLst>
        </pc:sldLayoutChg>
        <pc:sldLayoutChg chg="add del mod replId">
          <pc:chgData name="Aaksshay Kumandan" userId="5e3bb2722fceb2a8" providerId="Windows Live" clId="Web-{9356A5B0-EA22-42D7-AC33-39A15F3099FC}" dt="2023-02-03T13:22:35.236" v="196"/>
          <pc:sldLayoutMkLst>
            <pc:docMk/>
            <pc:sldMasterMk cId="3292358507" sldId="2147484043"/>
            <pc:sldLayoutMk cId="1723483104" sldId="2147484060"/>
          </pc:sldLayoutMkLst>
        </pc:sldLayoutChg>
      </pc:sldMasterChg>
      <pc:sldMasterChg chg="add del addSldLayout delSldLayout modSldLayout">
        <pc:chgData name="Aaksshay Kumandan" userId="5e3bb2722fceb2a8" providerId="Windows Live" clId="Web-{9356A5B0-EA22-42D7-AC33-39A15F3099FC}" dt="2023-02-03T13:27:56.086" v="227"/>
        <pc:sldMasterMkLst>
          <pc:docMk/>
          <pc:sldMasterMk cId="1919927086" sldId="2147484061"/>
        </pc:sldMasterMkLst>
        <pc:sldLayoutChg chg="add del mod replId">
          <pc:chgData name="Aaksshay Kumandan" userId="5e3bb2722fceb2a8" providerId="Windows Live" clId="Web-{9356A5B0-EA22-42D7-AC33-39A15F3099FC}" dt="2023-02-03T13:27:56.086" v="227"/>
          <pc:sldLayoutMkLst>
            <pc:docMk/>
            <pc:sldMasterMk cId="1919927086" sldId="2147484061"/>
            <pc:sldLayoutMk cId="624762609" sldId="2147484062"/>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1582110795" sldId="2147484063"/>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2468141353" sldId="2147484064"/>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2793853900" sldId="2147484065"/>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277742408" sldId="2147484066"/>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2281901095" sldId="2147484067"/>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1593474768" sldId="2147484068"/>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797111214" sldId="2147484069"/>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3608302813" sldId="2147484070"/>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2984350391" sldId="2147484071"/>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954054703" sldId="2147484072"/>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955708888" sldId="2147484073"/>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4222477719" sldId="2147484074"/>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2456366668" sldId="2147484075"/>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1703146863" sldId="2147484076"/>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3401753633" sldId="2147484077"/>
          </pc:sldLayoutMkLst>
        </pc:sldLayoutChg>
        <pc:sldLayoutChg chg="add del mod replId">
          <pc:chgData name="Aaksshay Kumandan" userId="5e3bb2722fceb2a8" providerId="Windows Live" clId="Web-{9356A5B0-EA22-42D7-AC33-39A15F3099FC}" dt="2023-02-03T13:27:56.086" v="227"/>
          <pc:sldLayoutMkLst>
            <pc:docMk/>
            <pc:sldMasterMk cId="1919927086" sldId="2147484061"/>
            <pc:sldLayoutMk cId="3702903039" sldId="2147484078"/>
          </pc:sldLayoutMkLst>
        </pc:sldLayoutChg>
      </pc:sldMasterChg>
      <pc:sldMasterChg chg="add addSldLayout modSldLayout">
        <pc:chgData name="Aaksshay Kumandan" userId="5e3bb2722fceb2a8" providerId="Windows Live" clId="Web-{9356A5B0-EA22-42D7-AC33-39A15F3099FC}" dt="2023-02-03T13:27:56.086" v="227"/>
        <pc:sldMasterMkLst>
          <pc:docMk/>
          <pc:sldMasterMk cId="3260216408" sldId="2147484079"/>
        </pc:sldMasterMkLst>
        <pc:sldLayoutChg chg="add mod replId">
          <pc:chgData name="Aaksshay Kumandan" userId="5e3bb2722fceb2a8" providerId="Windows Live" clId="Web-{9356A5B0-EA22-42D7-AC33-39A15F3099FC}" dt="2023-02-03T13:27:56.086" v="227"/>
          <pc:sldLayoutMkLst>
            <pc:docMk/>
            <pc:sldMasterMk cId="3260216408" sldId="2147484079"/>
            <pc:sldLayoutMk cId="3312878129" sldId="2147484080"/>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985863468" sldId="2147484081"/>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2708546149" sldId="2147484082"/>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3068237967" sldId="2147484083"/>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2255810533" sldId="2147484084"/>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2555389867" sldId="2147484085"/>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1331534835" sldId="2147484086"/>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445674099" sldId="2147484087"/>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2416474714" sldId="2147484088"/>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1530178559" sldId="2147484089"/>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247253575" sldId="2147484090"/>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2410369426" sldId="2147484091"/>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2540873572" sldId="2147484092"/>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80462236" sldId="2147484093"/>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2580975019" sldId="2147484094"/>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2850541864" sldId="2147484095"/>
          </pc:sldLayoutMkLst>
        </pc:sldLayoutChg>
        <pc:sldLayoutChg chg="add mod replId">
          <pc:chgData name="Aaksshay Kumandan" userId="5e3bb2722fceb2a8" providerId="Windows Live" clId="Web-{9356A5B0-EA22-42D7-AC33-39A15F3099FC}" dt="2023-02-03T13:27:56.086" v="227"/>
          <pc:sldLayoutMkLst>
            <pc:docMk/>
            <pc:sldMasterMk cId="3260216408" sldId="2147484079"/>
            <pc:sldLayoutMk cId="3630955496" sldId="2147484096"/>
          </pc:sldLayoutMkLst>
        </pc:sldLayoutChg>
      </pc:sldMasterChg>
    </pc:docChg>
  </pc:docChgLst>
  <pc:docChgLst>
    <pc:chgData name="Aaksshay Kumandan" userId="5e3bb2722fceb2a8" providerId="Windows Live" clId="Web-{3D52AF24-C799-4946-897D-8B2388FB1C84}"/>
    <pc:docChg chg="modSld">
      <pc:chgData name="Aaksshay Kumandan" userId="5e3bb2722fceb2a8" providerId="Windows Live" clId="Web-{3D52AF24-C799-4946-897D-8B2388FB1C84}" dt="2023-02-06T07:12:38.216" v="29" actId="20577"/>
      <pc:docMkLst>
        <pc:docMk/>
      </pc:docMkLst>
      <pc:sldChg chg="modSp">
        <pc:chgData name="Aaksshay Kumandan" userId="5e3bb2722fceb2a8" providerId="Windows Live" clId="Web-{3D52AF24-C799-4946-897D-8B2388FB1C84}" dt="2023-02-06T07:12:38.216" v="29" actId="20577"/>
        <pc:sldMkLst>
          <pc:docMk/>
          <pc:sldMk cId="1288098955" sldId="265"/>
        </pc:sldMkLst>
        <pc:spChg chg="mod">
          <ac:chgData name="Aaksshay Kumandan" userId="5e3bb2722fceb2a8" providerId="Windows Live" clId="Web-{3D52AF24-C799-4946-897D-8B2388FB1C84}" dt="2023-02-06T07:12:38.216" v="29" actId="20577"/>
          <ac:spMkLst>
            <pc:docMk/>
            <pc:sldMk cId="1288098955" sldId="265"/>
            <ac:spMk id="3" creationId="{9E9E4916-6442-AF44-48CF-976B4899DFAB}"/>
          </ac:spMkLst>
        </pc:spChg>
      </pc:sldChg>
    </pc:docChg>
  </pc:docChgLst>
  <pc:docChgLst>
    <pc:chgData name="Aaksshay Kumandan" userId="5e3bb2722fceb2a8" providerId="Windows Live" clId="Web-{21F7C1FD-2E54-4AA2-8C42-C45B2DBF18BB}"/>
    <pc:docChg chg="modSld">
      <pc:chgData name="Aaksshay Kumandan" userId="5e3bb2722fceb2a8" providerId="Windows Live" clId="Web-{21F7C1FD-2E54-4AA2-8C42-C45B2DBF18BB}" dt="2023-02-06T08:19:47.658" v="3"/>
      <pc:docMkLst>
        <pc:docMk/>
      </pc:docMkLst>
      <pc:sldChg chg="addSp modSp mod setBg">
        <pc:chgData name="Aaksshay Kumandan" userId="5e3bb2722fceb2a8" providerId="Windows Live" clId="Web-{21F7C1FD-2E54-4AA2-8C42-C45B2DBF18BB}" dt="2023-02-06T08:19:47.658" v="3"/>
        <pc:sldMkLst>
          <pc:docMk/>
          <pc:sldMk cId="1288098955" sldId="265"/>
        </pc:sldMkLst>
        <pc:spChg chg="mod">
          <ac:chgData name="Aaksshay Kumandan" userId="5e3bb2722fceb2a8" providerId="Windows Live" clId="Web-{21F7C1FD-2E54-4AA2-8C42-C45B2DBF18BB}" dt="2023-02-06T08:19:47.658" v="3"/>
          <ac:spMkLst>
            <pc:docMk/>
            <pc:sldMk cId="1288098955" sldId="265"/>
            <ac:spMk id="2" creationId="{A1FA6B8C-D549-029D-5266-132FF71B2CA4}"/>
          </ac:spMkLst>
        </pc:spChg>
        <pc:spChg chg="mod ord">
          <ac:chgData name="Aaksshay Kumandan" userId="5e3bb2722fceb2a8" providerId="Windows Live" clId="Web-{21F7C1FD-2E54-4AA2-8C42-C45B2DBF18BB}" dt="2023-02-06T08:19:47.658" v="3"/>
          <ac:spMkLst>
            <pc:docMk/>
            <pc:sldMk cId="1288098955" sldId="265"/>
            <ac:spMk id="3" creationId="{9E9E4916-6442-AF44-48CF-976B4899DFAB}"/>
          </ac:spMkLst>
        </pc:spChg>
        <pc:spChg chg="add">
          <ac:chgData name="Aaksshay Kumandan" userId="5e3bb2722fceb2a8" providerId="Windows Live" clId="Web-{21F7C1FD-2E54-4AA2-8C42-C45B2DBF18BB}" dt="2023-02-06T08:19:47.658" v="3"/>
          <ac:spMkLst>
            <pc:docMk/>
            <pc:sldMk cId="1288098955" sldId="265"/>
            <ac:spMk id="9" creationId="{C8A3C342-1D03-412F-8DD3-BF519E8E0AE9}"/>
          </ac:spMkLst>
        </pc:spChg>
        <pc:spChg chg="add">
          <ac:chgData name="Aaksshay Kumandan" userId="5e3bb2722fceb2a8" providerId="Windows Live" clId="Web-{21F7C1FD-2E54-4AA2-8C42-C45B2DBF18BB}" dt="2023-02-06T08:19:47.658" v="3"/>
          <ac:spMkLst>
            <pc:docMk/>
            <pc:sldMk cId="1288098955" sldId="265"/>
            <ac:spMk id="11" creationId="{81CC9B02-E087-4350-AEBD-2C3CF001AF01}"/>
          </ac:spMkLst>
        </pc:spChg>
        <pc:spChg chg="add">
          <ac:chgData name="Aaksshay Kumandan" userId="5e3bb2722fceb2a8" providerId="Windows Live" clId="Web-{21F7C1FD-2E54-4AA2-8C42-C45B2DBF18BB}" dt="2023-02-06T08:19:47.658" v="3"/>
          <ac:spMkLst>
            <pc:docMk/>
            <pc:sldMk cId="1288098955" sldId="265"/>
            <ac:spMk id="13" creationId="{D6F18ACE-6E82-4ADC-8A2F-A1771B309B16}"/>
          </ac:spMkLst>
        </pc:spChg>
        <pc:picChg chg="add mod">
          <ac:chgData name="Aaksshay Kumandan" userId="5e3bb2722fceb2a8" providerId="Windows Live" clId="Web-{21F7C1FD-2E54-4AA2-8C42-C45B2DBF18BB}" dt="2023-02-06T08:19:47.658" v="3"/>
          <ac:picMkLst>
            <pc:docMk/>
            <pc:sldMk cId="1288098955" sldId="265"/>
            <ac:picMk id="4" creationId="{68FC5DB4-2B6A-67EB-BDFE-04F701CB97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287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017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725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0369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087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0462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80975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0541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3095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586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0854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823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581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5538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153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4567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6474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60216408"/>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 id="214748409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herlund.blogspot.com/2018/11/the-history-evolution-and-growth-of.html"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fr.wikipedia.org/wiki/Discovery_Science_(Franc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guru99.com/best-data-visualization-tool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pedometria.org/cursos/geoprocessamento/01-objetivos/"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guru99.com/what-is-big-data.html" TargetMode="External"/><Relationship Id="rId4" Type="http://schemas.openxmlformats.org/officeDocument/2006/relationships/hyperlink" Target="http://insightextractor.com/2015/12/22/great-read-doing-data-science-at-twitter-datascience-analytic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00195-59DE-BA68-9416-4E9895F4CECF}"/>
              </a:ext>
            </a:extLst>
          </p:cNvPr>
          <p:cNvSpPr>
            <a:spLocks noGrp="1"/>
          </p:cNvSpPr>
          <p:nvPr>
            <p:ph type="ctrTitle"/>
          </p:nvPr>
        </p:nvSpPr>
        <p:spPr>
          <a:xfrm>
            <a:off x="4872012" y="1447800"/>
            <a:ext cx="5222325" cy="3329581"/>
          </a:xfrm>
        </p:spPr>
        <p:txBody>
          <a:bodyPr vert="horz" lIns="91440" tIns="45720" rIns="91440" bIns="45720" rtlCol="0" anchorCtr="0">
            <a:normAutofit/>
          </a:bodyPr>
          <a:lstStyle/>
          <a:p>
            <a:pPr>
              <a:lnSpc>
                <a:spcPct val="90000"/>
              </a:lnSpc>
            </a:pPr>
            <a:r>
              <a:rPr lang="en-US" sz="2900" b="1" kern="1200" cap="none">
                <a:solidFill>
                  <a:srgbClr val="EBEBEB"/>
                </a:solidFill>
                <a:latin typeface="Times New Roman"/>
                <a:cs typeface="Times New Roman"/>
              </a:rPr>
              <a:t>GANDHI INSTITUTE OF SCIENCE AND TECHNOLOGY </a:t>
            </a:r>
            <a:br>
              <a:rPr lang="en-US" sz="2900" b="1" kern="1200" cap="none">
                <a:solidFill>
                  <a:srgbClr val="EBEBEB"/>
                </a:solidFill>
                <a:latin typeface="Times New Roman"/>
              </a:rPr>
            </a:br>
            <a:r>
              <a:rPr lang="en-US" sz="2900" b="1" kern="1200" cap="none">
                <a:solidFill>
                  <a:srgbClr val="EBEBEB"/>
                </a:solidFill>
                <a:latin typeface="Times New Roman"/>
                <a:cs typeface="Times New Roman"/>
              </a:rPr>
              <a:t>KHOLIGUDA RAYAGADA </a:t>
            </a:r>
            <a:br>
              <a:rPr lang="en-US" sz="2900" b="1" kern="1200" cap="none">
                <a:solidFill>
                  <a:srgbClr val="EBEBEB"/>
                </a:solidFill>
                <a:latin typeface="Times New Roman"/>
              </a:rPr>
            </a:br>
            <a:br>
              <a:rPr lang="en-US" sz="2900" b="1" kern="1200" cap="none">
                <a:solidFill>
                  <a:srgbClr val="EBEBEB"/>
                </a:solidFill>
                <a:latin typeface="Times New Roman"/>
              </a:rPr>
            </a:br>
            <a:r>
              <a:rPr lang="en-US" sz="2900" b="1" kern="1200" cap="none">
                <a:solidFill>
                  <a:srgbClr val="EBEBEB"/>
                </a:solidFill>
                <a:latin typeface="Times New Roman"/>
                <a:cs typeface="Times New Roman"/>
              </a:rPr>
              <a:t>SEMINAR : DATA SCIENCE</a:t>
            </a:r>
          </a:p>
        </p:txBody>
      </p:sp>
      <p:sp>
        <p:nvSpPr>
          <p:cNvPr id="3" name="Subtitle 2">
            <a:extLst>
              <a:ext uri="{FF2B5EF4-FFF2-40B4-BE49-F238E27FC236}">
                <a16:creationId xmlns:a16="http://schemas.microsoft.com/office/drawing/2014/main" id="{C8BEC5D8-915D-BB41-CF98-1ED333E24FB3}"/>
              </a:ext>
            </a:extLst>
          </p:cNvPr>
          <p:cNvSpPr>
            <a:spLocks noGrp="1"/>
          </p:cNvSpPr>
          <p:nvPr>
            <p:ph type="subTitle" idx="1"/>
          </p:nvPr>
        </p:nvSpPr>
        <p:spPr>
          <a:xfrm>
            <a:off x="4872012" y="4777380"/>
            <a:ext cx="5222326" cy="861420"/>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500" b="1" i="1" spc="20">
                <a:solidFill>
                  <a:schemeClr val="tx2">
                    <a:lumMod val="40000"/>
                    <a:lumOff val="60000"/>
                  </a:schemeClr>
                </a:solidFill>
                <a:latin typeface="Times New Roman"/>
                <a:cs typeface="Times New Roman"/>
              </a:rPr>
              <a:t>M.SATYA SAI CHOUDHURY</a:t>
            </a:r>
          </a:p>
          <a:p>
            <a:pPr indent="-228600">
              <a:lnSpc>
                <a:spcPct val="90000"/>
              </a:lnSpc>
              <a:spcAft>
                <a:spcPts val="600"/>
              </a:spcAft>
              <a:buFont typeface="Arial" panose="020B0604020202020204" pitchFamily="34" charset="0"/>
              <a:buChar char="•"/>
            </a:pPr>
            <a:r>
              <a:rPr lang="en-US" sz="500" b="1" i="1" spc="20">
                <a:solidFill>
                  <a:schemeClr val="tx2">
                    <a:lumMod val="40000"/>
                    <a:lumOff val="60000"/>
                  </a:schemeClr>
                </a:solidFill>
                <a:latin typeface="Times New Roman"/>
                <a:cs typeface="Times New Roman"/>
              </a:rPr>
              <a:t>B.Tech  FINAL YEAR  CSE </a:t>
            </a:r>
          </a:p>
          <a:p>
            <a:pPr indent="-228600">
              <a:lnSpc>
                <a:spcPct val="90000"/>
              </a:lnSpc>
              <a:spcAft>
                <a:spcPts val="600"/>
              </a:spcAft>
              <a:buFont typeface="Arial" panose="020B0604020202020204" pitchFamily="34" charset="0"/>
              <a:buChar char="•"/>
            </a:pPr>
            <a:r>
              <a:rPr lang="en-US" sz="500" b="1" i="1" spc="20">
                <a:solidFill>
                  <a:schemeClr val="tx2">
                    <a:lumMod val="40000"/>
                    <a:lumOff val="60000"/>
                  </a:schemeClr>
                </a:solidFill>
                <a:latin typeface="Times New Roman"/>
                <a:cs typeface="Times New Roman"/>
              </a:rPr>
              <a:t>REGD NO :1901317070</a:t>
            </a:r>
          </a:p>
          <a:p>
            <a:pPr indent="-228600">
              <a:lnSpc>
                <a:spcPct val="90000"/>
              </a:lnSpc>
              <a:spcAft>
                <a:spcPts val="600"/>
              </a:spcAft>
              <a:buFont typeface="Arial" panose="020B0604020202020204" pitchFamily="34" charset="0"/>
              <a:buChar char="•"/>
            </a:pPr>
            <a:endParaRPr lang="en-US" sz="500" b="1" i="1" spc="20">
              <a:solidFill>
                <a:schemeClr val="tx2">
                  <a:lumMod val="40000"/>
                  <a:lumOff val="60000"/>
                </a:schemeClr>
              </a:solidFill>
              <a:latin typeface="Times New Roman"/>
              <a:cs typeface="Times New Roman"/>
            </a:endParaRP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Company name&#10;&#10;Description automatically generated">
            <a:extLst>
              <a:ext uri="{FF2B5EF4-FFF2-40B4-BE49-F238E27FC236}">
                <a16:creationId xmlns:a16="http://schemas.microsoft.com/office/drawing/2014/main" id="{B92AF946-8599-2A95-8823-36B22C023A95}"/>
              </a:ext>
            </a:extLst>
          </p:cNvPr>
          <p:cNvPicPr>
            <a:picLocks noChangeAspect="1"/>
          </p:cNvPicPr>
          <p:nvPr/>
        </p:nvPicPr>
        <p:blipFill rotWithShape="1">
          <a:blip r:embed="rId2"/>
          <a:srcRect l="28325" r="31553"/>
          <a:stretch/>
        </p:blipFill>
        <p:spPr>
          <a:xfrm>
            <a:off x="852226" y="1447800"/>
            <a:ext cx="2526864" cy="4191000"/>
          </a:xfrm>
          <a:prstGeom prst="rect">
            <a:avLst/>
          </a:prstGeom>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46262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4298B9F2-719D-DA0C-A4AC-EB3358F6A6A0}"/>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B262AB09-26D3-CC41-5F2B-A36562D6934B}"/>
              </a:ext>
            </a:extLst>
          </p:cNvPr>
          <p:cNvSpPr>
            <a:spLocks noGrp="1"/>
          </p:cNvSpPr>
          <p:nvPr>
            <p:ph type="title"/>
          </p:nvPr>
        </p:nvSpPr>
        <p:spPr>
          <a:xfrm>
            <a:off x="646111" y="452718"/>
            <a:ext cx="9404723" cy="1400530"/>
          </a:xfrm>
        </p:spPr>
        <p:txBody>
          <a:bodyPr>
            <a:normAutofit/>
          </a:bodyPr>
          <a:lstStyle/>
          <a:p>
            <a:r>
              <a:rPr lang="en-US" b="1" i="1">
                <a:latin typeface="Times New Roman"/>
                <a:cs typeface="Times New Roman"/>
              </a:rPr>
              <a:t>Deep Learning</a:t>
            </a:r>
          </a:p>
          <a:p>
            <a:endParaRPr lang="en-US" b="1" i="1">
              <a:latin typeface="Times New Roman"/>
              <a:cs typeface="Times New Roman"/>
            </a:endParaRPr>
          </a:p>
        </p:txBody>
      </p:sp>
      <p:sp>
        <p:nvSpPr>
          <p:cNvPr id="3" name="Content Placeholder 2">
            <a:extLst>
              <a:ext uri="{FF2B5EF4-FFF2-40B4-BE49-F238E27FC236}">
                <a16:creationId xmlns:a16="http://schemas.microsoft.com/office/drawing/2014/main" id="{826758A5-C148-F3FE-B80E-F4C22E33E1CC}"/>
              </a:ext>
            </a:extLst>
          </p:cNvPr>
          <p:cNvSpPr>
            <a:spLocks noGrp="1"/>
          </p:cNvSpPr>
          <p:nvPr>
            <p:ph idx="1"/>
          </p:nvPr>
        </p:nvSpPr>
        <p:spPr>
          <a:xfrm>
            <a:off x="1103312" y="2052918"/>
            <a:ext cx="8946541" cy="4195481"/>
          </a:xfrm>
        </p:spPr>
        <p:txBody>
          <a:bodyPr vert="horz" lIns="91440" tIns="45720" rIns="91440" bIns="45720" rtlCol="0" anchor="t">
            <a:normAutofit/>
          </a:bodyPr>
          <a:lstStyle/>
          <a:p>
            <a:r>
              <a:rPr lang="en-US" sz="2800" b="1" i="1" dirty="0">
                <a:solidFill>
                  <a:srgbClr val="FFFF00"/>
                </a:solidFill>
                <a:latin typeface="Times New Roman"/>
                <a:ea typeface="+mj-lt"/>
                <a:cs typeface="+mj-lt"/>
              </a:rPr>
              <a:t>Deep learning defined Deep learning is a subset of machine learning (ML), where artificial neural networks—algorithms modeled to work like the human brain—learn from large amounts of data. How does deep learning work? Deep learning is powered by layers of neural networks, which are algorithms loosely modeled on the way human brains work.</a:t>
            </a:r>
            <a:endParaRPr lang="en-US" sz="2800" b="1" i="1">
              <a:solidFill>
                <a:srgbClr val="FFFF00"/>
              </a:solidFill>
              <a:latin typeface="Times New Roman"/>
              <a:cs typeface="Times New Roman"/>
            </a:endParaRPr>
          </a:p>
        </p:txBody>
      </p:sp>
      <p:sp>
        <p:nvSpPr>
          <p:cNvPr id="6" name="TextBox 5">
            <a:extLst>
              <a:ext uri="{FF2B5EF4-FFF2-40B4-BE49-F238E27FC236}">
                <a16:creationId xmlns:a16="http://schemas.microsoft.com/office/drawing/2014/main" id="{28769FBB-16E8-FC4B-0E16-9C47D08C8916}"/>
              </a:ext>
            </a:extLst>
          </p:cNvPr>
          <p:cNvSpPr txBox="1"/>
          <p:nvPr/>
        </p:nvSpPr>
        <p:spPr>
          <a:xfrm>
            <a:off x="9631684" y="6657944"/>
            <a:ext cx="25603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409421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C0CB0-0E3C-9FA2-7AD9-B44DCEF153A1}"/>
              </a:ext>
            </a:extLst>
          </p:cNvPr>
          <p:cNvSpPr>
            <a:spLocks noGrp="1"/>
          </p:cNvSpPr>
          <p:nvPr>
            <p:ph type="title"/>
          </p:nvPr>
        </p:nvSpPr>
        <p:spPr>
          <a:xfrm>
            <a:off x="648930" y="629266"/>
            <a:ext cx="6188190" cy="1622321"/>
          </a:xfrm>
        </p:spPr>
        <p:txBody>
          <a:bodyPr>
            <a:normAutofit/>
          </a:bodyPr>
          <a:lstStyle/>
          <a:p>
            <a:r>
              <a:rPr lang="en-US" b="1" i="1">
                <a:solidFill>
                  <a:srgbClr val="EBEBEB"/>
                </a:solidFill>
                <a:latin typeface="Times New Roman"/>
                <a:cs typeface="Times New Roman"/>
              </a:rPr>
              <a:t>What is Data Science process</a:t>
            </a:r>
          </a:p>
        </p:txBody>
      </p:sp>
      <p:sp>
        <p:nvSpPr>
          <p:cNvPr id="10" name="Content Placeholder 2">
            <a:extLst>
              <a:ext uri="{FF2B5EF4-FFF2-40B4-BE49-F238E27FC236}">
                <a16:creationId xmlns:a16="http://schemas.microsoft.com/office/drawing/2014/main" id="{B385B72B-52B0-5C79-1941-F44A21B8FE12}"/>
              </a:ext>
            </a:extLst>
          </p:cNvPr>
          <p:cNvSpPr>
            <a:spLocks noGrp="1"/>
          </p:cNvSpPr>
          <p:nvPr>
            <p:ph idx="1"/>
          </p:nvPr>
        </p:nvSpPr>
        <p:spPr>
          <a:xfrm>
            <a:off x="648930" y="2438400"/>
            <a:ext cx="6188189" cy="3785419"/>
          </a:xfrm>
        </p:spPr>
        <p:txBody>
          <a:bodyPr vert="horz" lIns="91440" tIns="45720" rIns="91440" bIns="45720" rtlCol="0">
            <a:normAutofit/>
          </a:bodyPr>
          <a:lstStyle/>
          <a:p>
            <a:pPr>
              <a:buFont typeface="Wingdings 3"/>
              <a:buChar char=""/>
            </a:pPr>
            <a:r>
              <a:rPr lang="en-US" b="1" i="1">
                <a:solidFill>
                  <a:srgbClr val="FFFFFF"/>
                </a:solidFill>
                <a:ea typeface="+mj-lt"/>
                <a:cs typeface="+mj-lt"/>
              </a:rPr>
              <a:t>F</a:t>
            </a:r>
            <a:r>
              <a:rPr lang="en-US" b="1" i="1">
                <a:solidFill>
                  <a:srgbClr val="FFFFFF"/>
                </a:solidFill>
                <a:latin typeface="Times New Roman"/>
                <a:ea typeface="+mj-lt"/>
                <a:cs typeface="+mj-lt"/>
              </a:rPr>
              <a:t>rame the problem</a:t>
            </a:r>
            <a:endParaRPr lang="en-US" b="1" i="1">
              <a:solidFill>
                <a:srgbClr val="FFFFFF"/>
              </a:solidFill>
              <a:latin typeface="Times New Roman"/>
              <a:cs typeface="Times New Roman"/>
            </a:endParaRPr>
          </a:p>
          <a:p>
            <a:pPr>
              <a:buFont typeface="Wingdings 3"/>
              <a:buChar char=""/>
            </a:pPr>
            <a:r>
              <a:rPr lang="en-US" b="1" i="1">
                <a:solidFill>
                  <a:srgbClr val="FFFFFF"/>
                </a:solidFill>
                <a:latin typeface="Times New Roman"/>
                <a:ea typeface="+mj-lt"/>
                <a:cs typeface="+mj-lt"/>
              </a:rPr>
              <a:t>Collect the raw data needed for your problem</a:t>
            </a:r>
            <a:endParaRPr lang="en-US" b="1" i="1">
              <a:solidFill>
                <a:srgbClr val="FFFFFF"/>
              </a:solidFill>
              <a:latin typeface="Times New Roman"/>
              <a:cs typeface="Times New Roman"/>
            </a:endParaRPr>
          </a:p>
          <a:p>
            <a:pPr>
              <a:buFont typeface="Wingdings 3"/>
              <a:buChar char=""/>
            </a:pPr>
            <a:r>
              <a:rPr lang="en-US" b="1" i="1">
                <a:solidFill>
                  <a:srgbClr val="FFFFFF"/>
                </a:solidFill>
                <a:latin typeface="Times New Roman"/>
                <a:ea typeface="+mj-lt"/>
                <a:cs typeface="+mj-lt"/>
              </a:rPr>
              <a:t>Process the data for analysis</a:t>
            </a:r>
            <a:endParaRPr lang="en-US" b="1" i="1">
              <a:solidFill>
                <a:srgbClr val="FFFFFF"/>
              </a:solidFill>
              <a:latin typeface="Times New Roman"/>
              <a:cs typeface="Times New Roman"/>
            </a:endParaRPr>
          </a:p>
          <a:p>
            <a:pPr>
              <a:buFont typeface="Wingdings 3"/>
              <a:buChar char=""/>
            </a:pPr>
            <a:r>
              <a:rPr lang="en-US" b="1" i="1">
                <a:solidFill>
                  <a:srgbClr val="FFFFFF"/>
                </a:solidFill>
                <a:latin typeface="Times New Roman"/>
                <a:ea typeface="+mj-lt"/>
                <a:cs typeface="+mj-lt"/>
              </a:rPr>
              <a:t>Explore the data</a:t>
            </a:r>
            <a:endParaRPr lang="en-US" b="1" i="1">
              <a:solidFill>
                <a:srgbClr val="FFFFFF"/>
              </a:solidFill>
              <a:latin typeface="Times New Roman"/>
              <a:cs typeface="Times New Roman"/>
            </a:endParaRPr>
          </a:p>
          <a:p>
            <a:pPr>
              <a:buFont typeface="Wingdings 3"/>
              <a:buChar char=""/>
            </a:pPr>
            <a:r>
              <a:rPr lang="en-US" b="1" i="1">
                <a:solidFill>
                  <a:srgbClr val="FFFFFF"/>
                </a:solidFill>
                <a:latin typeface="Times New Roman"/>
                <a:ea typeface="+mj-lt"/>
                <a:cs typeface="+mj-lt"/>
              </a:rPr>
              <a:t>Perform in-depth analysis</a:t>
            </a:r>
            <a:endParaRPr lang="en-US" b="1" i="1">
              <a:solidFill>
                <a:srgbClr val="FFFFFF"/>
              </a:solidFill>
              <a:latin typeface="Times New Roman"/>
              <a:cs typeface="Times New Roman"/>
            </a:endParaRPr>
          </a:p>
          <a:p>
            <a:pPr>
              <a:buFont typeface="Wingdings 3"/>
              <a:buChar char=""/>
            </a:pPr>
            <a:r>
              <a:rPr lang="en-US" b="1" i="1">
                <a:solidFill>
                  <a:srgbClr val="FFFFFF"/>
                </a:solidFill>
                <a:latin typeface="Times New Roman"/>
                <a:ea typeface="+mj-lt"/>
                <a:cs typeface="+mj-lt"/>
              </a:rPr>
              <a:t>Communicate results of the analysis </a:t>
            </a:r>
            <a:endParaRPr lang="en-US" b="1" i="1">
              <a:solidFill>
                <a:srgbClr val="FFFFFF"/>
              </a:solidFill>
              <a:latin typeface="Times New Roman"/>
              <a:cs typeface="Times New Roman"/>
            </a:endParaRPr>
          </a:p>
          <a:p>
            <a:pPr marL="0" indent="0">
              <a:buNone/>
            </a:pPr>
            <a:endParaRPr lang="en-US" b="1" i="1">
              <a:solidFill>
                <a:srgbClr val="FFFFFF"/>
              </a:solidFill>
              <a:latin typeface="Times New Roman"/>
              <a:cs typeface="Times New Roman"/>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80DAF11-4A09-83D6-E213-C0D75DEB82D4}"/>
              </a:ext>
            </a:extLst>
          </p:cNvPr>
          <p:cNvPicPr>
            <a:picLocks noChangeAspect="1"/>
          </p:cNvPicPr>
          <p:nvPr/>
        </p:nvPicPr>
        <p:blipFill rotWithShape="1">
          <a:blip r:embed="rId3"/>
          <a:srcRect l="18638" r="1900"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7321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E2F3-A2C6-F49B-C288-2D5731EFF287}"/>
              </a:ext>
            </a:extLst>
          </p:cNvPr>
          <p:cNvSpPr>
            <a:spLocks noGrp="1"/>
          </p:cNvSpPr>
          <p:nvPr>
            <p:ph type="title"/>
          </p:nvPr>
        </p:nvSpPr>
        <p:spPr>
          <a:xfrm>
            <a:off x="648930" y="629266"/>
            <a:ext cx="9252154" cy="1223983"/>
          </a:xfrm>
        </p:spPr>
        <p:txBody>
          <a:bodyPr>
            <a:normAutofit/>
          </a:bodyPr>
          <a:lstStyle/>
          <a:p>
            <a:r>
              <a:rPr lang="en-US" b="1" i="1" dirty="0">
                <a:latin typeface="Times New Roman"/>
                <a:cs typeface="Times New Roman"/>
              </a:rPr>
              <a:t>Discovery</a:t>
            </a:r>
          </a:p>
          <a:p>
            <a:endParaRPr lang="en-US" dirty="0"/>
          </a:p>
        </p:txBody>
      </p:sp>
      <p:sp>
        <p:nvSpPr>
          <p:cNvPr id="3" name="Content Placeholder 2">
            <a:extLst>
              <a:ext uri="{FF2B5EF4-FFF2-40B4-BE49-F238E27FC236}">
                <a16:creationId xmlns:a16="http://schemas.microsoft.com/office/drawing/2014/main" id="{8E77E59B-C774-FA44-E5B8-CD1659365EA2}"/>
              </a:ext>
            </a:extLst>
          </p:cNvPr>
          <p:cNvSpPr>
            <a:spLocks noGrp="1"/>
          </p:cNvSpPr>
          <p:nvPr>
            <p:ph idx="1"/>
          </p:nvPr>
        </p:nvSpPr>
        <p:spPr>
          <a:xfrm>
            <a:off x="1103311" y="2052214"/>
            <a:ext cx="4338409" cy="4196185"/>
          </a:xfrm>
        </p:spPr>
        <p:txBody>
          <a:bodyPr vert="horz" lIns="91440" tIns="45720" rIns="91440" bIns="45720" rtlCol="0">
            <a:normAutofit/>
          </a:bodyPr>
          <a:lstStyle/>
          <a:p>
            <a:r>
              <a:rPr lang="en-US" b="1" i="1">
                <a:latin typeface="Times New Roman"/>
                <a:ea typeface="+mj-lt"/>
                <a:cs typeface="+mj-lt"/>
              </a:rPr>
              <a:t>Discovery step involves acquiring data from all the identified internal &amp; external sources, which helps you answer the business question.</a:t>
            </a:r>
            <a:endParaRPr lang="en-US" b="1" i="1">
              <a:latin typeface="Times New Roman"/>
              <a:cs typeface="Times New Roman"/>
            </a:endParaRPr>
          </a:p>
          <a:p>
            <a:pPr>
              <a:buClr>
                <a:srgbClr val="8AD0D6"/>
              </a:buClr>
            </a:pPr>
            <a:r>
              <a:rPr lang="en-US" b="1" i="1">
                <a:latin typeface="Times New Roman"/>
                <a:ea typeface="+mj-lt"/>
                <a:cs typeface="+mj-lt"/>
              </a:rPr>
              <a:t>The data can be</a:t>
            </a:r>
            <a:endParaRPr lang="en-US" b="1" i="1">
              <a:latin typeface="Times New Roman"/>
              <a:cs typeface="Times New Roman"/>
            </a:endParaRPr>
          </a:p>
          <a:p>
            <a:pPr>
              <a:buClr>
                <a:srgbClr val="8AD0D6"/>
              </a:buClr>
            </a:pPr>
            <a:r>
              <a:rPr lang="en-US" b="1" i="1">
                <a:latin typeface="Times New Roman"/>
                <a:ea typeface="+mj-lt"/>
                <a:cs typeface="+mj-lt"/>
              </a:rPr>
              <a:t>Logs from webservers</a:t>
            </a:r>
            <a:endParaRPr lang="en-US" b="1" i="1">
              <a:latin typeface="Times New Roman"/>
              <a:cs typeface="Times New Roman"/>
            </a:endParaRPr>
          </a:p>
          <a:p>
            <a:pPr>
              <a:buClr>
                <a:srgbClr val="8AD0D6"/>
              </a:buClr>
            </a:pPr>
            <a:r>
              <a:rPr lang="en-US" b="1" i="1">
                <a:latin typeface="Times New Roman"/>
                <a:ea typeface="+mj-lt"/>
                <a:cs typeface="+mj-lt"/>
              </a:rPr>
              <a:t>Data gathered from social media</a:t>
            </a:r>
            <a:endParaRPr lang="en-US" b="1" i="1">
              <a:latin typeface="Times New Roman"/>
              <a:cs typeface="Times New Roman"/>
            </a:endParaRPr>
          </a:p>
          <a:p>
            <a:pPr>
              <a:buClr>
                <a:srgbClr val="8AD0D6"/>
              </a:buClr>
            </a:pPr>
            <a:r>
              <a:rPr lang="en-US" b="1" i="1">
                <a:latin typeface="Times New Roman"/>
                <a:ea typeface="+mj-lt"/>
                <a:cs typeface="+mj-lt"/>
              </a:rPr>
              <a:t>Census datasets</a:t>
            </a:r>
            <a:endParaRPr lang="en-US" b="1" i="1">
              <a:latin typeface="Times New Roman"/>
              <a:cs typeface="Times New Roman"/>
            </a:endParaRPr>
          </a:p>
          <a:p>
            <a:pPr>
              <a:buClr>
                <a:srgbClr val="8AD0D6"/>
              </a:buClr>
            </a:pPr>
            <a:r>
              <a:rPr lang="en-US" b="1" i="1">
                <a:latin typeface="Times New Roman"/>
                <a:ea typeface="+mj-lt"/>
                <a:cs typeface="+mj-lt"/>
              </a:rPr>
              <a:t>Data streamed from online sources using APIs</a:t>
            </a:r>
            <a:endParaRPr lang="en-US" b="1" i="1">
              <a:latin typeface="Times New Roman"/>
              <a:cs typeface="Times New Roman"/>
            </a:endParaRPr>
          </a:p>
          <a:p>
            <a:pPr>
              <a:buClr>
                <a:srgbClr val="8AD0D6"/>
              </a:buClr>
            </a:pPr>
            <a:endParaRPr lang="en-US" b="1" i="1">
              <a:latin typeface="Times New Roman"/>
              <a:cs typeface="Times New Roman"/>
            </a:endParaRPr>
          </a:p>
        </p:txBody>
      </p:sp>
      <p:pic>
        <p:nvPicPr>
          <p:cNvPr id="4" name="Picture 4" descr="Logo&#10;&#10;Description automatically generated">
            <a:extLst>
              <a:ext uri="{FF2B5EF4-FFF2-40B4-BE49-F238E27FC236}">
                <a16:creationId xmlns:a16="http://schemas.microsoft.com/office/drawing/2014/main" id="{88B63EB4-6128-81B3-D41B-E15B192220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1916" y="2542075"/>
            <a:ext cx="5451627" cy="321646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29332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EEDB-756D-4333-E44E-1009D32E7650}"/>
              </a:ext>
            </a:extLst>
          </p:cNvPr>
          <p:cNvSpPr>
            <a:spLocks noGrp="1"/>
          </p:cNvSpPr>
          <p:nvPr>
            <p:ph type="title"/>
          </p:nvPr>
        </p:nvSpPr>
        <p:spPr>
          <a:xfrm>
            <a:off x="650668" y="629266"/>
            <a:ext cx="4802031" cy="1641986"/>
          </a:xfrm>
        </p:spPr>
        <p:txBody>
          <a:bodyPr>
            <a:normAutofit/>
          </a:bodyPr>
          <a:lstStyle/>
          <a:p>
            <a:r>
              <a:rPr lang="en-US" b="1" dirty="0"/>
              <a:t> </a:t>
            </a:r>
            <a:r>
              <a:rPr lang="en-US" b="1" i="1" dirty="0">
                <a:latin typeface="Times New Roman"/>
                <a:cs typeface="Times New Roman"/>
              </a:rPr>
              <a:t>Preparation</a:t>
            </a:r>
          </a:p>
          <a:p>
            <a:endParaRPr lang="en-US" b="1" i="1" dirty="0">
              <a:latin typeface="Times New Roman"/>
              <a:cs typeface="Times New Roman"/>
            </a:endParaRPr>
          </a:p>
        </p:txBody>
      </p:sp>
      <p:pic>
        <p:nvPicPr>
          <p:cNvPr id="5" name="Picture 4" descr="Graph on document with pen">
            <a:extLst>
              <a:ext uri="{FF2B5EF4-FFF2-40B4-BE49-F238E27FC236}">
                <a16:creationId xmlns:a16="http://schemas.microsoft.com/office/drawing/2014/main" id="{B9077A2E-F6A4-65E9-D7AA-1A6BC76696C3}"/>
              </a:ext>
            </a:extLst>
          </p:cNvPr>
          <p:cNvPicPr>
            <a:picLocks noChangeAspect="1"/>
          </p:cNvPicPr>
          <p:nvPr/>
        </p:nvPicPr>
        <p:blipFill rotWithShape="1">
          <a:blip r:embed="rId3"/>
          <a:srcRect l="27410" r="13358" b="-3"/>
          <a:stretch/>
        </p:blipFill>
        <p:spPr>
          <a:xfrm>
            <a:off x="6100398" y="10"/>
            <a:ext cx="6094412" cy="6857990"/>
          </a:xfrm>
          <a:prstGeom prst="rect">
            <a:avLst/>
          </a:prstGeom>
        </p:spPr>
      </p:pic>
      <p:sp>
        <p:nvSpPr>
          <p:cNvPr id="9" name="Rectangle 8">
            <a:extLst>
              <a:ext uri="{FF2B5EF4-FFF2-40B4-BE49-F238E27FC236}">
                <a16:creationId xmlns:a16="http://schemas.microsoft.com/office/drawing/2014/main" id="{495DDCFA-D3DE-4CEB-8AFF-C6501187E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9CFAA1D-D49F-271C-66DC-8C81F089E1CB}"/>
              </a:ext>
            </a:extLst>
          </p:cNvPr>
          <p:cNvSpPr>
            <a:spLocks noGrp="1"/>
          </p:cNvSpPr>
          <p:nvPr>
            <p:ph idx="1"/>
          </p:nvPr>
        </p:nvSpPr>
        <p:spPr>
          <a:xfrm>
            <a:off x="650668" y="2438400"/>
            <a:ext cx="4802031" cy="3809999"/>
          </a:xfrm>
        </p:spPr>
        <p:txBody>
          <a:bodyPr vert="horz" lIns="91440" tIns="45720" rIns="91440" bIns="45720" rtlCol="0">
            <a:normAutofit/>
          </a:bodyPr>
          <a:lstStyle/>
          <a:p>
            <a:pPr>
              <a:lnSpc>
                <a:spcPct val="90000"/>
              </a:lnSpc>
            </a:pPr>
            <a:r>
              <a:rPr lang="en-US" sz="1600" b="1" i="1">
                <a:latin typeface="Times New Roman"/>
                <a:ea typeface="+mj-lt"/>
                <a:cs typeface="+mj-lt"/>
              </a:rPr>
              <a:t>Data can have many inconsistencies like missing values, blank columns, an incorrect data format, which needs to be cleaned. You need to process, explore and condition data before modelling. The cleaner your data, the better are your predictions.</a:t>
            </a:r>
            <a:endParaRPr lang="en-US" sz="1600" b="1" i="1">
              <a:latin typeface="Times New Roman"/>
              <a:ea typeface="+mj-lt"/>
              <a:cs typeface="Times New Roman"/>
            </a:endParaRPr>
          </a:p>
          <a:p>
            <a:pPr>
              <a:lnSpc>
                <a:spcPct val="90000"/>
              </a:lnSpc>
              <a:buClr>
                <a:srgbClr val="8AD0D6"/>
              </a:buClr>
            </a:pPr>
            <a:r>
              <a:rPr lang="en-US" sz="1600" b="1" i="1">
                <a:latin typeface="Times New Roman"/>
                <a:ea typeface="+mj-lt"/>
                <a:cs typeface="+mj-lt"/>
              </a:rPr>
              <a:t>When you’re ready to start data science, the first step is typically data preparation. Data preparation can involve various tasks, from cleaning and organizing your data to transforming it into the format you need. </a:t>
            </a:r>
            <a:endParaRPr lang="en-US" sz="1600" b="1" i="1">
              <a:latin typeface="Times New Roman"/>
              <a:ea typeface="+mj-lt"/>
              <a:cs typeface="Times New Roman"/>
            </a:endParaRPr>
          </a:p>
          <a:p>
            <a:pPr>
              <a:lnSpc>
                <a:spcPct val="90000"/>
              </a:lnSpc>
              <a:buClr>
                <a:srgbClr val="8AD0D6"/>
              </a:buClr>
            </a:pPr>
            <a:r>
              <a:rPr lang="en-US" sz="1600" b="1" i="1">
                <a:latin typeface="Times New Roman"/>
                <a:ea typeface="+mj-lt"/>
                <a:cs typeface="+mj-lt"/>
              </a:rPr>
              <a:t>If you’re starting, it’s important to remember that data preparation isn’t a one-time event. Instead, it’s a continuous process that you should continue throughout your data science journey.</a:t>
            </a:r>
            <a:endParaRPr lang="en-US" sz="1600" b="1" i="1">
              <a:latin typeface="Times New Roman"/>
              <a:cs typeface="Times New Roman"/>
            </a:endParaRPr>
          </a:p>
          <a:p>
            <a:pPr>
              <a:lnSpc>
                <a:spcPct val="90000"/>
              </a:lnSpc>
              <a:buClr>
                <a:srgbClr val="8AD0D6"/>
              </a:buClr>
            </a:pPr>
            <a:endParaRPr lang="en-US" sz="1600" b="1" i="1">
              <a:latin typeface="Times New Roman"/>
              <a:cs typeface="Times New Roman"/>
            </a:endParaRPr>
          </a:p>
        </p:txBody>
      </p:sp>
    </p:spTree>
    <p:extLst>
      <p:ext uri="{BB962C8B-B14F-4D97-AF65-F5344CB8AC3E}">
        <p14:creationId xmlns:p14="http://schemas.microsoft.com/office/powerpoint/2010/main" val="327850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610BE6-04DA-95E1-7BCD-164762CD1E42}"/>
              </a:ext>
            </a:extLst>
          </p:cNvPr>
          <p:cNvSpPr>
            <a:spLocks noGrp="1"/>
          </p:cNvSpPr>
          <p:nvPr>
            <p:ph type="title"/>
          </p:nvPr>
        </p:nvSpPr>
        <p:spPr>
          <a:xfrm>
            <a:off x="5282381" y="629266"/>
            <a:ext cx="4767471" cy="1641986"/>
          </a:xfrm>
        </p:spPr>
        <p:txBody>
          <a:bodyPr>
            <a:normAutofit/>
          </a:bodyPr>
          <a:lstStyle/>
          <a:p>
            <a:r>
              <a:rPr lang="en-US" b="1" dirty="0"/>
              <a:t> </a:t>
            </a:r>
            <a:r>
              <a:rPr lang="en-US" b="1" i="1">
                <a:latin typeface="Times New Roman"/>
                <a:cs typeface="Times New Roman"/>
              </a:rPr>
              <a:t>Model Planning in Data Science</a:t>
            </a:r>
          </a:p>
          <a:p>
            <a:endParaRPr lang="en-US" b="1" i="1">
              <a:latin typeface="Times New Roman"/>
              <a:cs typeface="Times New Roman"/>
            </a:endParaRPr>
          </a:p>
        </p:txBody>
      </p:sp>
      <p:pic>
        <p:nvPicPr>
          <p:cNvPr id="7" name="Picture 6" descr="Top view of cubes connected with black lines">
            <a:extLst>
              <a:ext uri="{FF2B5EF4-FFF2-40B4-BE49-F238E27FC236}">
                <a16:creationId xmlns:a16="http://schemas.microsoft.com/office/drawing/2014/main" id="{8F0CE72C-5800-814B-0547-C2B685092A82}"/>
              </a:ext>
            </a:extLst>
          </p:cNvPr>
          <p:cNvPicPr>
            <a:picLocks noChangeAspect="1"/>
          </p:cNvPicPr>
          <p:nvPr/>
        </p:nvPicPr>
        <p:blipFill rotWithShape="1">
          <a:blip r:embed="rId3"/>
          <a:srcRect l="29810" r="19507" b="4"/>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F3761331-3D93-BB5D-EBD6-F80F91A28DFE}"/>
              </a:ext>
            </a:extLst>
          </p:cNvPr>
          <p:cNvSpPr>
            <a:spLocks noGrp="1"/>
          </p:cNvSpPr>
          <p:nvPr>
            <p:ph idx="1"/>
          </p:nvPr>
        </p:nvSpPr>
        <p:spPr>
          <a:xfrm>
            <a:off x="5282381" y="2438400"/>
            <a:ext cx="4767471" cy="3809999"/>
          </a:xfrm>
        </p:spPr>
        <p:txBody>
          <a:bodyPr vert="horz" lIns="91440" tIns="45720" rIns="91440" bIns="45720" rtlCol="0">
            <a:normAutofit/>
          </a:bodyPr>
          <a:lstStyle/>
          <a:p>
            <a:pPr>
              <a:lnSpc>
                <a:spcPct val="90000"/>
              </a:lnSpc>
            </a:pPr>
            <a:r>
              <a:rPr lang="en-US" b="1" i="1">
                <a:latin typeface="Times New Roman"/>
                <a:ea typeface="+mj-lt"/>
                <a:cs typeface="+mj-lt"/>
              </a:rPr>
              <a:t>Model planning is phase 3 of lifecycle phases of data analytics, where team determines methods, techniques, and workflow it intends to follow for subsequent model building phase.</a:t>
            </a:r>
          </a:p>
          <a:p>
            <a:pPr>
              <a:lnSpc>
                <a:spcPct val="90000"/>
              </a:lnSpc>
              <a:buClr>
                <a:srgbClr val="8AD0D6"/>
              </a:buClr>
            </a:pPr>
            <a:r>
              <a:rPr lang="en-US" b="1" i="1">
                <a:latin typeface="Times New Roman"/>
                <a:ea typeface="+mj-lt"/>
                <a:cs typeface="+mj-lt"/>
              </a:rPr>
              <a:t>In this stage, you need to determine the method and technique to draw the relation between input variables. Planning for a model is performed by using different statistical formulas and </a:t>
            </a:r>
            <a:r>
              <a:rPr lang="en-US" b="1" i="1">
                <a:latin typeface="Times New Roman"/>
                <a:ea typeface="+mj-lt"/>
                <a:cs typeface="+mj-lt"/>
                <a:hlinkClick r:id="rId4"/>
              </a:rPr>
              <a:t>visualization tools</a:t>
            </a:r>
            <a:r>
              <a:rPr lang="en-US" b="1" i="1">
                <a:latin typeface="Times New Roman"/>
                <a:ea typeface="+mj-lt"/>
                <a:cs typeface="+mj-lt"/>
              </a:rPr>
              <a:t>. SQL analysis services, R, and SAS/access are some of the tools used for this purpose.</a:t>
            </a:r>
            <a:endParaRPr lang="en-US" b="1" i="1">
              <a:latin typeface="Times New Roman"/>
              <a:cs typeface="Times New Roman"/>
            </a:endParaRPr>
          </a:p>
        </p:txBody>
      </p:sp>
    </p:spTree>
    <p:extLst>
      <p:ext uri="{BB962C8B-B14F-4D97-AF65-F5344CB8AC3E}">
        <p14:creationId xmlns:p14="http://schemas.microsoft.com/office/powerpoint/2010/main" val="343204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AFC6C517-A599-29AF-8469-1EC1BFA0609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416" b="-9"/>
          <a:stretch/>
        </p:blipFill>
        <p:spPr>
          <a:xfrm>
            <a:off x="20" y="-1"/>
            <a:ext cx="12191980" cy="6858000"/>
          </a:xfrm>
          <a:prstGeom prst="rect">
            <a:avLst/>
          </a:prstGeom>
        </p:spPr>
      </p:pic>
      <p:sp>
        <p:nvSpPr>
          <p:cNvPr id="2" name="Title 1">
            <a:extLst>
              <a:ext uri="{FF2B5EF4-FFF2-40B4-BE49-F238E27FC236}">
                <a16:creationId xmlns:a16="http://schemas.microsoft.com/office/drawing/2014/main" id="{A9C786E2-D9F8-3EEB-EC19-12ECB4C35640}"/>
              </a:ext>
            </a:extLst>
          </p:cNvPr>
          <p:cNvSpPr>
            <a:spLocks noGrp="1"/>
          </p:cNvSpPr>
          <p:nvPr>
            <p:ph type="title"/>
          </p:nvPr>
        </p:nvSpPr>
        <p:spPr>
          <a:xfrm>
            <a:off x="646111" y="452718"/>
            <a:ext cx="9404723" cy="1400530"/>
          </a:xfrm>
        </p:spPr>
        <p:txBody>
          <a:bodyPr>
            <a:normAutofit/>
          </a:bodyPr>
          <a:lstStyle/>
          <a:p>
            <a:r>
              <a:rPr lang="en-US" b="1" i="1" dirty="0">
                <a:latin typeface="Times New Roman"/>
                <a:cs typeface="Times New Roman"/>
              </a:rPr>
              <a:t>Model Building in Data Science</a:t>
            </a:r>
          </a:p>
        </p:txBody>
      </p:sp>
      <p:sp>
        <p:nvSpPr>
          <p:cNvPr id="12" name="Rectangle 11">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EEDD0A8-627C-CE54-3C07-56CB36804538}"/>
              </a:ext>
            </a:extLst>
          </p:cNvPr>
          <p:cNvSpPr>
            <a:spLocks noGrp="1"/>
          </p:cNvSpPr>
          <p:nvPr>
            <p:ph idx="1"/>
          </p:nvPr>
        </p:nvSpPr>
        <p:spPr>
          <a:xfrm>
            <a:off x="1103312" y="2052918"/>
            <a:ext cx="8946541" cy="4195481"/>
          </a:xfrm>
        </p:spPr>
        <p:txBody>
          <a:bodyPr vert="horz" lIns="91440" tIns="45720" rIns="91440" bIns="45720" rtlCol="0">
            <a:normAutofit/>
          </a:bodyPr>
          <a:lstStyle/>
          <a:p>
            <a:r>
              <a:rPr lang="en-US" b="1" i="1">
                <a:latin typeface="Times New Roman"/>
                <a:ea typeface="+mj-lt"/>
                <a:cs typeface="+mj-lt"/>
              </a:rPr>
              <a:t>The model building process involves setting up ways of collecting data, understanding and paying attention to what is important in the data to answer the questions you are asking, finding a statistical, mathematical or a simulation model to gain understanding and make predictions.</a:t>
            </a:r>
          </a:p>
          <a:p>
            <a:pPr>
              <a:buClr>
                <a:srgbClr val="8AD0D6"/>
              </a:buClr>
            </a:pPr>
            <a:r>
              <a:rPr lang="en-US" b="1" i="1">
                <a:latin typeface="Times New Roman"/>
                <a:ea typeface="+mj-lt"/>
                <a:cs typeface="+mj-lt"/>
              </a:rPr>
              <a:t> The  actual model building process starts. Here, Data scientist distributes datasets for training and testing. Techniques like association, classification, and clustering are applied to the training data set. The model, once prepared, is tested against the “testing” dataset.</a:t>
            </a:r>
            <a:endParaRPr lang="en-US" b="1" i="1">
              <a:latin typeface="Times New Roman"/>
              <a:cs typeface="Times New Roman"/>
            </a:endParaRPr>
          </a:p>
        </p:txBody>
      </p:sp>
    </p:spTree>
    <p:extLst>
      <p:ext uri="{BB962C8B-B14F-4D97-AF65-F5344CB8AC3E}">
        <p14:creationId xmlns:p14="http://schemas.microsoft.com/office/powerpoint/2010/main" val="123448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4" descr="White puzzle with one red piece">
            <a:extLst>
              <a:ext uri="{FF2B5EF4-FFF2-40B4-BE49-F238E27FC236}">
                <a16:creationId xmlns:a16="http://schemas.microsoft.com/office/drawing/2014/main" id="{6A5E0E05-2BA9-A20C-6EAC-5DA05E7788C1}"/>
              </a:ext>
            </a:extLst>
          </p:cNvPr>
          <p:cNvPicPr>
            <a:picLocks noChangeAspect="1"/>
          </p:cNvPicPr>
          <p:nvPr/>
        </p:nvPicPr>
        <p:blipFill rotWithShape="1">
          <a:blip r:embed="rId3">
            <a:duotone>
              <a:prstClr val="black"/>
              <a:schemeClr val="accent5">
                <a:tint val="45000"/>
                <a:satMod val="400000"/>
              </a:schemeClr>
            </a:duotone>
            <a:alphaModFix amt="25000"/>
          </a:blip>
          <a:srcRect t="9091" r="9091"/>
          <a:stretch/>
        </p:blipFill>
        <p:spPr>
          <a:xfrm>
            <a:off x="-1" y="10"/>
            <a:ext cx="12192002" cy="6857989"/>
          </a:xfrm>
          <a:prstGeom prst="rect">
            <a:avLst/>
          </a:prstGeom>
        </p:spPr>
      </p:pic>
      <p:sp>
        <p:nvSpPr>
          <p:cNvPr id="2" name="Title 1">
            <a:extLst>
              <a:ext uri="{FF2B5EF4-FFF2-40B4-BE49-F238E27FC236}">
                <a16:creationId xmlns:a16="http://schemas.microsoft.com/office/drawing/2014/main" id="{74ECBA83-78C9-276D-E89E-D2F2575B74A4}"/>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b="1" i="1" cap="all" spc="300" dirty="0">
                <a:latin typeface="Times New Roman"/>
                <a:cs typeface="Times New Roman"/>
              </a:rPr>
              <a:t>AGENDA</a:t>
            </a:r>
          </a:p>
        </p:txBody>
      </p:sp>
    </p:spTree>
    <p:extLst>
      <p:ext uri="{BB962C8B-B14F-4D97-AF65-F5344CB8AC3E}">
        <p14:creationId xmlns:p14="http://schemas.microsoft.com/office/powerpoint/2010/main" val="204907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6" name="Rectangle 20">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5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2">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A picture containing text, electronics&#10;&#10;Description automatically generated">
            <a:extLst>
              <a:ext uri="{FF2B5EF4-FFF2-40B4-BE49-F238E27FC236}">
                <a16:creationId xmlns:a16="http://schemas.microsoft.com/office/drawing/2014/main" id="{4F12091F-5A8A-973B-C7FB-26ECC6530DC8}"/>
              </a:ext>
            </a:extLst>
          </p:cNvPr>
          <p:cNvPicPr>
            <a:picLocks noGrp="1" noChangeAspect="1"/>
          </p:cNvPicPr>
          <p:nvPr>
            <p:ph idx="1"/>
          </p:nvPr>
        </p:nvPicPr>
        <p:blipFill rotWithShape="1">
          <a:blip r:embed="rId6"/>
          <a:srcRect l="2451" r="3799" b="11338"/>
          <a:stretch/>
        </p:blipFill>
        <p:spPr>
          <a:xfrm>
            <a:off x="183392" y="108578"/>
            <a:ext cx="12012122" cy="675586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3142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7" descr="Logo&#10;&#10;Description automatically generated">
            <a:extLst>
              <a:ext uri="{FF2B5EF4-FFF2-40B4-BE49-F238E27FC236}">
                <a16:creationId xmlns:a16="http://schemas.microsoft.com/office/drawing/2014/main" id="{2E3D3951-AD50-2805-1DDE-E1F535F94BC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529" r="39239" b="1"/>
          <a:stretch/>
        </p:blipFill>
        <p:spPr>
          <a:xfrm>
            <a:off x="20" y="10"/>
            <a:ext cx="12191980" cy="6857990"/>
          </a:xfrm>
          <a:prstGeom prst="rect">
            <a:avLst/>
          </a:prstGeom>
        </p:spPr>
      </p:pic>
      <p:sp>
        <p:nvSpPr>
          <p:cNvPr id="9" name="Rectangle 11">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83A2F-EBF3-C31B-F542-611A5F47E279}"/>
              </a:ext>
            </a:extLst>
          </p:cNvPr>
          <p:cNvSpPr>
            <a:spLocks noGrp="1"/>
          </p:cNvSpPr>
          <p:nvPr>
            <p:ph type="title"/>
          </p:nvPr>
        </p:nvSpPr>
        <p:spPr>
          <a:xfrm>
            <a:off x="6374887" y="1641860"/>
            <a:ext cx="4204298" cy="1034728"/>
          </a:xfrm>
        </p:spPr>
        <p:txBody>
          <a:bodyPr>
            <a:normAutofit/>
          </a:bodyPr>
          <a:lstStyle/>
          <a:p>
            <a:r>
              <a:rPr lang="en-US" sz="2800" b="1" i="1">
                <a:latin typeface="Times New Roman"/>
                <a:cs typeface="Times New Roman"/>
              </a:rPr>
              <a:t>What is Data Science?</a:t>
            </a:r>
          </a:p>
        </p:txBody>
      </p:sp>
      <p:sp>
        <p:nvSpPr>
          <p:cNvPr id="3" name="Content Placeholder 2">
            <a:extLst>
              <a:ext uri="{FF2B5EF4-FFF2-40B4-BE49-F238E27FC236}">
                <a16:creationId xmlns:a16="http://schemas.microsoft.com/office/drawing/2014/main" id="{E7E46366-35CF-F0E2-3FE7-9F24B5209AB9}"/>
              </a:ext>
            </a:extLst>
          </p:cNvPr>
          <p:cNvSpPr>
            <a:spLocks noGrp="1"/>
          </p:cNvSpPr>
          <p:nvPr>
            <p:ph idx="1"/>
          </p:nvPr>
        </p:nvSpPr>
        <p:spPr>
          <a:xfrm>
            <a:off x="6374886" y="2809812"/>
            <a:ext cx="4169380" cy="2384064"/>
          </a:xfrm>
        </p:spPr>
        <p:txBody>
          <a:bodyPr vert="horz" lIns="91440" tIns="45720" rIns="91440" bIns="45720" rtlCol="0">
            <a:normAutofit/>
          </a:bodyPr>
          <a:lstStyle/>
          <a:p>
            <a:pPr>
              <a:lnSpc>
                <a:spcPct val="90000"/>
              </a:lnSpc>
            </a:pPr>
            <a:r>
              <a:rPr lang="en-US" sz="1300" b="1" i="1">
                <a:latin typeface="Times New Roman"/>
                <a:ea typeface="+mj-lt"/>
                <a:cs typeface="+mj-lt"/>
              </a:rPr>
              <a:t>Data Science is the area of study which involves extracting insights from vast amounts of data using various scientific methods, algorithms, and processes. It helps you to discover hidden patterns from the raw data. The term Data Science has emerged because of the evolution of mathematical statistics, data analysis, and </a:t>
            </a:r>
            <a:r>
              <a:rPr lang="en-US" sz="1300" b="1" i="1">
                <a:latin typeface="Times New Roman"/>
                <a:ea typeface="+mj-lt"/>
                <a:cs typeface="+mj-lt"/>
                <a:hlinkClick r:id="rId5">
                  <a:extLst>
                    <a:ext uri="{A12FA001-AC4F-418D-AE19-62706E023703}">
                      <ahyp:hlinkClr xmlns:ahyp="http://schemas.microsoft.com/office/drawing/2018/hyperlinkcolor" val="tx"/>
                    </a:ext>
                  </a:extLst>
                </a:hlinkClick>
              </a:rPr>
              <a:t>big data</a:t>
            </a:r>
            <a:r>
              <a:rPr lang="en-US" sz="1300" b="1" i="1">
                <a:latin typeface="Times New Roman"/>
                <a:ea typeface="+mj-lt"/>
                <a:cs typeface="+mj-lt"/>
              </a:rPr>
              <a:t>.</a:t>
            </a:r>
            <a:endParaRPr lang="en-US" sz="1300" b="1" i="1">
              <a:latin typeface="Times New Roman"/>
              <a:cs typeface="Times New Roman"/>
            </a:endParaRPr>
          </a:p>
          <a:p>
            <a:pPr>
              <a:lnSpc>
                <a:spcPct val="90000"/>
              </a:lnSpc>
              <a:buClr>
                <a:srgbClr val="8AD0D6"/>
              </a:buClr>
            </a:pPr>
            <a:r>
              <a:rPr lang="en-US" sz="1300" b="1" i="1">
                <a:latin typeface="Times New Roman"/>
                <a:ea typeface="+mj-lt"/>
                <a:cs typeface="+mj-lt"/>
              </a:rPr>
              <a:t>Data Science is an interdisciplinary field that allows you to extract knowledge from structured or unstructured data. Data science enables you to translate a business problem into a research project and then translate it back into a practical solution.</a:t>
            </a:r>
            <a:endParaRPr lang="en-US" sz="1300" b="1" i="1">
              <a:latin typeface="Times New Roman"/>
              <a:cs typeface="Times New Roman"/>
            </a:endParaRPr>
          </a:p>
          <a:p>
            <a:pPr>
              <a:lnSpc>
                <a:spcPct val="90000"/>
              </a:lnSpc>
              <a:buClr>
                <a:srgbClr val="8AD0D6"/>
              </a:buClr>
            </a:pPr>
            <a:endParaRPr lang="en-US" sz="1300" b="1" i="1">
              <a:latin typeface="Times New Roman"/>
              <a:cs typeface="Times New Roman"/>
            </a:endParaRPr>
          </a:p>
        </p:txBody>
      </p:sp>
    </p:spTree>
    <p:extLst>
      <p:ext uri="{BB962C8B-B14F-4D97-AF65-F5344CB8AC3E}">
        <p14:creationId xmlns:p14="http://schemas.microsoft.com/office/powerpoint/2010/main" val="52774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8315-A862-9FC3-2F0F-8A4D957A0806}"/>
              </a:ext>
            </a:extLst>
          </p:cNvPr>
          <p:cNvSpPr>
            <a:spLocks noGrp="1"/>
          </p:cNvSpPr>
          <p:nvPr>
            <p:ph type="title"/>
          </p:nvPr>
        </p:nvSpPr>
        <p:spPr>
          <a:xfrm>
            <a:off x="646112" y="452718"/>
            <a:ext cx="4165580" cy="1400530"/>
          </a:xfrm>
        </p:spPr>
        <p:txBody>
          <a:bodyPr>
            <a:normAutofit/>
          </a:bodyPr>
          <a:lstStyle/>
          <a:p>
            <a:r>
              <a:rPr lang="en-US" b="1" i="1">
                <a:latin typeface="Times New Roman"/>
                <a:cs typeface="Times New Roman"/>
              </a:rPr>
              <a:t>Why Data Science?</a:t>
            </a:r>
          </a:p>
          <a:p>
            <a:endParaRPr lang="en-US"/>
          </a:p>
        </p:txBody>
      </p:sp>
      <p:sp>
        <p:nvSpPr>
          <p:cNvPr id="19" name="Freeform: Shape 18">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1"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9BF77220-E62C-BFA9-32BD-6DD0EDE67B77}"/>
              </a:ext>
            </a:extLst>
          </p:cNvPr>
          <p:cNvPicPr>
            <a:picLocks noChangeAspect="1"/>
          </p:cNvPicPr>
          <p:nvPr/>
        </p:nvPicPr>
        <p:blipFill>
          <a:blip r:embed="rId3"/>
          <a:stretch>
            <a:fillRect/>
          </a:stretch>
        </p:blipFill>
        <p:spPr>
          <a:xfrm>
            <a:off x="6094410" y="1294556"/>
            <a:ext cx="5449471" cy="1389615"/>
          </a:xfrm>
          <a:prstGeom prst="rect">
            <a:avLst/>
          </a:prstGeom>
          <a:effectLst/>
        </p:spPr>
      </p:pic>
      <p:sp>
        <p:nvSpPr>
          <p:cNvPr id="23" name="Rectangle 22">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9F507E9-ACC4-0234-6032-7845D6E41193}"/>
              </a:ext>
            </a:extLst>
          </p:cNvPr>
          <p:cNvSpPr>
            <a:spLocks noGrp="1"/>
          </p:cNvSpPr>
          <p:nvPr>
            <p:ph idx="1"/>
          </p:nvPr>
        </p:nvSpPr>
        <p:spPr>
          <a:xfrm>
            <a:off x="646113" y="2052918"/>
            <a:ext cx="4165146" cy="4195481"/>
          </a:xfrm>
        </p:spPr>
        <p:txBody>
          <a:bodyPr vert="horz" lIns="91440" tIns="45720" rIns="91440" bIns="45720" rtlCol="0" anchor="t">
            <a:noAutofit/>
          </a:bodyPr>
          <a:lstStyle/>
          <a:p>
            <a:pPr>
              <a:lnSpc>
                <a:spcPct val="90000"/>
              </a:lnSpc>
            </a:pPr>
            <a:r>
              <a:rPr lang="en-US" sz="1400" b="1" i="1" dirty="0">
                <a:latin typeface="Times New Roman"/>
                <a:ea typeface="+mj-lt"/>
                <a:cs typeface="+mj-lt"/>
              </a:rPr>
              <a:t>Data is the oil for today’s world. With the right tools, technologies, algorithms, we can use data and convert it into a distinct business advantage</a:t>
            </a:r>
            <a:endParaRPr lang="en-US" sz="1400" b="1" i="1" dirty="0">
              <a:latin typeface="Times New Roman"/>
              <a:cs typeface="Times New Roman"/>
            </a:endParaRPr>
          </a:p>
          <a:p>
            <a:pPr>
              <a:lnSpc>
                <a:spcPct val="90000"/>
              </a:lnSpc>
              <a:buClr>
                <a:srgbClr val="8AD0D6"/>
              </a:buClr>
            </a:pPr>
            <a:r>
              <a:rPr lang="en-US" sz="1400" b="1" i="1" dirty="0">
                <a:latin typeface="Times New Roman"/>
                <a:ea typeface="+mj-lt"/>
                <a:cs typeface="+mj-lt"/>
              </a:rPr>
              <a:t>Data Science can help you to detect fraud using advanced machine learning algorithms</a:t>
            </a:r>
            <a:endParaRPr lang="en-US" sz="1400" b="1" i="1" dirty="0">
              <a:latin typeface="Times New Roman"/>
              <a:cs typeface="Times New Roman"/>
            </a:endParaRPr>
          </a:p>
          <a:p>
            <a:pPr>
              <a:lnSpc>
                <a:spcPct val="90000"/>
              </a:lnSpc>
              <a:buClr>
                <a:srgbClr val="8AD0D6"/>
              </a:buClr>
            </a:pPr>
            <a:r>
              <a:rPr lang="en-US" sz="1400" b="1" i="1" dirty="0">
                <a:latin typeface="Times New Roman"/>
                <a:ea typeface="+mj-lt"/>
                <a:cs typeface="+mj-lt"/>
              </a:rPr>
              <a:t>It helps you to prevent any significant monetary losses</a:t>
            </a:r>
            <a:endParaRPr lang="en-US" sz="1400" b="1" i="1" dirty="0">
              <a:latin typeface="Times New Roman"/>
              <a:cs typeface="Times New Roman"/>
            </a:endParaRPr>
          </a:p>
          <a:p>
            <a:pPr>
              <a:lnSpc>
                <a:spcPct val="90000"/>
              </a:lnSpc>
              <a:buClr>
                <a:srgbClr val="8AD0D6"/>
              </a:buClr>
            </a:pPr>
            <a:r>
              <a:rPr lang="en-US" sz="1400" b="1" i="1" dirty="0">
                <a:latin typeface="Times New Roman"/>
                <a:ea typeface="+mj-lt"/>
                <a:cs typeface="+mj-lt"/>
              </a:rPr>
              <a:t>Allow to build intelligence ability in machines</a:t>
            </a:r>
            <a:endParaRPr lang="en-US" sz="1400" b="1" i="1" dirty="0">
              <a:latin typeface="Times New Roman"/>
              <a:cs typeface="Times New Roman"/>
            </a:endParaRPr>
          </a:p>
          <a:p>
            <a:pPr>
              <a:lnSpc>
                <a:spcPct val="90000"/>
              </a:lnSpc>
              <a:buClr>
                <a:srgbClr val="8AD0D6"/>
              </a:buClr>
            </a:pPr>
            <a:r>
              <a:rPr lang="en-US" sz="1400" b="1" i="1" dirty="0">
                <a:latin typeface="Times New Roman"/>
                <a:ea typeface="+mj-lt"/>
                <a:cs typeface="+mj-lt"/>
              </a:rPr>
              <a:t>You can perform sentiment analysis to gauge customer brand loyalty</a:t>
            </a:r>
            <a:endParaRPr lang="en-US" sz="1400" b="1" i="1" dirty="0">
              <a:latin typeface="Times New Roman"/>
              <a:cs typeface="Times New Roman"/>
            </a:endParaRPr>
          </a:p>
          <a:p>
            <a:pPr>
              <a:lnSpc>
                <a:spcPct val="90000"/>
              </a:lnSpc>
              <a:buClr>
                <a:srgbClr val="8AD0D6"/>
              </a:buClr>
            </a:pPr>
            <a:r>
              <a:rPr lang="en-US" sz="1400" b="1" i="1" dirty="0">
                <a:latin typeface="Times New Roman"/>
                <a:ea typeface="+mj-lt"/>
                <a:cs typeface="+mj-lt"/>
              </a:rPr>
              <a:t>It enables you to take better and faster decisions</a:t>
            </a:r>
            <a:endParaRPr lang="en-US" sz="1400" b="1" i="1" dirty="0">
              <a:latin typeface="Times New Roman"/>
              <a:cs typeface="Times New Roman"/>
            </a:endParaRPr>
          </a:p>
          <a:p>
            <a:pPr>
              <a:lnSpc>
                <a:spcPct val="90000"/>
              </a:lnSpc>
              <a:buClr>
                <a:srgbClr val="8AD0D6"/>
              </a:buClr>
            </a:pPr>
            <a:r>
              <a:rPr lang="en-US" sz="1400" b="1" i="1" dirty="0">
                <a:latin typeface="Times New Roman"/>
                <a:ea typeface="+mj-lt"/>
                <a:cs typeface="+mj-lt"/>
              </a:rPr>
              <a:t>It helps you to recommend the right product to the right customer to enhance your business</a:t>
            </a:r>
            <a:endParaRPr lang="en-US" sz="1400" b="1" i="1" dirty="0">
              <a:latin typeface="Times New Roman"/>
              <a:cs typeface="Times New Roman"/>
            </a:endParaRPr>
          </a:p>
          <a:p>
            <a:pPr>
              <a:lnSpc>
                <a:spcPct val="90000"/>
              </a:lnSpc>
              <a:buClr>
                <a:srgbClr val="8AD0D6"/>
              </a:buClr>
            </a:pPr>
            <a:endParaRPr lang="en-US" sz="1400" b="1" i="1" dirty="0">
              <a:latin typeface="Times New Roman"/>
              <a:cs typeface="Times New Roman"/>
            </a:endParaRPr>
          </a:p>
        </p:txBody>
      </p:sp>
      <p:pic>
        <p:nvPicPr>
          <p:cNvPr id="5" name="Picture 5" descr="Diagram, timeline&#10;&#10;Description automatically generated">
            <a:extLst>
              <a:ext uri="{FF2B5EF4-FFF2-40B4-BE49-F238E27FC236}">
                <a16:creationId xmlns:a16="http://schemas.microsoft.com/office/drawing/2014/main" id="{D972539C-9D74-BCB8-18D7-A1898BC03973}"/>
              </a:ext>
            </a:extLst>
          </p:cNvPr>
          <p:cNvPicPr>
            <a:picLocks noChangeAspect="1"/>
          </p:cNvPicPr>
          <p:nvPr/>
        </p:nvPicPr>
        <p:blipFill>
          <a:blip r:embed="rId4"/>
          <a:stretch>
            <a:fillRect/>
          </a:stretch>
        </p:blipFill>
        <p:spPr>
          <a:xfrm>
            <a:off x="6094410" y="3852285"/>
            <a:ext cx="5449471" cy="2070798"/>
          </a:xfrm>
          <a:prstGeom prst="rect">
            <a:avLst/>
          </a:prstGeom>
          <a:effectLst/>
        </p:spPr>
      </p:pic>
    </p:spTree>
    <p:extLst>
      <p:ext uri="{BB962C8B-B14F-4D97-AF65-F5344CB8AC3E}">
        <p14:creationId xmlns:p14="http://schemas.microsoft.com/office/powerpoint/2010/main" val="12962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38596B5-6AA1-756E-7FDD-F823C60FDF26}"/>
              </a:ext>
            </a:extLst>
          </p:cNvPr>
          <p:cNvSpPr>
            <a:spLocks noGrp="1"/>
          </p:cNvSpPr>
          <p:nvPr>
            <p:ph type="title"/>
          </p:nvPr>
        </p:nvSpPr>
        <p:spPr>
          <a:xfrm>
            <a:off x="648930" y="629267"/>
            <a:ext cx="9252154" cy="1016654"/>
          </a:xfrm>
        </p:spPr>
        <p:txBody>
          <a:bodyPr>
            <a:normAutofit/>
          </a:bodyPr>
          <a:lstStyle/>
          <a:p>
            <a:r>
              <a:rPr lang="en-US" b="1" i="1">
                <a:solidFill>
                  <a:srgbClr val="EBEBEB"/>
                </a:solidFill>
                <a:latin typeface="Times New Roman"/>
                <a:cs typeface="Times New Roman"/>
              </a:rPr>
              <a:t>Data Science Components</a:t>
            </a:r>
          </a:p>
          <a:p>
            <a:endParaRPr lang="en-US" b="1" i="1">
              <a:solidFill>
                <a:srgbClr val="EBEBEB"/>
              </a:solidFill>
              <a:latin typeface="Times New Roman"/>
              <a:cs typeface="Times New Roman"/>
            </a:endParaRP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8" name="Content Placeholder 7">
            <a:extLst>
              <a:ext uri="{FF2B5EF4-FFF2-40B4-BE49-F238E27FC236}">
                <a16:creationId xmlns:a16="http://schemas.microsoft.com/office/drawing/2014/main" id="{862CCCC5-EF5F-4857-71EC-9264A54E5BC4}"/>
              </a:ext>
            </a:extLst>
          </p:cNvPr>
          <p:cNvSpPr>
            <a:spLocks noGrp="1"/>
          </p:cNvSpPr>
          <p:nvPr>
            <p:ph idx="1"/>
          </p:nvPr>
        </p:nvSpPr>
        <p:spPr>
          <a:xfrm>
            <a:off x="648931" y="2548281"/>
            <a:ext cx="5122606" cy="3658689"/>
          </a:xfrm>
        </p:spPr>
        <p:txBody>
          <a:bodyPr vert="horz" lIns="91440" tIns="45720" rIns="91440" bIns="45720" rtlCol="0">
            <a:normAutofit/>
          </a:bodyPr>
          <a:lstStyle/>
          <a:p>
            <a:r>
              <a:rPr lang="en-US" b="1" i="1">
                <a:latin typeface="Times New Roman"/>
                <a:cs typeface="Times New Roman"/>
              </a:rPr>
              <a:t>Statistics</a:t>
            </a:r>
          </a:p>
          <a:p>
            <a:pPr>
              <a:buClr>
                <a:srgbClr val="F7F7F7"/>
              </a:buClr>
            </a:pPr>
            <a:r>
              <a:rPr lang="en-US" b="1" i="1">
                <a:latin typeface="Times New Roman"/>
                <a:cs typeface="Times New Roman"/>
              </a:rPr>
              <a:t>Visualization</a:t>
            </a:r>
          </a:p>
          <a:p>
            <a:pPr>
              <a:buClr>
                <a:srgbClr val="F7F7F7"/>
              </a:buClr>
            </a:pPr>
            <a:r>
              <a:rPr lang="en-US" b="1" i="1">
                <a:latin typeface="Times New Roman"/>
                <a:cs typeface="Times New Roman"/>
              </a:rPr>
              <a:t>Machine Learning</a:t>
            </a:r>
          </a:p>
          <a:p>
            <a:pPr>
              <a:buClr>
                <a:srgbClr val="F7F7F7"/>
              </a:buClr>
            </a:pPr>
            <a:r>
              <a:rPr lang="en-US" b="1" i="1">
                <a:latin typeface="Times New Roman"/>
                <a:cs typeface="Times New Roman"/>
              </a:rPr>
              <a:t>Deep Learning</a:t>
            </a:r>
          </a:p>
          <a:p>
            <a:pPr marL="0" indent="0">
              <a:buClr>
                <a:srgbClr val="F7F7F7"/>
              </a:buClr>
              <a:buNone/>
            </a:pPr>
            <a:endParaRPr lang="en-US" b="1" i="1">
              <a:latin typeface="Times New Roman"/>
              <a:cs typeface="Times New Roman"/>
            </a:endParaRPr>
          </a:p>
          <a:p>
            <a:pPr>
              <a:buClr>
                <a:srgbClr val="F7F7F7"/>
              </a:buClr>
            </a:pPr>
            <a:endParaRPr lang="en-US" b="1" i="1">
              <a:latin typeface="Times New Roman"/>
              <a:cs typeface="Times New Roman"/>
            </a:endParaRPr>
          </a:p>
          <a:p>
            <a:pPr>
              <a:buClr>
                <a:srgbClr val="F7F7F7"/>
              </a:buClr>
            </a:pPr>
            <a:endParaRPr lang="en-US" b="1" i="1">
              <a:latin typeface="Times New Roman"/>
              <a:cs typeface="Times New Roman"/>
            </a:endParaRPr>
          </a:p>
          <a:p>
            <a:pPr>
              <a:buClr>
                <a:srgbClr val="F7F7F7"/>
              </a:buClr>
            </a:pPr>
            <a:endParaRPr lang="en-US"/>
          </a:p>
        </p:txBody>
      </p:sp>
      <p:pic>
        <p:nvPicPr>
          <p:cNvPr id="4" name="Picture 4" descr="Diagram&#10;&#10;Description automatically generated">
            <a:extLst>
              <a:ext uri="{FF2B5EF4-FFF2-40B4-BE49-F238E27FC236}">
                <a16:creationId xmlns:a16="http://schemas.microsoft.com/office/drawing/2014/main" id="{8C2E0944-94F6-6B51-67CA-520921D9A0C4}"/>
              </a:ext>
            </a:extLst>
          </p:cNvPr>
          <p:cNvPicPr>
            <a:picLocks noChangeAspect="1"/>
          </p:cNvPicPr>
          <p:nvPr/>
        </p:nvPicPr>
        <p:blipFill>
          <a:blip r:embed="rId2"/>
          <a:stretch>
            <a:fillRect/>
          </a:stretch>
        </p:blipFill>
        <p:spPr>
          <a:xfrm>
            <a:off x="6091916" y="2614326"/>
            <a:ext cx="5451627" cy="3529927"/>
          </a:xfrm>
          <a:prstGeom prst="rect">
            <a:avLst/>
          </a:prstGeom>
          <a:effectLst/>
        </p:spPr>
      </p:pic>
    </p:spTree>
    <p:extLst>
      <p:ext uri="{BB962C8B-B14F-4D97-AF65-F5344CB8AC3E}">
        <p14:creationId xmlns:p14="http://schemas.microsoft.com/office/powerpoint/2010/main" val="19970039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7BC1BDA8-35F6-0E56-3B39-E54F97FE9406}"/>
              </a:ext>
            </a:extLst>
          </p:cNvPr>
          <p:cNvPicPr>
            <a:picLocks noChangeAspect="1"/>
          </p:cNvPicPr>
          <p:nvPr/>
        </p:nvPicPr>
        <p:blipFill rotWithShape="1">
          <a:blip r:embed="rId2">
            <a:alphaModFix amt="35000"/>
          </a:blip>
          <a:srcRect t="12171" b="12829"/>
          <a:stretch/>
        </p:blipFill>
        <p:spPr>
          <a:xfrm>
            <a:off x="20" y="-1"/>
            <a:ext cx="12191980" cy="6858000"/>
          </a:xfrm>
          <a:prstGeom prst="rect">
            <a:avLst/>
          </a:prstGeom>
        </p:spPr>
      </p:pic>
      <p:sp>
        <p:nvSpPr>
          <p:cNvPr id="2" name="Title 1">
            <a:extLst>
              <a:ext uri="{FF2B5EF4-FFF2-40B4-BE49-F238E27FC236}">
                <a16:creationId xmlns:a16="http://schemas.microsoft.com/office/drawing/2014/main" id="{6033CF83-C443-A8CA-6458-7D003B3B743E}"/>
              </a:ext>
            </a:extLst>
          </p:cNvPr>
          <p:cNvSpPr>
            <a:spLocks noGrp="1"/>
          </p:cNvSpPr>
          <p:nvPr>
            <p:ph type="title"/>
          </p:nvPr>
        </p:nvSpPr>
        <p:spPr>
          <a:xfrm>
            <a:off x="646111" y="452718"/>
            <a:ext cx="9404723" cy="1400530"/>
          </a:xfrm>
        </p:spPr>
        <p:txBody>
          <a:bodyPr>
            <a:normAutofit/>
          </a:bodyPr>
          <a:lstStyle/>
          <a:p>
            <a:r>
              <a:rPr lang="en-US" b="1" i="1" u="sng" dirty="0">
                <a:latin typeface="Times New Roman"/>
                <a:cs typeface="Times New Roman"/>
              </a:rPr>
              <a:t>Statistics</a:t>
            </a:r>
          </a:p>
          <a:p>
            <a:endParaRPr lang="en-US" dirty="0"/>
          </a:p>
        </p:txBody>
      </p:sp>
      <p:sp>
        <p:nvSpPr>
          <p:cNvPr id="3" name="Content Placeholder 2">
            <a:extLst>
              <a:ext uri="{FF2B5EF4-FFF2-40B4-BE49-F238E27FC236}">
                <a16:creationId xmlns:a16="http://schemas.microsoft.com/office/drawing/2014/main" id="{6223B46D-D84D-057B-0EF7-A7E362A2E158}"/>
              </a:ext>
            </a:extLst>
          </p:cNvPr>
          <p:cNvSpPr>
            <a:spLocks noGrp="1"/>
          </p:cNvSpPr>
          <p:nvPr>
            <p:ph idx="1"/>
          </p:nvPr>
        </p:nvSpPr>
        <p:spPr>
          <a:xfrm>
            <a:off x="1103312" y="2052918"/>
            <a:ext cx="8946541" cy="4195481"/>
          </a:xfrm>
        </p:spPr>
        <p:txBody>
          <a:bodyPr vert="horz" lIns="91440" tIns="45720" rIns="91440" bIns="45720" rtlCol="0">
            <a:normAutofit/>
          </a:bodyPr>
          <a:lstStyle/>
          <a:p>
            <a:r>
              <a:rPr lang="en-US" b="1" i="1">
                <a:latin typeface="Times New Roman"/>
                <a:ea typeface="+mj-lt"/>
                <a:cs typeface="+mj-lt"/>
              </a:rPr>
              <a:t>Statistics is the most critical unit of Data Science basics, and it is the method or science of collecting and analyzing numerical data in large quantities to get useful insights.</a:t>
            </a:r>
            <a:endParaRPr lang="en-US" b="1" i="1">
              <a:latin typeface="Times New Roman"/>
              <a:cs typeface="Times New Roman"/>
            </a:endParaRPr>
          </a:p>
          <a:p>
            <a:pPr>
              <a:buClr>
                <a:srgbClr val="8AD0D6"/>
              </a:buClr>
            </a:pPr>
            <a:r>
              <a:rPr lang="en-US" b="1" i="1">
                <a:latin typeface="Times New Roman"/>
                <a:ea typeface="+mj-lt"/>
                <a:cs typeface="+mj-lt"/>
              </a:rPr>
              <a:t>Statistics is a collection of principles and parameters the helps data scientists gain information about their data to make decisions when faced with uncertainty</a:t>
            </a:r>
            <a:endParaRPr lang="en-US" b="1" i="1">
              <a:latin typeface="Times New Roman"/>
              <a:cs typeface="Times New Roman"/>
            </a:endParaRPr>
          </a:p>
        </p:txBody>
      </p:sp>
    </p:spTree>
    <p:extLst>
      <p:ext uri="{BB962C8B-B14F-4D97-AF65-F5344CB8AC3E}">
        <p14:creationId xmlns:p14="http://schemas.microsoft.com/office/powerpoint/2010/main" val="53193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3F8BB-A16C-D472-6402-080C366B6AE4}"/>
              </a:ext>
            </a:extLst>
          </p:cNvPr>
          <p:cNvSpPr>
            <a:spLocks noGrp="1"/>
          </p:cNvSpPr>
          <p:nvPr>
            <p:ph type="title"/>
          </p:nvPr>
        </p:nvSpPr>
        <p:spPr>
          <a:xfrm>
            <a:off x="5411931" y="452718"/>
            <a:ext cx="4638903" cy="1400530"/>
          </a:xfrm>
        </p:spPr>
        <p:txBody>
          <a:bodyPr>
            <a:normAutofit/>
          </a:bodyPr>
          <a:lstStyle/>
          <a:p>
            <a:r>
              <a:rPr lang="en-US" b="1" i="1">
                <a:latin typeface="Times New Roman"/>
                <a:cs typeface="Times New Roman"/>
              </a:rPr>
              <a:t>Visualization</a:t>
            </a:r>
            <a:endParaRPr lang="en-US" i="1">
              <a:latin typeface="Times New Roman"/>
              <a:cs typeface="Times New Roman"/>
            </a:endParaRPr>
          </a:p>
          <a:p>
            <a:endParaRPr lang="en-US"/>
          </a:p>
        </p:txBody>
      </p:sp>
      <p:sp>
        <p:nvSpPr>
          <p:cNvPr id="1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4" descr="image - Free stock photo - Public Domain photo - CC0 Images">
            <a:extLst>
              <a:ext uri="{FF2B5EF4-FFF2-40B4-BE49-F238E27FC236}">
                <a16:creationId xmlns:a16="http://schemas.microsoft.com/office/drawing/2014/main" id="{3305988F-7341-AC63-F826-52E41818B491}"/>
              </a:ext>
            </a:extLst>
          </p:cNvPr>
          <p:cNvPicPr>
            <a:picLocks noChangeAspect="1"/>
          </p:cNvPicPr>
          <p:nvPr/>
        </p:nvPicPr>
        <p:blipFill rotWithShape="1">
          <a:blip r:embed="rId3"/>
          <a:srcRect l="657" r="58554"/>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8" name="Rectangle 1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E185BA5-A2D8-7260-5B6A-3C778FC3B411}"/>
              </a:ext>
            </a:extLst>
          </p:cNvPr>
          <p:cNvSpPr>
            <a:spLocks noGrp="1"/>
          </p:cNvSpPr>
          <p:nvPr>
            <p:ph idx="1"/>
          </p:nvPr>
        </p:nvSpPr>
        <p:spPr>
          <a:xfrm>
            <a:off x="5410950" y="2052918"/>
            <a:ext cx="4638903" cy="4195481"/>
          </a:xfrm>
        </p:spPr>
        <p:txBody>
          <a:bodyPr vert="horz" lIns="91440" tIns="45720" rIns="91440" bIns="45720" rtlCol="0">
            <a:normAutofit/>
          </a:bodyPr>
          <a:lstStyle/>
          <a:p>
            <a:pPr>
              <a:lnSpc>
                <a:spcPct val="90000"/>
              </a:lnSpc>
            </a:pPr>
            <a:r>
              <a:rPr lang="en-US" b="1" i="1">
                <a:latin typeface="Times New Roman"/>
                <a:ea typeface="+mj-lt"/>
                <a:cs typeface="+mj-lt"/>
              </a:rPr>
              <a:t>Visualization technique helps you access huge amounts of data in easy to understand and digestible visuals.</a:t>
            </a:r>
            <a:endParaRPr lang="en-US" b="1" i="1">
              <a:latin typeface="Times New Roman"/>
              <a:cs typeface="Times New Roman"/>
            </a:endParaRPr>
          </a:p>
          <a:p>
            <a:pPr>
              <a:lnSpc>
                <a:spcPct val="90000"/>
              </a:lnSpc>
              <a:buClr>
                <a:srgbClr val="8AD0D6"/>
              </a:buClr>
            </a:pPr>
            <a:r>
              <a:rPr lang="en-US" b="1" i="1">
                <a:latin typeface="Times New Roman"/>
                <a:ea typeface="+mj-lt"/>
                <a:cs typeface="+mj-lt"/>
              </a:rPr>
              <a:t>Data visualization is the process of creating interactive visuals to understand trends, variations, and derive meaningful insights from the data. Data visualization is used mainly for data checking and cleaning, exploration and discovery, and communicating results to business stakeholders.</a:t>
            </a:r>
            <a:endParaRPr lang="en-US" b="1" i="1">
              <a:latin typeface="Times New Roman"/>
              <a:cs typeface="Times New Roman"/>
            </a:endParaRPr>
          </a:p>
          <a:p>
            <a:pPr marL="0" indent="0">
              <a:lnSpc>
                <a:spcPct val="90000"/>
              </a:lnSpc>
              <a:buClr>
                <a:srgbClr val="8AD0D6"/>
              </a:buClr>
              <a:buNone/>
            </a:pPr>
            <a:br>
              <a:rPr lang="en-US"/>
            </a:br>
            <a:endParaRPr lang="en-US" b="1" i="1">
              <a:latin typeface="Times New Roman"/>
              <a:cs typeface="Times New Roman"/>
            </a:endParaRPr>
          </a:p>
          <a:p>
            <a:pPr>
              <a:lnSpc>
                <a:spcPct val="90000"/>
              </a:lnSpc>
              <a:buClr>
                <a:srgbClr val="8AD0D6"/>
              </a:buClr>
            </a:pPr>
            <a:endParaRPr lang="en-US"/>
          </a:p>
        </p:txBody>
      </p:sp>
    </p:spTree>
    <p:extLst>
      <p:ext uri="{BB962C8B-B14F-4D97-AF65-F5344CB8AC3E}">
        <p14:creationId xmlns:p14="http://schemas.microsoft.com/office/powerpoint/2010/main" val="149539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A6B8C-D549-029D-5266-132FF71B2CA4}"/>
              </a:ext>
            </a:extLst>
          </p:cNvPr>
          <p:cNvSpPr>
            <a:spLocks noGrp="1"/>
          </p:cNvSpPr>
          <p:nvPr>
            <p:ph type="title"/>
          </p:nvPr>
        </p:nvSpPr>
        <p:spPr>
          <a:xfrm>
            <a:off x="5411931" y="452718"/>
            <a:ext cx="4638903" cy="1400530"/>
          </a:xfrm>
        </p:spPr>
        <p:txBody>
          <a:bodyPr>
            <a:normAutofit/>
          </a:bodyPr>
          <a:lstStyle/>
          <a:p>
            <a:r>
              <a:rPr lang="en-US" b="1" i="1">
                <a:latin typeface="Times New Roman"/>
                <a:cs typeface="Times New Roman"/>
              </a:rPr>
              <a:t>Machine Learning</a:t>
            </a:r>
          </a:p>
          <a:p>
            <a:endParaRPr lang="en-US" dirty="0"/>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4" descr="Free stock photo of artificial intelligence, machine learning">
            <a:extLst>
              <a:ext uri="{FF2B5EF4-FFF2-40B4-BE49-F238E27FC236}">
                <a16:creationId xmlns:a16="http://schemas.microsoft.com/office/drawing/2014/main" id="{68FC5DB4-2B6A-67EB-BDFE-04F701CB9707}"/>
              </a:ext>
            </a:extLst>
          </p:cNvPr>
          <p:cNvPicPr>
            <a:picLocks noChangeAspect="1"/>
          </p:cNvPicPr>
          <p:nvPr/>
        </p:nvPicPr>
        <p:blipFill rotWithShape="1">
          <a:blip r:embed="rId3"/>
          <a:srcRect l="41472" r="10123"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E9E4916-6442-AF44-48CF-976B4899DFAB}"/>
              </a:ext>
            </a:extLst>
          </p:cNvPr>
          <p:cNvSpPr>
            <a:spLocks noGrp="1"/>
          </p:cNvSpPr>
          <p:nvPr>
            <p:ph idx="1"/>
          </p:nvPr>
        </p:nvSpPr>
        <p:spPr>
          <a:xfrm>
            <a:off x="5410950" y="1434692"/>
            <a:ext cx="4638903" cy="4813707"/>
          </a:xfrm>
        </p:spPr>
        <p:txBody>
          <a:bodyPr vert="horz" lIns="91440" tIns="45720" rIns="91440" bIns="45720" rtlCol="0" anchor="t">
            <a:normAutofit/>
          </a:bodyPr>
          <a:lstStyle/>
          <a:p>
            <a:r>
              <a:rPr lang="en-US" b="1" i="1" dirty="0">
                <a:latin typeface="Times New Roman"/>
                <a:ea typeface="+mj-lt"/>
                <a:cs typeface="+mj-lt"/>
              </a:rPr>
              <a:t>Machine Learning explores the building and study of algorithms that learn to make predictions about unforeseen/future data.</a:t>
            </a:r>
          </a:p>
          <a:p>
            <a:pPr>
              <a:buClr>
                <a:srgbClr val="8AD0D6"/>
              </a:buClr>
            </a:pPr>
            <a:r>
              <a:rPr lang="en-US" sz="2200" b="1" i="1" dirty="0">
                <a:latin typeface="Times New Roman"/>
                <a:ea typeface="+mj-lt"/>
                <a:cs typeface="+mj-lt"/>
              </a:rPr>
              <a:t>Machine learning (ML) is a statistical approach to studying and making inferences about data that utilizes a variety of algorithms suited for answering different types of questions. There are three main types of ML: supervised, unsupervised, and reinforcement learning.</a:t>
            </a:r>
            <a:endParaRPr lang="en-US" sz="2200" b="1" i="1">
              <a:latin typeface="Times New Roman"/>
              <a:cs typeface="Times New Roman"/>
            </a:endParaRPr>
          </a:p>
        </p:txBody>
      </p:sp>
    </p:spTree>
    <p:extLst>
      <p:ext uri="{BB962C8B-B14F-4D97-AF65-F5344CB8AC3E}">
        <p14:creationId xmlns:p14="http://schemas.microsoft.com/office/powerpoint/2010/main" val="1288098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GANDHI INSTITUTE OF SCIENCE AND TECHNOLOGY  KHOLIGUDA RAYAGADA   SEMINAR : DATA SCIENCE</vt:lpstr>
      <vt:lpstr>AGENDA</vt:lpstr>
      <vt:lpstr>PowerPoint Presentation</vt:lpstr>
      <vt:lpstr>What is Data Science?</vt:lpstr>
      <vt:lpstr>Why Data Science? </vt:lpstr>
      <vt:lpstr>Data Science Components </vt:lpstr>
      <vt:lpstr>Statistics </vt:lpstr>
      <vt:lpstr>Visualization </vt:lpstr>
      <vt:lpstr>Machine Learning </vt:lpstr>
      <vt:lpstr>Deep Learning </vt:lpstr>
      <vt:lpstr>What is Data Science process</vt:lpstr>
      <vt:lpstr>Discovery </vt:lpstr>
      <vt:lpstr> Preparation </vt:lpstr>
      <vt:lpstr> Model Planning in Data Science </vt:lpstr>
      <vt:lpstr>Model Building in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615</cp:revision>
  <dcterms:created xsi:type="dcterms:W3CDTF">2023-02-02T05:27:28Z</dcterms:created>
  <dcterms:modified xsi:type="dcterms:W3CDTF">2023-02-06T10:04:54Z</dcterms:modified>
</cp:coreProperties>
</file>