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6f32c8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6f32c8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6f32c82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6f32c82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6f32c8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26f32c8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26f32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26f32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6f32c82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6f32c82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26f32c82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26f32c82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/>
              <a:t>Banking Management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/>
              <a:t>System</a:t>
            </a:r>
            <a:endParaRPr b="1"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02325" y="32921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Menudriven application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AIM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Banking management system is used to manage the details of customer account.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can perform following operations: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OPEN ACCOUNT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DEPOSIT AMOUNT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WITHDRAW BALANCE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BALANCE ENQUIRY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CUSTOMER DETAILS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RECORDS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CLOSE AN AC</a:t>
            </a:r>
            <a:r>
              <a:rPr lang="en" sz="1400"/>
              <a:t>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Xampp server mysql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Vscode to write python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Libraries used: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Pymysql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Windows 11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TABLES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88892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25" y="1460250"/>
            <a:ext cx="4142675" cy="25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00" y="1460250"/>
            <a:ext cx="4776125" cy="2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Bank Management System will provide the transac</a:t>
            </a:r>
            <a:r>
              <a:rPr lang="en" sz="14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tion which is actually going on in a bank by which you can perform all the transactions in simple manner</a:t>
            </a:r>
            <a:r>
              <a:rPr lang="en" sz="14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All information will be updated automatically by using the information stored in the system files.</a:t>
            </a:r>
            <a:endParaRPr sz="140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/>
              <a:t>Thank You…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