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8" d="100"/>
          <a:sy n="38" d="100"/>
        </p:scale>
        <p:origin x="169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7DEB-E55D-18A2-9CAB-744569961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B3CED-C804-9EB7-47D3-F329F7BC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0854-FA51-63BD-3174-32756499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AAA12-8D8D-C471-B300-BF2A2D1D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392F-81AA-F194-D468-81E26492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4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DD94-4A29-8A47-0BDC-F0D1030A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AB6F5-A4ED-EA0A-123B-0619CC649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7931E-C7E7-AB06-590C-55247A59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5962-BC96-5358-0CA9-4E6B06CF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255F-0455-8B70-83E1-B8BE8E1B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5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CBEE8-9F36-97B5-3E10-22CE96A85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9BA25-2CEA-443B-84D7-F1971AA3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C006-4F38-02A0-B7F5-D717A5F4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974F-C25C-7E7D-F142-41285565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0AD-CA1F-CA96-51FE-12A8EEBA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6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B6D2-D964-45E4-2523-A5AA4E49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3A95-F542-F19E-8C2B-D2F7CD3F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CE40-4539-B9CC-8E0D-732E43C2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144F-49D9-9BAF-284A-1990276F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2E96-6FE9-CC05-5A57-7E7077D6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6F75-9340-E94F-7DB6-2230A27F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BB267-C79F-DB3B-478D-C2DBEC78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DEE3-0C4F-00EE-D314-4D7B726E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FBB4-3A53-C8F4-8383-C9ED9205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AB3F-6934-5D7A-B212-1637BE60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6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F9B2-D1BD-109B-4116-55802B81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FAA5-D496-01EF-61B7-FC462527B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450E3-0AC7-BB35-6243-7C9ED0C75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DB2A2-B09A-BE7C-B92D-DBA776AF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6FC9E-D3FD-54DC-1F50-0E1685F9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DD3E1-3C66-8230-CF83-B28025C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7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2A3D-B7D5-DCB5-23E2-7081F175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B183C-232C-1E21-B429-C27D9D8F3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FD7F8-D553-CDD4-51FD-9CB3F79E6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E3BFF-232A-E1E2-856C-9C44E0324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E3A9D-F8D7-0BBF-CC21-B74EB4D52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E3D4A-09D7-64B9-901E-266571C4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E7109-0F53-67CE-CF3B-FB96F2C9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02300-701D-01AC-D49F-F9F52C1B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CC11-99AE-2235-FBA7-0F8A1163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E3D30-8955-9EA9-1097-64FE5008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3FAE7-E9C7-59B6-F0C2-3DE651A8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02A97-777E-568A-9420-455FAAAB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8A1E7-B32C-2897-D25C-EB5FFD20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0B722-A402-2D4B-037A-C034F20C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7C04C-AC3D-A540-F2B3-E9B106E4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4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FA58-AADB-98D9-743B-4461B18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B02A-3D19-8E3C-F978-A55D16F2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3D6C1-5DD3-25F8-7340-3DE6B147D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F716-DD6D-BE1B-3C5B-D20E1DD6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1318E-FEB1-375A-3A3D-DFC98ED8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54674-3F6C-F06B-CC23-424F2CDC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5C72-51A9-8C75-A212-A5C7F67B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66564-AB34-EF07-888A-AB353A4AA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D67DA-51CF-1CFB-A1A4-EF6C5A0A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E8309-0CF0-9B13-FC5E-06C5C249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BF86-1B1A-FEB0-A1A4-C55E3304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350F5-A2FC-307F-E4DA-0624ED01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7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0D4A1-3175-FEA3-93A1-A9453C4D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5468C-C4C8-9B52-E2FE-1FC1D427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8B1A-3B80-E4A2-F6CD-E178579F7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C3DC-5CB3-4CFF-A550-E914EF58072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993E-F8EE-3393-9618-AED3F6D3F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CD75-1599-9705-54AB-91AB588EC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0E439-0670-409A-84DF-2EFA0A0E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A3DD-BD10-F8C7-8E26-14F395F8A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0C3D3-67DC-0BC5-EB30-375B275AB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211DD25E-F2E2-E2E6-646B-2C516DCDC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7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11FD-1A76-B934-8907-5F1B669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8923BF4-2AD0-DB3A-0B25-C4ADB43D9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1941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C727-2DEE-7571-A970-377E8BDF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7C62FF25-F169-5518-621A-2DF031950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224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FB09-CCE1-0C4A-2600-DE0175F5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44BBCA8-8C99-C4F8-D5DC-F48FC2A7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2462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B318-FC47-BEAC-F958-40D1D985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627743-3B34-A456-438D-1654B667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0116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67E7-0170-6416-88BD-AFD3F7F6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3F80422-2159-06FF-F40E-D31344125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4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3995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B32D-5ED4-6710-7FC7-AD46FAC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70C421F0-CA71-B1D8-8011-DF24F0978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768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6948-413C-EA42-F77C-105DE70B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3120EDF1-8B54-5D0B-A726-DFC7068A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572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أثير بنت فهد بن عبدالعزيز الحميدي</dc:creator>
  <cp:lastModifiedBy>أثير بنت فهد بن عبدالعزيز الحميدي</cp:lastModifiedBy>
  <cp:revision>1</cp:revision>
  <dcterms:created xsi:type="dcterms:W3CDTF">2022-12-10T08:37:47Z</dcterms:created>
  <dcterms:modified xsi:type="dcterms:W3CDTF">2022-12-10T08:42:26Z</dcterms:modified>
</cp:coreProperties>
</file>