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71" r:id="rId6"/>
    <p:sldId id="272" r:id="rId7"/>
    <p:sldId id="260" r:id="rId8"/>
    <p:sldId id="274" r:id="rId9"/>
    <p:sldId id="279" r:id="rId10"/>
    <p:sldId id="262" r:id="rId11"/>
    <p:sldId id="263" r:id="rId12"/>
    <p:sldId id="281" r:id="rId13"/>
    <p:sldId id="264" r:id="rId14"/>
    <p:sldId id="282" r:id="rId15"/>
    <p:sldId id="283" r:id="rId16"/>
    <p:sldId id="284" r:id="rId17"/>
    <p:sldId id="285" r:id="rId18"/>
    <p:sldId id="296" r:id="rId19"/>
    <p:sldId id="267" r:id="rId20"/>
    <p:sldId id="287" r:id="rId21"/>
    <p:sldId id="268" r:id="rId22"/>
    <p:sldId id="269" r:id="rId23"/>
    <p:sldId id="290" r:id="rId24"/>
    <p:sldId id="29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APAM MAHENDRA" userId="af4103184c6a3da3" providerId="LiveId" clId="{5E4214A7-1B8A-444F-A03C-704D0514379E}"/>
    <pc:docChg chg="custSel addSld delSld modSld">
      <pc:chgData name="GANAPAM MAHENDRA" userId="af4103184c6a3da3" providerId="LiveId" clId="{5E4214A7-1B8A-444F-A03C-704D0514379E}" dt="2023-03-29T01:47:58.337" v="495" actId="1076"/>
      <pc:docMkLst>
        <pc:docMk/>
      </pc:docMkLst>
      <pc:sldChg chg="addSp delSp modSp mod">
        <pc:chgData name="GANAPAM MAHENDRA" userId="af4103184c6a3da3" providerId="LiveId" clId="{5E4214A7-1B8A-444F-A03C-704D0514379E}" dt="2023-03-29T01:47:58.337" v="495" actId="1076"/>
        <pc:sldMkLst>
          <pc:docMk/>
          <pc:sldMk cId="1144472576" sldId="256"/>
        </pc:sldMkLst>
        <pc:spChg chg="add mod">
          <ac:chgData name="GANAPAM MAHENDRA" userId="af4103184c6a3da3" providerId="LiveId" clId="{5E4214A7-1B8A-444F-A03C-704D0514379E}" dt="2023-03-26T13:49:08.659" v="458" actId="1076"/>
          <ac:spMkLst>
            <pc:docMk/>
            <pc:sldMk cId="1144472576" sldId="256"/>
            <ac:spMk id="2" creationId="{23AFAABF-016F-EE0A-3845-23318CC25C9C}"/>
          </ac:spMkLst>
        </pc:spChg>
        <pc:spChg chg="del mod">
          <ac:chgData name="GANAPAM MAHENDRA" userId="af4103184c6a3da3" providerId="LiveId" clId="{5E4214A7-1B8A-444F-A03C-704D0514379E}" dt="2023-03-26T13:30:44.789" v="13" actId="21"/>
          <ac:spMkLst>
            <pc:docMk/>
            <pc:sldMk cId="1144472576" sldId="256"/>
            <ac:spMk id="17" creationId="{00000000-0000-0000-0000-000000000000}"/>
          </ac:spMkLst>
        </pc:spChg>
        <pc:spChg chg="del mod">
          <ac:chgData name="GANAPAM MAHENDRA" userId="af4103184c6a3da3" providerId="LiveId" clId="{5E4214A7-1B8A-444F-A03C-704D0514379E}" dt="2023-03-26T13:26:09.130" v="3" actId="21"/>
          <ac:spMkLst>
            <pc:docMk/>
            <pc:sldMk cId="1144472576" sldId="256"/>
            <ac:spMk id="19" creationId="{00000000-0000-0000-0000-000000000000}"/>
          </ac:spMkLst>
        </pc:spChg>
        <pc:graphicFrameChg chg="add del mod modGraphic">
          <ac:chgData name="GANAPAM MAHENDRA" userId="af4103184c6a3da3" providerId="LiveId" clId="{5E4214A7-1B8A-444F-A03C-704D0514379E}" dt="2023-03-26T13:31:39.002" v="22" actId="21"/>
          <ac:graphicFrameMkLst>
            <pc:docMk/>
            <pc:sldMk cId="1144472576" sldId="256"/>
            <ac:graphicFrameMk id="3" creationId="{4A2F671D-3F00-B533-54A2-0D194CEDA31E}"/>
          </ac:graphicFrameMkLst>
        </pc:graphicFrameChg>
        <pc:graphicFrameChg chg="add mod modGraphic">
          <ac:chgData name="GANAPAM MAHENDRA" userId="af4103184c6a3da3" providerId="LiveId" clId="{5E4214A7-1B8A-444F-A03C-704D0514379E}" dt="2023-03-26T13:32:19.757" v="31" actId="207"/>
          <ac:graphicFrameMkLst>
            <pc:docMk/>
            <pc:sldMk cId="1144472576" sldId="256"/>
            <ac:graphicFrameMk id="4" creationId="{83A873D9-BC31-3BD5-B1F0-4B8726B3A164}"/>
          </ac:graphicFrameMkLst>
        </pc:graphicFrameChg>
        <pc:graphicFrameChg chg="add mod modGraphic">
          <ac:chgData name="GANAPAM MAHENDRA" userId="af4103184c6a3da3" providerId="LiveId" clId="{5E4214A7-1B8A-444F-A03C-704D0514379E}" dt="2023-03-26T13:48:34.534" v="456" actId="20577"/>
          <ac:graphicFrameMkLst>
            <pc:docMk/>
            <pc:sldMk cId="1144472576" sldId="256"/>
            <ac:graphicFrameMk id="5" creationId="{5C7684FC-E8E4-9B95-C371-7E9ED360AEF0}"/>
          </ac:graphicFrameMkLst>
        </pc:graphicFrameChg>
        <pc:picChg chg="add mod">
          <ac:chgData name="GANAPAM MAHENDRA" userId="af4103184c6a3da3" providerId="LiveId" clId="{5E4214A7-1B8A-444F-A03C-704D0514379E}" dt="2023-03-26T13:46:25.611" v="238" actId="1076"/>
          <ac:picMkLst>
            <pc:docMk/>
            <pc:sldMk cId="1144472576" sldId="256"/>
            <ac:picMk id="6" creationId="{12B39547-80B9-20E8-70F4-EDFD9B255C90}"/>
          </ac:picMkLst>
        </pc:picChg>
        <pc:picChg chg="add mod">
          <ac:chgData name="GANAPAM MAHENDRA" userId="af4103184c6a3da3" providerId="LiveId" clId="{5E4214A7-1B8A-444F-A03C-704D0514379E}" dt="2023-03-29T01:47:58.337" v="495" actId="1076"/>
          <ac:picMkLst>
            <pc:docMk/>
            <pc:sldMk cId="1144472576" sldId="256"/>
            <ac:picMk id="7" creationId="{CE3C4A66-1BEA-4863-D36C-FC2DEBFC8108}"/>
          </ac:picMkLst>
        </pc:picChg>
      </pc:sldChg>
      <pc:sldChg chg="addSp modSp mod">
        <pc:chgData name="GANAPAM MAHENDRA" userId="af4103184c6a3da3" providerId="LiveId" clId="{5E4214A7-1B8A-444F-A03C-704D0514379E}" dt="2023-03-27T17:30:17.867" v="488" actId="20577"/>
        <pc:sldMkLst>
          <pc:docMk/>
          <pc:sldMk cId="2089940780" sldId="257"/>
        </pc:sldMkLst>
        <pc:spChg chg="mod">
          <ac:chgData name="GANAPAM MAHENDRA" userId="af4103184c6a3da3" providerId="LiveId" clId="{5E4214A7-1B8A-444F-A03C-704D0514379E}" dt="2023-03-26T13:33:36.804" v="41" actId="1076"/>
          <ac:spMkLst>
            <pc:docMk/>
            <pc:sldMk cId="2089940780" sldId="257"/>
            <ac:spMk id="2" creationId="{00000000-0000-0000-0000-000000000000}"/>
          </ac:spMkLst>
        </pc:spChg>
        <pc:spChg chg="mod">
          <ac:chgData name="GANAPAM MAHENDRA" userId="af4103184c6a3da3" providerId="LiveId" clId="{5E4214A7-1B8A-444F-A03C-704D0514379E}" dt="2023-03-27T17:30:17.867" v="488" actId="20577"/>
          <ac:spMkLst>
            <pc:docMk/>
            <pc:sldMk cId="2089940780" sldId="257"/>
            <ac:spMk id="3" creationId="{00000000-0000-0000-0000-000000000000}"/>
          </ac:spMkLst>
        </pc:spChg>
        <pc:picChg chg="add mod">
          <ac:chgData name="GANAPAM MAHENDRA" userId="af4103184c6a3da3" providerId="LiveId" clId="{5E4214A7-1B8A-444F-A03C-704D0514379E}" dt="2023-03-26T13:33:24.458" v="38" actId="1076"/>
          <ac:picMkLst>
            <pc:docMk/>
            <pc:sldMk cId="2089940780" sldId="257"/>
            <ac:picMk id="4" creationId="{2CA1143F-08FF-A374-18F7-9220C6555379}"/>
          </ac:picMkLst>
        </pc:picChg>
      </pc:sldChg>
      <pc:sldChg chg="addSp modSp mod">
        <pc:chgData name="GANAPAM MAHENDRA" userId="af4103184c6a3da3" providerId="LiveId" clId="{5E4214A7-1B8A-444F-A03C-704D0514379E}" dt="2023-03-26T13:49:56.330" v="468" actId="14100"/>
        <pc:sldMkLst>
          <pc:docMk/>
          <pc:sldMk cId="3101661756" sldId="258"/>
        </pc:sldMkLst>
        <pc:spChg chg="mod">
          <ac:chgData name="GANAPAM MAHENDRA" userId="af4103184c6a3da3" providerId="LiveId" clId="{5E4214A7-1B8A-444F-A03C-704D0514379E}" dt="2023-03-26T13:34:10.403" v="49" actId="1076"/>
          <ac:spMkLst>
            <pc:docMk/>
            <pc:sldMk cId="3101661756" sldId="258"/>
            <ac:spMk id="2" creationId="{00000000-0000-0000-0000-000000000000}"/>
          </ac:spMkLst>
        </pc:spChg>
        <pc:spChg chg="mod">
          <ac:chgData name="GANAPAM MAHENDRA" userId="af4103184c6a3da3" providerId="LiveId" clId="{5E4214A7-1B8A-444F-A03C-704D0514379E}" dt="2023-03-26T13:49:56.330" v="468" actId="14100"/>
          <ac:spMkLst>
            <pc:docMk/>
            <pc:sldMk cId="3101661756" sldId="258"/>
            <ac:spMk id="3" creationId="{00000000-0000-0000-0000-000000000000}"/>
          </ac:spMkLst>
        </pc:spChg>
        <pc:picChg chg="add mod">
          <ac:chgData name="GANAPAM MAHENDRA" userId="af4103184c6a3da3" providerId="LiveId" clId="{5E4214A7-1B8A-444F-A03C-704D0514379E}" dt="2023-03-26T13:34:20.904" v="51" actId="1076"/>
          <ac:picMkLst>
            <pc:docMk/>
            <pc:sldMk cId="3101661756" sldId="258"/>
            <ac:picMk id="4" creationId="{93366E09-2C06-21A3-0D53-D4A0EE99AB81}"/>
          </ac:picMkLst>
        </pc:picChg>
      </pc:sldChg>
      <pc:sldChg chg="addSp modSp mod">
        <pc:chgData name="GANAPAM MAHENDRA" userId="af4103184c6a3da3" providerId="LiveId" clId="{5E4214A7-1B8A-444F-A03C-704D0514379E}" dt="2023-03-26T13:34:48.206" v="57" actId="1076"/>
        <pc:sldMkLst>
          <pc:docMk/>
          <pc:sldMk cId="1593290747" sldId="259"/>
        </pc:sldMkLst>
        <pc:spChg chg="mod">
          <ac:chgData name="GANAPAM MAHENDRA" userId="af4103184c6a3da3" providerId="LiveId" clId="{5E4214A7-1B8A-444F-A03C-704D0514379E}" dt="2023-03-26T13:34:38.584" v="55" actId="1076"/>
          <ac:spMkLst>
            <pc:docMk/>
            <pc:sldMk cId="1593290747" sldId="259"/>
            <ac:spMk id="2" creationId="{00000000-0000-0000-0000-000000000000}"/>
          </ac:spMkLst>
        </pc:spChg>
        <pc:picChg chg="add mod">
          <ac:chgData name="GANAPAM MAHENDRA" userId="af4103184c6a3da3" providerId="LiveId" clId="{5E4214A7-1B8A-444F-A03C-704D0514379E}" dt="2023-03-26T13:34:48.206" v="57" actId="1076"/>
          <ac:picMkLst>
            <pc:docMk/>
            <pc:sldMk cId="1593290747" sldId="259"/>
            <ac:picMk id="3" creationId="{985A9FCB-563D-4D6A-D05A-1AB454453F37}"/>
          </ac:picMkLst>
        </pc:picChg>
      </pc:sldChg>
      <pc:sldChg chg="addSp modSp mod">
        <pc:chgData name="GANAPAM MAHENDRA" userId="af4103184c6a3da3" providerId="LiveId" clId="{5E4214A7-1B8A-444F-A03C-704D0514379E}" dt="2023-03-26T13:35:39.229" v="69" actId="1076"/>
        <pc:sldMkLst>
          <pc:docMk/>
          <pc:sldMk cId="2335677375" sldId="260"/>
        </pc:sldMkLst>
        <pc:spChg chg="mod">
          <ac:chgData name="GANAPAM MAHENDRA" userId="af4103184c6a3da3" providerId="LiveId" clId="{5E4214A7-1B8A-444F-A03C-704D0514379E}" dt="2023-03-26T13:35:39.229" v="69" actId="1076"/>
          <ac:spMkLst>
            <pc:docMk/>
            <pc:sldMk cId="2335677375" sldId="260"/>
            <ac:spMk id="2" creationId="{00000000-0000-0000-0000-000000000000}"/>
          </ac:spMkLst>
        </pc:spChg>
        <pc:picChg chg="add mod">
          <ac:chgData name="GANAPAM MAHENDRA" userId="af4103184c6a3da3" providerId="LiveId" clId="{5E4214A7-1B8A-444F-A03C-704D0514379E}" dt="2023-03-26T13:35:23.777" v="65" actId="1076"/>
          <ac:picMkLst>
            <pc:docMk/>
            <pc:sldMk cId="2335677375" sldId="260"/>
            <ac:picMk id="3" creationId="{B923354C-FA0A-4061-1255-35EAFDAC0021}"/>
          </ac:picMkLst>
        </pc:picChg>
      </pc:sldChg>
      <pc:sldChg chg="addSp modSp mod">
        <pc:chgData name="GANAPAM MAHENDRA" userId="af4103184c6a3da3" providerId="LiveId" clId="{5E4214A7-1B8A-444F-A03C-704D0514379E}" dt="2023-03-27T10:14:55.448" v="481" actId="1076"/>
        <pc:sldMkLst>
          <pc:docMk/>
          <pc:sldMk cId="868269675" sldId="262"/>
        </pc:sldMkLst>
        <pc:spChg chg="mod">
          <ac:chgData name="GANAPAM MAHENDRA" userId="af4103184c6a3da3" providerId="LiveId" clId="{5E4214A7-1B8A-444F-A03C-704D0514379E}" dt="2023-03-27T10:14:55.448" v="481" actId="1076"/>
          <ac:spMkLst>
            <pc:docMk/>
            <pc:sldMk cId="868269675" sldId="262"/>
            <ac:spMk id="4" creationId="{00000000-0000-0000-0000-000000000000}"/>
          </ac:spMkLst>
        </pc:spChg>
        <pc:picChg chg="add mod">
          <ac:chgData name="GANAPAM MAHENDRA" userId="af4103184c6a3da3" providerId="LiveId" clId="{5E4214A7-1B8A-444F-A03C-704D0514379E}" dt="2023-03-26T13:36:40.780" v="82" actId="1076"/>
          <ac:picMkLst>
            <pc:docMk/>
            <pc:sldMk cId="868269675" sldId="262"/>
            <ac:picMk id="2" creationId="{D4844549-FB5C-3693-8D7E-9C8CA3D553EE}"/>
          </ac:picMkLst>
        </pc:picChg>
      </pc:sldChg>
      <pc:sldChg chg="addSp modSp mod">
        <pc:chgData name="GANAPAM MAHENDRA" userId="af4103184c6a3da3" providerId="LiveId" clId="{5E4214A7-1B8A-444F-A03C-704D0514379E}" dt="2023-03-27T10:15:45.059" v="483" actId="14100"/>
        <pc:sldMkLst>
          <pc:docMk/>
          <pc:sldMk cId="501360591" sldId="263"/>
        </pc:sldMkLst>
        <pc:spChg chg="mod">
          <ac:chgData name="GANAPAM MAHENDRA" userId="af4103184c6a3da3" providerId="LiveId" clId="{5E4214A7-1B8A-444F-A03C-704D0514379E}" dt="2023-03-26T13:37:02.683" v="88" actId="1076"/>
          <ac:spMkLst>
            <pc:docMk/>
            <pc:sldMk cId="501360591" sldId="263"/>
            <ac:spMk id="4" creationId="{00000000-0000-0000-0000-000000000000}"/>
          </ac:spMkLst>
        </pc:spChg>
        <pc:picChg chg="add mod">
          <ac:chgData name="GANAPAM MAHENDRA" userId="af4103184c6a3da3" providerId="LiveId" clId="{5E4214A7-1B8A-444F-A03C-704D0514379E}" dt="2023-03-26T13:37:24.269" v="92" actId="1076"/>
          <ac:picMkLst>
            <pc:docMk/>
            <pc:sldMk cId="501360591" sldId="263"/>
            <ac:picMk id="2" creationId="{BFDAC621-FBC9-10C1-FC83-40FD15B21210}"/>
          </ac:picMkLst>
        </pc:picChg>
        <pc:picChg chg="mod">
          <ac:chgData name="GANAPAM MAHENDRA" userId="af4103184c6a3da3" providerId="LiveId" clId="{5E4214A7-1B8A-444F-A03C-704D0514379E}" dt="2023-03-27T10:15:45.059" v="483" actId="14100"/>
          <ac:picMkLst>
            <pc:docMk/>
            <pc:sldMk cId="501360591" sldId="263"/>
            <ac:picMk id="6" creationId="{00000000-0000-0000-0000-000000000000}"/>
          </ac:picMkLst>
        </pc:picChg>
      </pc:sldChg>
      <pc:sldChg chg="addSp delSp modSp mod">
        <pc:chgData name="GANAPAM MAHENDRA" userId="af4103184c6a3da3" providerId="LiveId" clId="{5E4214A7-1B8A-444F-A03C-704D0514379E}" dt="2023-03-27T10:17:00.778" v="485" actId="1076"/>
        <pc:sldMkLst>
          <pc:docMk/>
          <pc:sldMk cId="250226587" sldId="264"/>
        </pc:sldMkLst>
        <pc:spChg chg="mod">
          <ac:chgData name="GANAPAM MAHENDRA" userId="af4103184c6a3da3" providerId="LiveId" clId="{5E4214A7-1B8A-444F-A03C-704D0514379E}" dt="2023-03-27T10:17:00.778" v="485" actId="1076"/>
          <ac:spMkLst>
            <pc:docMk/>
            <pc:sldMk cId="250226587" sldId="264"/>
            <ac:spMk id="4" creationId="{00000000-0000-0000-0000-000000000000}"/>
          </ac:spMkLst>
        </pc:spChg>
        <pc:picChg chg="add del">
          <ac:chgData name="GANAPAM MAHENDRA" userId="af4103184c6a3da3" providerId="LiveId" clId="{5E4214A7-1B8A-444F-A03C-704D0514379E}" dt="2023-03-26T13:38:06.760" v="105" actId="21"/>
          <ac:picMkLst>
            <pc:docMk/>
            <pc:sldMk cId="250226587" sldId="264"/>
            <ac:picMk id="2" creationId="{AC66B2B5-867B-E82C-1674-AB1DA31667BB}"/>
          </ac:picMkLst>
        </pc:picChg>
        <pc:picChg chg="add mod">
          <ac:chgData name="GANAPAM MAHENDRA" userId="af4103184c6a3da3" providerId="LiveId" clId="{5E4214A7-1B8A-444F-A03C-704D0514379E}" dt="2023-03-26T13:38:17.219" v="107" actId="1076"/>
          <ac:picMkLst>
            <pc:docMk/>
            <pc:sldMk cId="250226587" sldId="264"/>
            <ac:picMk id="3" creationId="{3EDC8DEE-AF01-3FE6-5117-65DCFEE368EA}"/>
          </ac:picMkLst>
        </pc:picChg>
        <pc:picChg chg="del mod">
          <ac:chgData name="GANAPAM MAHENDRA" userId="af4103184c6a3da3" providerId="LiveId" clId="{5E4214A7-1B8A-444F-A03C-704D0514379E}" dt="2023-03-26T13:37:31.075" v="94" actId="21"/>
          <ac:picMkLst>
            <pc:docMk/>
            <pc:sldMk cId="250226587" sldId="264"/>
            <ac:picMk id="7" creationId="{00000000-0000-0000-0000-000000000000}"/>
          </ac:picMkLst>
        </pc:picChg>
      </pc:sldChg>
      <pc:sldChg chg="del">
        <pc:chgData name="GANAPAM MAHENDRA" userId="af4103184c6a3da3" providerId="LiveId" clId="{5E4214A7-1B8A-444F-A03C-704D0514379E}" dt="2023-03-26T13:26:57.801" v="4" actId="2696"/>
        <pc:sldMkLst>
          <pc:docMk/>
          <pc:sldMk cId="794213840" sldId="266"/>
        </pc:sldMkLst>
      </pc:sldChg>
      <pc:sldChg chg="addSp modSp add mod">
        <pc:chgData name="GANAPAM MAHENDRA" userId="af4103184c6a3da3" providerId="LiveId" clId="{5E4214A7-1B8A-444F-A03C-704D0514379E}" dt="2023-03-26T13:42:28.891" v="193" actId="1076"/>
        <pc:sldMkLst>
          <pc:docMk/>
          <pc:sldMk cId="3740117542" sldId="267"/>
        </pc:sldMkLst>
        <pc:spChg chg="mod">
          <ac:chgData name="GANAPAM MAHENDRA" userId="af4103184c6a3da3" providerId="LiveId" clId="{5E4214A7-1B8A-444F-A03C-704D0514379E}" dt="2023-03-26T13:42:22.496" v="191" actId="1076"/>
          <ac:spMkLst>
            <pc:docMk/>
            <pc:sldMk cId="3740117542" sldId="267"/>
            <ac:spMk id="5" creationId="{00000000-0000-0000-0000-000000000000}"/>
          </ac:spMkLst>
        </pc:spChg>
        <pc:picChg chg="add mod">
          <ac:chgData name="GANAPAM MAHENDRA" userId="af4103184c6a3da3" providerId="LiveId" clId="{5E4214A7-1B8A-444F-A03C-704D0514379E}" dt="2023-03-26T13:42:28.891" v="193" actId="1076"/>
          <ac:picMkLst>
            <pc:docMk/>
            <pc:sldMk cId="3740117542" sldId="267"/>
            <ac:picMk id="2" creationId="{1F8DDBBA-1A13-4B6F-7259-AD45EA871E2C}"/>
          </ac:picMkLst>
        </pc:picChg>
      </pc:sldChg>
      <pc:sldChg chg="addSp modSp mod">
        <pc:chgData name="GANAPAM MAHENDRA" userId="af4103184c6a3da3" providerId="LiveId" clId="{5E4214A7-1B8A-444F-A03C-704D0514379E}" dt="2023-03-26T13:43:17.467" v="208" actId="1076"/>
        <pc:sldMkLst>
          <pc:docMk/>
          <pc:sldMk cId="3716207834" sldId="268"/>
        </pc:sldMkLst>
        <pc:spChg chg="mod">
          <ac:chgData name="GANAPAM MAHENDRA" userId="af4103184c6a3da3" providerId="LiveId" clId="{5E4214A7-1B8A-444F-A03C-704D0514379E}" dt="2023-03-26T13:43:17.467" v="208" actId="1076"/>
          <ac:spMkLst>
            <pc:docMk/>
            <pc:sldMk cId="3716207834" sldId="268"/>
            <ac:spMk id="6" creationId="{00000000-0000-0000-0000-000000000000}"/>
          </ac:spMkLst>
        </pc:spChg>
        <pc:spChg chg="mod">
          <ac:chgData name="GANAPAM MAHENDRA" userId="af4103184c6a3da3" providerId="LiveId" clId="{5E4214A7-1B8A-444F-A03C-704D0514379E}" dt="2023-03-26T13:27:57.279" v="6" actId="20577"/>
          <ac:spMkLst>
            <pc:docMk/>
            <pc:sldMk cId="3716207834" sldId="268"/>
            <ac:spMk id="7" creationId="{00000000-0000-0000-0000-000000000000}"/>
          </ac:spMkLst>
        </pc:spChg>
        <pc:picChg chg="add mod">
          <ac:chgData name="GANAPAM MAHENDRA" userId="af4103184c6a3da3" providerId="LiveId" clId="{5E4214A7-1B8A-444F-A03C-704D0514379E}" dt="2023-03-26T13:43:05.100" v="204" actId="1076"/>
          <ac:picMkLst>
            <pc:docMk/>
            <pc:sldMk cId="3716207834" sldId="268"/>
            <ac:picMk id="2" creationId="{857FAC03-0478-E9CD-0C7B-417EC0013E1B}"/>
          </ac:picMkLst>
        </pc:picChg>
      </pc:sldChg>
      <pc:sldChg chg="addSp modSp mod">
        <pc:chgData name="GANAPAM MAHENDRA" userId="af4103184c6a3da3" providerId="LiveId" clId="{5E4214A7-1B8A-444F-A03C-704D0514379E}" dt="2023-03-26T13:43:36.909" v="214" actId="1076"/>
        <pc:sldMkLst>
          <pc:docMk/>
          <pc:sldMk cId="2740382827" sldId="269"/>
        </pc:sldMkLst>
        <pc:spChg chg="mod">
          <ac:chgData name="GANAPAM MAHENDRA" userId="af4103184c6a3da3" providerId="LiveId" clId="{5E4214A7-1B8A-444F-A03C-704D0514379E}" dt="2023-03-26T13:43:30.737" v="212" actId="1076"/>
          <ac:spMkLst>
            <pc:docMk/>
            <pc:sldMk cId="2740382827" sldId="269"/>
            <ac:spMk id="4" creationId="{00000000-0000-0000-0000-000000000000}"/>
          </ac:spMkLst>
        </pc:spChg>
        <pc:picChg chg="add mod">
          <ac:chgData name="GANAPAM MAHENDRA" userId="af4103184c6a3da3" providerId="LiveId" clId="{5E4214A7-1B8A-444F-A03C-704D0514379E}" dt="2023-03-26T13:43:36.909" v="214" actId="1076"/>
          <ac:picMkLst>
            <pc:docMk/>
            <pc:sldMk cId="2740382827" sldId="269"/>
            <ac:picMk id="2" creationId="{B327520D-62D4-FA09-8291-A069F86A337E}"/>
          </ac:picMkLst>
        </pc:picChg>
      </pc:sldChg>
      <pc:sldChg chg="addSp modSp mod">
        <pc:chgData name="GANAPAM MAHENDRA" userId="af4103184c6a3da3" providerId="LiveId" clId="{5E4214A7-1B8A-444F-A03C-704D0514379E}" dt="2023-03-26T13:35:02.498" v="60" actId="14100"/>
        <pc:sldMkLst>
          <pc:docMk/>
          <pc:sldMk cId="2980143345" sldId="271"/>
        </pc:sldMkLst>
        <pc:picChg chg="add mod">
          <ac:chgData name="GANAPAM MAHENDRA" userId="af4103184c6a3da3" providerId="LiveId" clId="{5E4214A7-1B8A-444F-A03C-704D0514379E}" dt="2023-03-26T13:35:02.498" v="60" actId="14100"/>
          <ac:picMkLst>
            <pc:docMk/>
            <pc:sldMk cId="2980143345" sldId="271"/>
            <ac:picMk id="2" creationId="{0E0B4D9C-D0D1-7149-55EF-7EF065353E99}"/>
          </ac:picMkLst>
        </pc:picChg>
      </pc:sldChg>
      <pc:sldChg chg="addSp modSp mod">
        <pc:chgData name="GANAPAM MAHENDRA" userId="af4103184c6a3da3" providerId="LiveId" clId="{5E4214A7-1B8A-444F-A03C-704D0514379E}" dt="2023-03-26T13:35:16.564" v="63" actId="1076"/>
        <pc:sldMkLst>
          <pc:docMk/>
          <pc:sldMk cId="3306883541" sldId="272"/>
        </pc:sldMkLst>
        <pc:picChg chg="add mod">
          <ac:chgData name="GANAPAM MAHENDRA" userId="af4103184c6a3da3" providerId="LiveId" clId="{5E4214A7-1B8A-444F-A03C-704D0514379E}" dt="2023-03-26T13:35:16.564" v="63" actId="1076"/>
          <ac:picMkLst>
            <pc:docMk/>
            <pc:sldMk cId="3306883541" sldId="272"/>
            <ac:picMk id="2" creationId="{3122F389-FB34-F847-A0F0-70BC7F025FC3}"/>
          </ac:picMkLst>
        </pc:picChg>
      </pc:sldChg>
      <pc:sldChg chg="addSp modSp mod">
        <pc:chgData name="GANAPAM MAHENDRA" userId="af4103184c6a3da3" providerId="LiveId" clId="{5E4214A7-1B8A-444F-A03C-704D0514379E}" dt="2023-03-26T13:35:46.319" v="71" actId="1076"/>
        <pc:sldMkLst>
          <pc:docMk/>
          <pc:sldMk cId="3140955926" sldId="274"/>
        </pc:sldMkLst>
        <pc:picChg chg="add mod">
          <ac:chgData name="GANAPAM MAHENDRA" userId="af4103184c6a3da3" providerId="LiveId" clId="{5E4214A7-1B8A-444F-A03C-704D0514379E}" dt="2023-03-26T13:35:46.319" v="71" actId="1076"/>
          <ac:picMkLst>
            <pc:docMk/>
            <pc:sldMk cId="3140955926" sldId="274"/>
            <ac:picMk id="2" creationId="{3C780D39-373B-1BA0-170E-BCB1295EF1F1}"/>
          </ac:picMkLst>
        </pc:picChg>
      </pc:sldChg>
      <pc:sldChg chg="addSp modSp mod">
        <pc:chgData name="GANAPAM MAHENDRA" userId="af4103184c6a3da3" providerId="LiveId" clId="{5E4214A7-1B8A-444F-A03C-704D0514379E}" dt="2023-03-26T13:36:47.211" v="84" actId="1076"/>
        <pc:sldMkLst>
          <pc:docMk/>
          <pc:sldMk cId="0" sldId="279"/>
        </pc:sldMkLst>
        <pc:spChg chg="mod">
          <ac:chgData name="GANAPAM MAHENDRA" userId="af4103184c6a3da3" providerId="LiveId" clId="{5E4214A7-1B8A-444F-A03C-704D0514379E}" dt="2023-03-26T13:35:59.773" v="75" actId="1076"/>
          <ac:spMkLst>
            <pc:docMk/>
            <pc:sldMk cId="0" sldId="279"/>
            <ac:spMk id="4" creationId="{00000000-0000-0000-0000-000000000000}"/>
          </ac:spMkLst>
        </pc:spChg>
        <pc:picChg chg="add mod">
          <ac:chgData name="GANAPAM MAHENDRA" userId="af4103184c6a3da3" providerId="LiveId" clId="{5E4214A7-1B8A-444F-A03C-704D0514379E}" dt="2023-03-26T13:36:47.211" v="84" actId="1076"/>
          <ac:picMkLst>
            <pc:docMk/>
            <pc:sldMk cId="0" sldId="279"/>
            <ac:picMk id="2" creationId="{AFF7B90F-6A2C-A35F-6172-BBCF069928B9}"/>
          </ac:picMkLst>
        </pc:picChg>
      </pc:sldChg>
      <pc:sldChg chg="addSp modSp mod">
        <pc:chgData name="GANAPAM MAHENDRA" userId="af4103184c6a3da3" providerId="LiveId" clId="{5E4214A7-1B8A-444F-A03C-704D0514379E}" dt="2023-03-27T10:16:52.875" v="484" actId="1076"/>
        <pc:sldMkLst>
          <pc:docMk/>
          <pc:sldMk cId="598360154" sldId="281"/>
        </pc:sldMkLst>
        <pc:spChg chg="mod">
          <ac:chgData name="GANAPAM MAHENDRA" userId="af4103184c6a3da3" providerId="LiveId" clId="{5E4214A7-1B8A-444F-A03C-704D0514379E}" dt="2023-03-27T10:16:52.875" v="484" actId="1076"/>
          <ac:spMkLst>
            <pc:docMk/>
            <pc:sldMk cId="598360154" sldId="281"/>
            <ac:spMk id="3" creationId="{CECFEDB6-7F4A-4342-99CF-F15D1A827F16}"/>
          </ac:spMkLst>
        </pc:spChg>
        <pc:picChg chg="add mod">
          <ac:chgData name="GANAPAM MAHENDRA" userId="af4103184c6a3da3" providerId="LiveId" clId="{5E4214A7-1B8A-444F-A03C-704D0514379E}" dt="2023-03-26T13:37:14.486" v="90" actId="1076"/>
          <ac:picMkLst>
            <pc:docMk/>
            <pc:sldMk cId="598360154" sldId="281"/>
            <ac:picMk id="2" creationId="{7329AFBE-73FE-D26C-8DD9-C122609B3771}"/>
          </ac:picMkLst>
        </pc:picChg>
      </pc:sldChg>
      <pc:sldChg chg="addSp modSp mod">
        <pc:chgData name="GANAPAM MAHENDRA" userId="af4103184c6a3da3" providerId="LiveId" clId="{5E4214A7-1B8A-444F-A03C-704D0514379E}" dt="2023-03-27T10:17:21.609" v="487" actId="1076"/>
        <pc:sldMkLst>
          <pc:docMk/>
          <pc:sldMk cId="3072091699" sldId="282"/>
        </pc:sldMkLst>
        <pc:spChg chg="mod">
          <ac:chgData name="GANAPAM MAHENDRA" userId="af4103184c6a3da3" providerId="LiveId" clId="{5E4214A7-1B8A-444F-A03C-704D0514379E}" dt="2023-03-27T10:17:21.609" v="487" actId="1076"/>
          <ac:spMkLst>
            <pc:docMk/>
            <pc:sldMk cId="3072091699" sldId="282"/>
            <ac:spMk id="5" creationId="{00000000-0000-0000-0000-000000000000}"/>
          </ac:spMkLst>
        </pc:spChg>
        <pc:spChg chg="mod">
          <ac:chgData name="GANAPAM MAHENDRA" userId="af4103184c6a3da3" providerId="LiveId" clId="{5E4214A7-1B8A-444F-A03C-704D0514379E}" dt="2023-03-27T10:17:15.282" v="486" actId="1076"/>
          <ac:spMkLst>
            <pc:docMk/>
            <pc:sldMk cId="3072091699" sldId="282"/>
            <ac:spMk id="6" creationId="{00000000-0000-0000-0000-000000000000}"/>
          </ac:spMkLst>
        </pc:spChg>
        <pc:picChg chg="add mod">
          <ac:chgData name="GANAPAM MAHENDRA" userId="af4103184c6a3da3" providerId="LiveId" clId="{5E4214A7-1B8A-444F-A03C-704D0514379E}" dt="2023-03-26T13:38:24.642" v="109" actId="1076"/>
          <ac:picMkLst>
            <pc:docMk/>
            <pc:sldMk cId="3072091699" sldId="282"/>
            <ac:picMk id="2" creationId="{F4D5F144-C49E-37FC-8F2A-F67099926C10}"/>
          </ac:picMkLst>
        </pc:picChg>
      </pc:sldChg>
      <pc:sldChg chg="addSp modSp mod">
        <pc:chgData name="GANAPAM MAHENDRA" userId="af4103184c6a3da3" providerId="LiveId" clId="{5E4214A7-1B8A-444F-A03C-704D0514379E}" dt="2023-03-26T13:39:21.694" v="124" actId="14100"/>
        <pc:sldMkLst>
          <pc:docMk/>
          <pc:sldMk cId="4153974343" sldId="283"/>
        </pc:sldMkLst>
        <pc:picChg chg="add mod">
          <ac:chgData name="GANAPAM MAHENDRA" userId="af4103184c6a3da3" providerId="LiveId" clId="{5E4214A7-1B8A-444F-A03C-704D0514379E}" dt="2023-03-26T13:39:21.694" v="124" actId="14100"/>
          <ac:picMkLst>
            <pc:docMk/>
            <pc:sldMk cId="4153974343" sldId="283"/>
            <ac:picMk id="2" creationId="{B5E34BDE-9E43-8C2F-1DE2-CB8DE2B3F7DF}"/>
          </ac:picMkLst>
        </pc:picChg>
      </pc:sldChg>
      <pc:sldChg chg="addSp modSp mod">
        <pc:chgData name="GANAPAM MAHENDRA" userId="af4103184c6a3da3" providerId="LiveId" clId="{5E4214A7-1B8A-444F-A03C-704D0514379E}" dt="2023-03-26T13:39:31.285" v="127" actId="1076"/>
        <pc:sldMkLst>
          <pc:docMk/>
          <pc:sldMk cId="3291477180" sldId="284"/>
        </pc:sldMkLst>
        <pc:picChg chg="add mod">
          <ac:chgData name="GANAPAM MAHENDRA" userId="af4103184c6a3da3" providerId="LiveId" clId="{5E4214A7-1B8A-444F-A03C-704D0514379E}" dt="2023-03-26T13:39:31.285" v="127" actId="1076"/>
          <ac:picMkLst>
            <pc:docMk/>
            <pc:sldMk cId="3291477180" sldId="284"/>
            <ac:picMk id="2" creationId="{F857C378-59CA-9C6D-2981-CEC1E0232102}"/>
          </ac:picMkLst>
        </pc:picChg>
      </pc:sldChg>
      <pc:sldChg chg="addSp modSp mod">
        <pc:chgData name="GANAPAM MAHENDRA" userId="af4103184c6a3da3" providerId="LiveId" clId="{5E4214A7-1B8A-444F-A03C-704D0514379E}" dt="2023-03-26T13:39:38.431" v="129" actId="1076"/>
        <pc:sldMkLst>
          <pc:docMk/>
          <pc:sldMk cId="2673687131" sldId="285"/>
        </pc:sldMkLst>
        <pc:picChg chg="add mod">
          <ac:chgData name="GANAPAM MAHENDRA" userId="af4103184c6a3da3" providerId="LiveId" clId="{5E4214A7-1B8A-444F-A03C-704D0514379E}" dt="2023-03-26T13:39:38.431" v="129" actId="1076"/>
          <ac:picMkLst>
            <pc:docMk/>
            <pc:sldMk cId="2673687131" sldId="285"/>
            <ac:picMk id="2" creationId="{88A8B0C3-9F5A-9A8A-D773-7BFD1E892050}"/>
          </ac:picMkLst>
        </pc:picChg>
      </pc:sldChg>
      <pc:sldChg chg="addSp modSp mod">
        <pc:chgData name="GANAPAM MAHENDRA" userId="af4103184c6a3da3" providerId="LiveId" clId="{5E4214A7-1B8A-444F-A03C-704D0514379E}" dt="2023-03-26T13:39:46.039" v="132" actId="1076"/>
        <pc:sldMkLst>
          <pc:docMk/>
          <pc:sldMk cId="2285318494" sldId="286"/>
        </pc:sldMkLst>
        <pc:picChg chg="add mod">
          <ac:chgData name="GANAPAM MAHENDRA" userId="af4103184c6a3da3" providerId="LiveId" clId="{5E4214A7-1B8A-444F-A03C-704D0514379E}" dt="2023-03-26T13:39:46.039" v="132" actId="1076"/>
          <ac:picMkLst>
            <pc:docMk/>
            <pc:sldMk cId="2285318494" sldId="286"/>
            <ac:picMk id="2" creationId="{E5959E67-8FEE-2A49-28BC-48F6F91831EF}"/>
          </ac:picMkLst>
        </pc:picChg>
      </pc:sldChg>
      <pc:sldChg chg="addSp modSp add mod">
        <pc:chgData name="GANAPAM MAHENDRA" userId="af4103184c6a3da3" providerId="LiveId" clId="{5E4214A7-1B8A-444F-A03C-704D0514379E}" dt="2023-03-26T13:42:37.619" v="195" actId="1076"/>
        <pc:sldMkLst>
          <pc:docMk/>
          <pc:sldMk cId="3952105196" sldId="287"/>
        </pc:sldMkLst>
        <pc:picChg chg="add mod">
          <ac:chgData name="GANAPAM MAHENDRA" userId="af4103184c6a3da3" providerId="LiveId" clId="{5E4214A7-1B8A-444F-A03C-704D0514379E}" dt="2023-03-26T13:42:37.619" v="195" actId="1076"/>
          <ac:picMkLst>
            <pc:docMk/>
            <pc:sldMk cId="3952105196" sldId="287"/>
            <ac:picMk id="2" creationId="{75E34FEE-8A6C-9659-5368-D21AF11B6532}"/>
          </ac:picMkLst>
        </pc:picChg>
      </pc:sldChg>
      <pc:sldChg chg="addSp modSp mod">
        <pc:chgData name="GANAPAM MAHENDRA" userId="af4103184c6a3da3" providerId="LiveId" clId="{5E4214A7-1B8A-444F-A03C-704D0514379E}" dt="2023-03-26T13:43:52.902" v="219" actId="14100"/>
        <pc:sldMkLst>
          <pc:docMk/>
          <pc:sldMk cId="2740382827" sldId="290"/>
        </pc:sldMkLst>
        <pc:spChg chg="mod">
          <ac:chgData name="GANAPAM MAHENDRA" userId="af4103184c6a3da3" providerId="LiveId" clId="{5E4214A7-1B8A-444F-A03C-704D0514379E}" dt="2023-03-26T13:43:52.902" v="219" actId="14100"/>
          <ac:spMkLst>
            <pc:docMk/>
            <pc:sldMk cId="2740382827" sldId="290"/>
            <ac:spMk id="5" creationId="{00000000-0000-0000-0000-000000000000}"/>
          </ac:spMkLst>
        </pc:spChg>
        <pc:picChg chg="add mod">
          <ac:chgData name="GANAPAM MAHENDRA" userId="af4103184c6a3da3" providerId="LiveId" clId="{5E4214A7-1B8A-444F-A03C-704D0514379E}" dt="2023-03-26T13:43:43.620" v="216" actId="1076"/>
          <ac:picMkLst>
            <pc:docMk/>
            <pc:sldMk cId="2740382827" sldId="290"/>
            <ac:picMk id="2" creationId="{52F7E104-DC6B-47C8-9F0C-5CC99E85FB5A}"/>
          </ac:picMkLst>
        </pc:picChg>
      </pc:sldChg>
      <pc:sldChg chg="addSp modSp mod">
        <pc:chgData name="GANAPAM MAHENDRA" userId="af4103184c6a3da3" providerId="LiveId" clId="{5E4214A7-1B8A-444F-A03C-704D0514379E}" dt="2023-03-26T13:44:11.845" v="224" actId="1076"/>
        <pc:sldMkLst>
          <pc:docMk/>
          <pc:sldMk cId="2740382827" sldId="291"/>
        </pc:sldMkLst>
        <pc:spChg chg="mod">
          <ac:chgData name="GANAPAM MAHENDRA" userId="af4103184c6a3da3" providerId="LiveId" clId="{5E4214A7-1B8A-444F-A03C-704D0514379E}" dt="2023-03-26T13:44:05.924" v="222" actId="14100"/>
          <ac:spMkLst>
            <pc:docMk/>
            <pc:sldMk cId="2740382827" sldId="291"/>
            <ac:spMk id="5" creationId="{00000000-0000-0000-0000-000000000000}"/>
          </ac:spMkLst>
        </pc:spChg>
        <pc:picChg chg="add mod">
          <ac:chgData name="GANAPAM MAHENDRA" userId="af4103184c6a3da3" providerId="LiveId" clId="{5E4214A7-1B8A-444F-A03C-704D0514379E}" dt="2023-03-26T13:44:11.845" v="224" actId="1076"/>
          <ac:picMkLst>
            <pc:docMk/>
            <pc:sldMk cId="2740382827" sldId="291"/>
            <ac:picMk id="2" creationId="{4C04009F-FAD3-60AD-1C22-A8039E743AB0}"/>
          </ac:picMkLst>
        </pc:picChg>
      </pc:sldChg>
      <pc:sldChg chg="addSp modSp add del mod">
        <pc:chgData name="GANAPAM MAHENDRA" userId="af4103184c6a3da3" providerId="LiveId" clId="{5E4214A7-1B8A-444F-A03C-704D0514379E}" dt="2023-03-27T06:56:11.072" v="479" actId="2696"/>
        <pc:sldMkLst>
          <pc:docMk/>
          <pc:sldMk cId="3710441820" sldId="292"/>
        </pc:sldMkLst>
        <pc:picChg chg="add mod">
          <ac:chgData name="GANAPAM MAHENDRA" userId="af4103184c6a3da3" providerId="LiveId" clId="{5E4214A7-1B8A-444F-A03C-704D0514379E}" dt="2023-03-26T13:42:46.058" v="197" actId="1076"/>
          <ac:picMkLst>
            <pc:docMk/>
            <pc:sldMk cId="3710441820" sldId="292"/>
            <ac:picMk id="2" creationId="{8585828D-645B-3A1C-BD01-ECD611E9572A}"/>
          </ac:picMkLst>
        </pc:picChg>
      </pc:sldChg>
      <pc:sldChg chg="addSp modSp add del mod">
        <pc:chgData name="GANAPAM MAHENDRA" userId="af4103184c6a3da3" providerId="LiveId" clId="{5E4214A7-1B8A-444F-A03C-704D0514379E}" dt="2023-03-27T06:56:19.568" v="480" actId="2696"/>
        <pc:sldMkLst>
          <pc:docMk/>
          <pc:sldMk cId="1574293756" sldId="293"/>
        </pc:sldMkLst>
        <pc:picChg chg="add mod">
          <ac:chgData name="GANAPAM MAHENDRA" userId="af4103184c6a3da3" providerId="LiveId" clId="{5E4214A7-1B8A-444F-A03C-704D0514379E}" dt="2023-03-26T13:42:54.668" v="200" actId="1076"/>
          <ac:picMkLst>
            <pc:docMk/>
            <pc:sldMk cId="1574293756" sldId="293"/>
            <ac:picMk id="2" creationId="{C63C0994-27AC-FF49-8ECB-B25B08F435F0}"/>
          </ac:picMkLst>
        </pc:picChg>
      </pc:sldChg>
      <pc:sldChg chg="addSp modSp del mod">
        <pc:chgData name="GANAPAM MAHENDRA" userId="af4103184c6a3da3" providerId="LiveId" clId="{5E4214A7-1B8A-444F-A03C-704D0514379E}" dt="2023-03-27T06:49:05.349" v="469" actId="2696"/>
        <pc:sldMkLst>
          <pc:docMk/>
          <pc:sldMk cId="0" sldId="294"/>
        </pc:sldMkLst>
        <pc:spChg chg="mod">
          <ac:chgData name="GANAPAM MAHENDRA" userId="af4103184c6a3da3" providerId="LiveId" clId="{5E4214A7-1B8A-444F-A03C-704D0514379E}" dt="2023-03-26T13:44:58.822" v="233" actId="1076"/>
          <ac:spMkLst>
            <pc:docMk/>
            <pc:sldMk cId="0" sldId="294"/>
            <ac:spMk id="2" creationId="{00000000-0000-0000-0000-000000000000}"/>
          </ac:spMkLst>
        </pc:spChg>
        <pc:picChg chg="add mod">
          <ac:chgData name="GANAPAM MAHENDRA" userId="af4103184c6a3da3" providerId="LiveId" clId="{5E4214A7-1B8A-444F-A03C-704D0514379E}" dt="2023-03-26T13:39:53.959" v="134" actId="1076"/>
          <ac:picMkLst>
            <pc:docMk/>
            <pc:sldMk cId="0" sldId="294"/>
            <ac:picMk id="3" creationId="{F46FF670-1DC3-806F-47C6-72005367F2A4}"/>
          </ac:picMkLst>
        </pc:picChg>
      </pc:sldChg>
      <pc:sldChg chg="addSp modSp del mod">
        <pc:chgData name="GANAPAM MAHENDRA" userId="af4103184c6a3da3" providerId="LiveId" clId="{5E4214A7-1B8A-444F-A03C-704D0514379E}" dt="2023-03-27T06:49:08.083" v="470" actId="2696"/>
        <pc:sldMkLst>
          <pc:docMk/>
          <pc:sldMk cId="0" sldId="295"/>
        </pc:sldMkLst>
        <pc:picChg chg="add mod">
          <ac:chgData name="GANAPAM MAHENDRA" userId="af4103184c6a3da3" providerId="LiveId" clId="{5E4214A7-1B8A-444F-A03C-704D0514379E}" dt="2023-03-26T13:40:01.559" v="136" actId="1076"/>
          <ac:picMkLst>
            <pc:docMk/>
            <pc:sldMk cId="0" sldId="295"/>
            <ac:picMk id="2" creationId="{F700AEE3-D858-73A3-E85C-5372D8CBDA24}"/>
          </ac:picMkLst>
        </pc:picChg>
      </pc:sldChg>
      <pc:sldChg chg="addSp modSp mod">
        <pc:chgData name="GANAPAM MAHENDRA" userId="af4103184c6a3da3" providerId="LiveId" clId="{5E4214A7-1B8A-444F-A03C-704D0514379E}" dt="2023-03-26T13:44:46.286" v="230" actId="1076"/>
        <pc:sldMkLst>
          <pc:docMk/>
          <pc:sldMk cId="0" sldId="296"/>
        </pc:sldMkLst>
        <pc:spChg chg="mod">
          <ac:chgData name="GANAPAM MAHENDRA" userId="af4103184c6a3da3" providerId="LiveId" clId="{5E4214A7-1B8A-444F-A03C-704D0514379E}" dt="2023-03-26T13:44:46.286" v="230" actId="1076"/>
          <ac:spMkLst>
            <pc:docMk/>
            <pc:sldMk cId="0" sldId="296"/>
            <ac:spMk id="2" creationId="{00000000-0000-0000-0000-000000000000}"/>
          </ac:spMkLst>
        </pc:spChg>
        <pc:picChg chg="add mod">
          <ac:chgData name="GANAPAM MAHENDRA" userId="af4103184c6a3da3" providerId="LiveId" clId="{5E4214A7-1B8A-444F-A03C-704D0514379E}" dt="2023-03-26T13:40:09.080" v="138" actId="1076"/>
          <ac:picMkLst>
            <pc:docMk/>
            <pc:sldMk cId="0" sldId="296"/>
            <ac:picMk id="3" creationId="{C9E4C6E0-D42A-119C-62D7-FDCE6464E972}"/>
          </ac:picMkLst>
        </pc:picChg>
      </pc:sldChg>
      <pc:sldChg chg="addSp modSp del mod">
        <pc:chgData name="GANAPAM MAHENDRA" userId="af4103184c6a3da3" providerId="LiveId" clId="{5E4214A7-1B8A-444F-A03C-704D0514379E}" dt="2023-03-27T06:55:29.705" v="471" actId="2696"/>
        <pc:sldMkLst>
          <pc:docMk/>
          <pc:sldMk cId="2822978123" sldId="297"/>
        </pc:sldMkLst>
        <pc:spChg chg="mod">
          <ac:chgData name="GANAPAM MAHENDRA" userId="af4103184c6a3da3" providerId="LiveId" clId="{5E4214A7-1B8A-444F-A03C-704D0514379E}" dt="2023-03-26T13:44:35.108" v="227" actId="1076"/>
          <ac:spMkLst>
            <pc:docMk/>
            <pc:sldMk cId="2822978123" sldId="297"/>
            <ac:spMk id="2" creationId="{00000000-0000-0000-0000-000000000000}"/>
          </ac:spMkLst>
        </pc:spChg>
        <pc:picChg chg="add mod">
          <ac:chgData name="GANAPAM MAHENDRA" userId="af4103184c6a3da3" providerId="LiveId" clId="{5E4214A7-1B8A-444F-A03C-704D0514379E}" dt="2023-03-26T13:40:15.637" v="140" actId="1076"/>
          <ac:picMkLst>
            <pc:docMk/>
            <pc:sldMk cId="2822978123" sldId="297"/>
            <ac:picMk id="3" creationId="{CAFCECCB-DF45-0A30-DD6B-2D7CD4295699}"/>
          </ac:picMkLst>
        </pc:picChg>
      </pc:sldChg>
      <pc:sldChg chg="addSp modSp del mod">
        <pc:chgData name="GANAPAM MAHENDRA" userId="af4103184c6a3da3" providerId="LiveId" clId="{5E4214A7-1B8A-444F-A03C-704D0514379E}" dt="2023-03-27T06:55:33.232" v="472" actId="2696"/>
        <pc:sldMkLst>
          <pc:docMk/>
          <pc:sldMk cId="0" sldId="298"/>
        </pc:sldMkLst>
        <pc:picChg chg="add mod">
          <ac:chgData name="GANAPAM MAHENDRA" userId="af4103184c6a3da3" providerId="LiveId" clId="{5E4214A7-1B8A-444F-A03C-704D0514379E}" dt="2023-03-26T13:40:22.986" v="142" actId="1076"/>
          <ac:picMkLst>
            <pc:docMk/>
            <pc:sldMk cId="0" sldId="298"/>
            <ac:picMk id="2" creationId="{34E26D20-246D-09B2-34D4-8488282EF2F1}"/>
          </ac:picMkLst>
        </pc:picChg>
      </pc:sldChg>
      <pc:sldChg chg="addSp modSp del mod">
        <pc:chgData name="GANAPAM MAHENDRA" userId="af4103184c6a3da3" providerId="LiveId" clId="{5E4214A7-1B8A-444F-A03C-704D0514379E}" dt="2023-03-27T06:55:37.307" v="473" actId="2696"/>
        <pc:sldMkLst>
          <pc:docMk/>
          <pc:sldMk cId="0" sldId="299"/>
        </pc:sldMkLst>
        <pc:spChg chg="mod">
          <ac:chgData name="GANAPAM MAHENDRA" userId="af4103184c6a3da3" providerId="LiveId" clId="{5E4214A7-1B8A-444F-A03C-704D0514379E}" dt="2023-03-26T13:40:46.778" v="167" actId="20577"/>
          <ac:spMkLst>
            <pc:docMk/>
            <pc:sldMk cId="0" sldId="299"/>
            <ac:spMk id="2" creationId="{00000000-0000-0000-0000-000000000000}"/>
          </ac:spMkLst>
        </pc:spChg>
        <pc:picChg chg="add mod">
          <ac:chgData name="GANAPAM MAHENDRA" userId="af4103184c6a3da3" providerId="LiveId" clId="{5E4214A7-1B8A-444F-A03C-704D0514379E}" dt="2023-03-26T13:40:31.946" v="144" actId="1076"/>
          <ac:picMkLst>
            <pc:docMk/>
            <pc:sldMk cId="0" sldId="299"/>
            <ac:picMk id="3" creationId="{587F4AAD-BFCF-6E75-53A8-2E82489026E9}"/>
          </ac:picMkLst>
        </pc:picChg>
      </pc:sldChg>
      <pc:sldChg chg="addSp modSp del mod">
        <pc:chgData name="GANAPAM MAHENDRA" userId="af4103184c6a3da3" providerId="LiveId" clId="{5E4214A7-1B8A-444F-A03C-704D0514379E}" dt="2023-03-27T06:55:39.877" v="474" actId="2696"/>
        <pc:sldMkLst>
          <pc:docMk/>
          <pc:sldMk cId="0" sldId="300"/>
        </pc:sldMkLst>
        <pc:picChg chg="add mod">
          <ac:chgData name="GANAPAM MAHENDRA" userId="af4103184c6a3da3" providerId="LiveId" clId="{5E4214A7-1B8A-444F-A03C-704D0514379E}" dt="2023-03-26T13:40:59.618" v="169" actId="1076"/>
          <ac:picMkLst>
            <pc:docMk/>
            <pc:sldMk cId="0" sldId="300"/>
            <ac:picMk id="2" creationId="{86282869-2D4E-3211-9214-DF2FA102190D}"/>
          </ac:picMkLst>
        </pc:picChg>
      </pc:sldChg>
      <pc:sldChg chg="addSp modSp del mod">
        <pc:chgData name="GANAPAM MAHENDRA" userId="af4103184c6a3da3" providerId="LiveId" clId="{5E4214A7-1B8A-444F-A03C-704D0514379E}" dt="2023-03-27T06:55:43.980" v="475" actId="2696"/>
        <pc:sldMkLst>
          <pc:docMk/>
          <pc:sldMk cId="0" sldId="301"/>
        </pc:sldMkLst>
        <pc:spChg chg="mod">
          <ac:chgData name="GANAPAM MAHENDRA" userId="af4103184c6a3da3" providerId="LiveId" clId="{5E4214A7-1B8A-444F-A03C-704D0514379E}" dt="2023-03-26T13:41:13.319" v="172" actId="1076"/>
          <ac:spMkLst>
            <pc:docMk/>
            <pc:sldMk cId="0" sldId="301"/>
            <ac:spMk id="2" creationId="{00000000-0000-0000-0000-000000000000}"/>
          </ac:spMkLst>
        </pc:spChg>
        <pc:picChg chg="add mod">
          <ac:chgData name="GANAPAM MAHENDRA" userId="af4103184c6a3da3" providerId="LiveId" clId="{5E4214A7-1B8A-444F-A03C-704D0514379E}" dt="2023-03-26T13:41:19.572" v="174" actId="1076"/>
          <ac:picMkLst>
            <pc:docMk/>
            <pc:sldMk cId="0" sldId="301"/>
            <ac:picMk id="3" creationId="{C9F29D16-E1AA-AAAF-C09D-4BA0F1A8C0FF}"/>
          </ac:picMkLst>
        </pc:picChg>
      </pc:sldChg>
      <pc:sldChg chg="addSp modSp del mod">
        <pc:chgData name="GANAPAM MAHENDRA" userId="af4103184c6a3da3" providerId="LiveId" clId="{5E4214A7-1B8A-444F-A03C-704D0514379E}" dt="2023-03-27T06:55:46.843" v="476" actId="2696"/>
        <pc:sldMkLst>
          <pc:docMk/>
          <pc:sldMk cId="0" sldId="302"/>
        </pc:sldMkLst>
        <pc:spChg chg="mod">
          <ac:chgData name="GANAPAM MAHENDRA" userId="af4103184c6a3da3" providerId="LiveId" clId="{5E4214A7-1B8A-444F-A03C-704D0514379E}" dt="2023-03-26T13:41:31.320" v="177" actId="1076"/>
          <ac:spMkLst>
            <pc:docMk/>
            <pc:sldMk cId="0" sldId="302"/>
            <ac:spMk id="2" creationId="{00000000-0000-0000-0000-000000000000}"/>
          </ac:spMkLst>
        </pc:spChg>
        <pc:picChg chg="add mod">
          <ac:chgData name="GANAPAM MAHENDRA" userId="af4103184c6a3da3" providerId="LiveId" clId="{5E4214A7-1B8A-444F-A03C-704D0514379E}" dt="2023-03-26T13:41:38.369" v="179" actId="1076"/>
          <ac:picMkLst>
            <pc:docMk/>
            <pc:sldMk cId="0" sldId="302"/>
            <ac:picMk id="3" creationId="{F2F9D0A0-459D-31A6-1096-941BF9D32535}"/>
          </ac:picMkLst>
        </pc:picChg>
      </pc:sldChg>
      <pc:sldChg chg="addSp modSp del mod">
        <pc:chgData name="GANAPAM MAHENDRA" userId="af4103184c6a3da3" providerId="LiveId" clId="{5E4214A7-1B8A-444F-A03C-704D0514379E}" dt="2023-03-27T06:55:49.607" v="477" actId="2696"/>
        <pc:sldMkLst>
          <pc:docMk/>
          <pc:sldMk cId="0" sldId="303"/>
        </pc:sldMkLst>
        <pc:picChg chg="add mod">
          <ac:chgData name="GANAPAM MAHENDRA" userId="af4103184c6a3da3" providerId="LiveId" clId="{5E4214A7-1B8A-444F-A03C-704D0514379E}" dt="2023-03-26T13:41:47.218" v="182" actId="1076"/>
          <ac:picMkLst>
            <pc:docMk/>
            <pc:sldMk cId="0" sldId="303"/>
            <ac:picMk id="2" creationId="{683DA77E-65BB-9808-BCBC-8209D144E7CF}"/>
          </ac:picMkLst>
        </pc:picChg>
      </pc:sldChg>
      <pc:sldChg chg="addSp modSp del mod">
        <pc:chgData name="GANAPAM MAHENDRA" userId="af4103184c6a3da3" providerId="LiveId" clId="{5E4214A7-1B8A-444F-A03C-704D0514379E}" dt="2023-03-27T06:55:52.616" v="478" actId="2696"/>
        <pc:sldMkLst>
          <pc:docMk/>
          <pc:sldMk cId="0" sldId="304"/>
        </pc:sldMkLst>
        <pc:spChg chg="mod">
          <ac:chgData name="GANAPAM MAHENDRA" userId="af4103184c6a3da3" providerId="LiveId" clId="{5E4214A7-1B8A-444F-A03C-704D0514379E}" dt="2023-03-26T13:42:02.899" v="186" actId="1076"/>
          <ac:spMkLst>
            <pc:docMk/>
            <pc:sldMk cId="0" sldId="304"/>
            <ac:spMk id="2" creationId="{00000000-0000-0000-0000-000000000000}"/>
          </ac:spMkLst>
        </pc:spChg>
        <pc:picChg chg="add mod">
          <ac:chgData name="GANAPAM MAHENDRA" userId="af4103184c6a3da3" providerId="LiveId" clId="{5E4214A7-1B8A-444F-A03C-704D0514379E}" dt="2023-03-26T13:42:08.839" v="188" actId="1076"/>
          <ac:picMkLst>
            <pc:docMk/>
            <pc:sldMk cId="0" sldId="304"/>
            <ac:picMk id="3" creationId="{9B24D5AB-519C-3D97-9EF4-271DE5692D0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578531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644173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38202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353364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5667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194971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26662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10291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908267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686642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pPr/>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921497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pPr/>
              <a:t>11/21/2023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325641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pPr/>
              <a:t>11/21/2023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828895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pPr/>
              <a:t>11/21/2023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4391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pPr/>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534914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pPr/>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4112332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pPr/>
              <a:t>11/21/2023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8970E17-90EC-457A-8FF7-F9657C4FD578}" type="slidenum">
              <a:rPr lang="en-US" smtClean="0"/>
              <a:pPr/>
              <a:t>‹#›</a:t>
            </a:fld>
            <a:endParaRPr lang="en-US"/>
          </a:p>
        </p:txBody>
      </p:sp>
    </p:spTree>
    <p:extLst>
      <p:ext uri="{BB962C8B-B14F-4D97-AF65-F5344CB8AC3E}">
        <p14:creationId xmlns:p14="http://schemas.microsoft.com/office/powerpoint/2010/main" val="26177030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2" name="Text Box 5">
            <a:extLst>
              <a:ext uri="{FF2B5EF4-FFF2-40B4-BE49-F238E27FC236}">
                <a16:creationId xmlns:a16="http://schemas.microsoft.com/office/drawing/2014/main" id="{23AFAABF-016F-EE0A-3845-23318CC25C9C}"/>
              </a:ext>
            </a:extLst>
          </p:cNvPr>
          <p:cNvSpPr txBox="1">
            <a:spLocks noChangeArrowheads="1"/>
          </p:cNvSpPr>
          <p:nvPr/>
        </p:nvSpPr>
        <p:spPr bwMode="auto">
          <a:xfrm>
            <a:off x="1171852" y="71024"/>
            <a:ext cx="9861451" cy="1207362"/>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sz="3800" b="1" dirty="0">
                <a:solidFill>
                  <a:srgbClr val="FFFFFF"/>
                </a:solidFill>
                <a:latin typeface="Arial" panose="020B0604020202020204" pitchFamily="34" charset="0"/>
              </a:rPr>
              <a:t>&lt;</a:t>
            </a:r>
          </a:p>
          <a:p>
            <a:pPr algn="ctr">
              <a:spcBef>
                <a:spcPct val="0"/>
              </a:spcBef>
              <a:buClrTx/>
            </a:pPr>
            <a:r>
              <a:rPr lang="en-US" sz="3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EMOTION RECOGNITION USING SPEECH PROCESSING</a:t>
            </a:r>
          </a:p>
          <a:p>
            <a:pPr algn="ctr">
              <a:spcBef>
                <a:spcPct val="0"/>
              </a:spcBef>
              <a:buClrTx/>
            </a:pPr>
            <a:endParaRPr lang="en-US" altLang="en-US" sz="3800" b="1" dirty="0">
              <a:solidFill>
                <a:schemeClr val="accent2">
                  <a:lumMod val="75000"/>
                </a:schemeClr>
              </a:solidFill>
              <a:latin typeface="Arial" panose="020B0604020202020204" pitchFamily="34" charset="0"/>
            </a:endParaRPr>
          </a:p>
        </p:txBody>
      </p:sp>
      <p:graphicFrame>
        <p:nvGraphicFramePr>
          <p:cNvPr id="4" name="Table 4">
            <a:extLst>
              <a:ext uri="{FF2B5EF4-FFF2-40B4-BE49-F238E27FC236}">
                <a16:creationId xmlns:a16="http://schemas.microsoft.com/office/drawing/2014/main" id="{83A873D9-BC31-3BD5-B1F0-4B8726B3A164}"/>
              </a:ext>
            </a:extLst>
          </p:cNvPr>
          <p:cNvGraphicFramePr>
            <a:graphicFrameLocks noGrp="1"/>
          </p:cNvGraphicFramePr>
          <p:nvPr>
            <p:extLst>
              <p:ext uri="{D42A27DB-BD31-4B8C-83A1-F6EECF244321}">
                <p14:modId xmlns:p14="http://schemas.microsoft.com/office/powerpoint/2010/main" val="2651413785"/>
              </p:ext>
            </p:extLst>
          </p:nvPr>
        </p:nvGraphicFramePr>
        <p:xfrm>
          <a:off x="1660124" y="1904999"/>
          <a:ext cx="10531876" cy="4881977"/>
        </p:xfrm>
        <a:graphic>
          <a:graphicData uri="http://schemas.openxmlformats.org/drawingml/2006/table">
            <a:tbl>
              <a:tblPr firstRow="1" bandRow="1">
                <a:tableStyleId>{5C22544A-7EE6-4342-B048-85BDC9FD1C3A}</a:tableStyleId>
              </a:tblPr>
              <a:tblGrid>
                <a:gridCol w="10531876">
                  <a:extLst>
                    <a:ext uri="{9D8B030D-6E8A-4147-A177-3AD203B41FA5}">
                      <a16:colId xmlns:a16="http://schemas.microsoft.com/office/drawing/2014/main" val="1985780105"/>
                    </a:ext>
                  </a:extLst>
                </a:gridCol>
              </a:tblGrid>
              <a:tr h="4881977">
                <a:tc>
                  <a:txBody>
                    <a:bodyPr/>
                    <a:lstStyle/>
                    <a:p>
                      <a:endParaRPr lang="en-IN" dirty="0">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838752382"/>
                  </a:ext>
                </a:extLst>
              </a:tr>
            </a:tbl>
          </a:graphicData>
        </a:graphic>
      </p:graphicFrame>
      <p:graphicFrame>
        <p:nvGraphicFramePr>
          <p:cNvPr id="5" name="Table 4">
            <a:extLst>
              <a:ext uri="{FF2B5EF4-FFF2-40B4-BE49-F238E27FC236}">
                <a16:creationId xmlns:a16="http://schemas.microsoft.com/office/drawing/2014/main" id="{5C7684FC-E8E4-9B95-C371-7E9ED360AEF0}"/>
              </a:ext>
            </a:extLst>
          </p:cNvPr>
          <p:cNvGraphicFramePr>
            <a:graphicFrameLocks noGrp="1"/>
          </p:cNvGraphicFramePr>
          <p:nvPr>
            <p:extLst>
              <p:ext uri="{D42A27DB-BD31-4B8C-83A1-F6EECF244321}">
                <p14:modId xmlns:p14="http://schemas.microsoft.com/office/powerpoint/2010/main" val="435672743"/>
              </p:ext>
            </p:extLst>
          </p:nvPr>
        </p:nvGraphicFramePr>
        <p:xfrm>
          <a:off x="1171852" y="1473692"/>
          <a:ext cx="11020148" cy="5384307"/>
        </p:xfrm>
        <a:graphic>
          <a:graphicData uri="http://schemas.openxmlformats.org/drawingml/2006/table">
            <a:tbl>
              <a:tblPr firstRow="1" bandRow="1">
                <a:tableStyleId>{5C22544A-7EE6-4342-B048-85BDC9FD1C3A}</a:tableStyleId>
              </a:tblPr>
              <a:tblGrid>
                <a:gridCol w="11020148">
                  <a:extLst>
                    <a:ext uri="{9D8B030D-6E8A-4147-A177-3AD203B41FA5}">
                      <a16:colId xmlns:a16="http://schemas.microsoft.com/office/drawing/2014/main" val="1983115909"/>
                    </a:ext>
                  </a:extLst>
                </a:gridCol>
              </a:tblGrid>
              <a:tr h="5384307">
                <a:tc>
                  <a:txBody>
                    <a:bodyPr/>
                    <a:lstStyle/>
                    <a:p>
                      <a:pPr algn="ctr"/>
                      <a:r>
                        <a:rPr lang="en-US" sz="2600" b="0" i="1" kern="1200" dirty="0">
                          <a:solidFill>
                            <a:schemeClr val="tx1"/>
                          </a:solidFill>
                          <a:effectLst/>
                          <a:latin typeface="Times New Roman" panose="02020603050405020304" pitchFamily="18" charset="0"/>
                          <a:cs typeface="Times New Roman" panose="02020603050405020304" pitchFamily="18" charset="0"/>
                        </a:rPr>
                        <a:t>                                   </a:t>
                      </a:r>
                      <a:endParaRPr lang="en-IN" dirty="0">
                        <a:solidFill>
                          <a:schemeClr val="tx1"/>
                        </a:solidFill>
                      </a:endParaRPr>
                    </a:p>
                  </a:txBody>
                  <a:tcPr>
                    <a:solidFill>
                      <a:schemeClr val="bg1"/>
                    </a:solidFill>
                  </a:tcPr>
                </a:tc>
                <a:extLst>
                  <a:ext uri="{0D108BD9-81ED-4DB2-BD59-A6C34878D82A}">
                    <a16:rowId xmlns:a16="http://schemas.microsoft.com/office/drawing/2014/main" val="1935826627"/>
                  </a:ext>
                </a:extLst>
              </a:tr>
            </a:tbl>
          </a:graphicData>
        </a:graphic>
      </p:graphicFrame>
      <p:pic>
        <p:nvPicPr>
          <p:cNvPr id="7" name="Picture 6">
            <a:extLst>
              <a:ext uri="{FF2B5EF4-FFF2-40B4-BE49-F238E27FC236}">
                <a16:creationId xmlns:a16="http://schemas.microsoft.com/office/drawing/2014/main" id="{CE3C4A66-1BEA-4863-D36C-FC2DEBFC8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17794"/>
            <a:ext cx="6622742" cy="4696101"/>
          </a:xfrm>
          <a:prstGeom prst="rect">
            <a:avLst/>
          </a:prstGeom>
        </p:spPr>
      </p:pic>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67445" y="133591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dirty="0">
                <a:latin typeface="Times New Roman" panose="02020603050405020304" pitchFamily="18" charset="0"/>
                <a:cs typeface="Times New Roman" panose="02020603050405020304" pitchFamily="18" charset="0"/>
              </a:rPr>
              <a:t>Disadvantages in Existing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741612" y="2717074"/>
            <a:ext cx="8915400" cy="33465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marR="0" lvl="1" indent="-285750">
              <a:lnSpc>
                <a:spcPct val="150000"/>
              </a:lnSpc>
              <a:spcBef>
                <a:spcPts val="0"/>
              </a:spcBef>
              <a:spcAft>
                <a:spcPts val="1000"/>
              </a:spcAft>
              <a:buFont typeface="Wingdings 2" panose="05020102010507070707" pitchFamily="18" charset="2"/>
              <a:buChar char=""/>
              <a:tabLst>
                <a:tab pos="228600" algn="l"/>
              </a:tabLst>
            </a:pPr>
            <a:r>
              <a:rPr lang="en-US" sz="2400" dirty="0">
                <a:effectLst/>
                <a:latin typeface="Times New Roman" pitchFamily="18" charset="0"/>
                <a:ea typeface="Calibri" panose="020F0502020204030204" pitchFamily="34" charset="0"/>
                <a:cs typeface="Times New Roman" pitchFamily="18" charset="0"/>
              </a:rPr>
              <a:t>Lower accuracies.</a:t>
            </a:r>
          </a:p>
          <a:p>
            <a:pPr marL="742950" marR="0" lvl="1" indent="-285750">
              <a:lnSpc>
                <a:spcPct val="150000"/>
              </a:lnSpc>
              <a:spcBef>
                <a:spcPts val="0"/>
              </a:spcBef>
              <a:spcAft>
                <a:spcPts val="1000"/>
              </a:spcAft>
              <a:buFont typeface="Wingdings 2" panose="05020102010507070707" pitchFamily="18" charset="2"/>
              <a:buChar char=""/>
              <a:tabLst>
                <a:tab pos="228600" algn="l"/>
              </a:tabLst>
            </a:pPr>
            <a:r>
              <a:rPr lang="en-US" sz="2400" dirty="0">
                <a:effectLst/>
                <a:latin typeface="Times New Roman" pitchFamily="18" charset="0"/>
                <a:ea typeface="Calibri" panose="020F0502020204030204" pitchFamily="34" charset="0"/>
                <a:cs typeface="Times New Roman" pitchFamily="18" charset="0"/>
              </a:rPr>
              <a:t>High computation complexities.</a:t>
            </a:r>
          </a:p>
          <a:p>
            <a:pPr marL="742950" marR="0" lvl="1" indent="-285750">
              <a:lnSpc>
                <a:spcPct val="150000"/>
              </a:lnSpc>
              <a:spcBef>
                <a:spcPts val="0"/>
              </a:spcBef>
              <a:spcAft>
                <a:spcPts val="1000"/>
              </a:spcAft>
              <a:buFont typeface="Wingdings 2" panose="05020102010507070707" pitchFamily="18" charset="2"/>
              <a:buChar char=""/>
              <a:tabLst>
                <a:tab pos="228600" algn="l"/>
              </a:tabLst>
            </a:pPr>
            <a:r>
              <a:rPr lang="en-US" sz="2400" dirty="0">
                <a:latin typeface="Times New Roman" pitchFamily="18" charset="0"/>
                <a:ea typeface="Calibri" panose="020F0502020204030204" pitchFamily="34" charset="0"/>
                <a:cs typeface="Times New Roman" pitchFamily="18" charset="0"/>
              </a:rPr>
              <a:t>Requires high performance hardware to achieve a model with good accuracy. </a:t>
            </a:r>
            <a:endParaRPr lang="en-US" sz="2400" dirty="0">
              <a:effectLst/>
              <a:latin typeface="Times New Roman" pitchFamily="18" charset="0"/>
              <a:ea typeface="Calibri" panose="020F0502020204030204" pitchFamily="34" charset="0"/>
              <a:cs typeface="Times New Roman" pitchFamily="18" charset="0"/>
            </a:endParaRPr>
          </a:p>
          <a:p>
            <a:pPr marL="0" indent="0">
              <a:buFont typeface="Wingdings 3" charset="2"/>
              <a:buNone/>
            </a:pPr>
            <a:endParaRPr lang="en-US" dirty="0"/>
          </a:p>
        </p:txBody>
      </p:sp>
    </p:spTree>
    <p:extLst>
      <p:ext uri="{BB962C8B-B14F-4D97-AF65-F5344CB8AC3E}">
        <p14:creationId xmlns:p14="http://schemas.microsoft.com/office/powerpoint/2010/main" val="868269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40156" y="82572"/>
            <a:ext cx="8911687" cy="1280890"/>
          </a:xfrm>
        </p:spPr>
        <p:txBody>
          <a:bodyPr>
            <a:normAutofit/>
          </a:bodyPr>
          <a:lstStyle/>
          <a:p>
            <a:pPr algn="ctr"/>
            <a:r>
              <a:rPr lang="en-US" sz="3000" b="1" dirty="0">
                <a:latin typeface="Times New Roman" panose="02020603050405020304" pitchFamily="18" charset="0"/>
                <a:cs typeface="Times New Roman" panose="02020603050405020304" pitchFamily="18" charset="0"/>
              </a:rPr>
              <a:t>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descr="Capture.JPG"/>
          <p:cNvPicPr>
            <a:picLocks noChangeAspect="1"/>
          </p:cNvPicPr>
          <p:nvPr/>
        </p:nvPicPr>
        <p:blipFill>
          <a:blip r:embed="rId2"/>
          <a:stretch>
            <a:fillRect/>
          </a:stretch>
        </p:blipFill>
        <p:spPr>
          <a:xfrm>
            <a:off x="2858610" y="591283"/>
            <a:ext cx="5503795" cy="5995449"/>
          </a:xfrm>
          <a:prstGeom prst="rect">
            <a:avLst/>
          </a:prstGeom>
        </p:spPr>
      </p:pic>
    </p:spTree>
    <p:extLst>
      <p:ext uri="{BB962C8B-B14F-4D97-AF65-F5344CB8AC3E}">
        <p14:creationId xmlns:p14="http://schemas.microsoft.com/office/powerpoint/2010/main" val="501360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CFEDB6-7F4A-4342-99CF-F15D1A827F16}"/>
              </a:ext>
            </a:extLst>
          </p:cNvPr>
          <p:cNvSpPr>
            <a:spLocks noGrp="1"/>
          </p:cNvSpPr>
          <p:nvPr>
            <p:ph idx="1"/>
          </p:nvPr>
        </p:nvSpPr>
        <p:spPr>
          <a:xfrm>
            <a:off x="453406" y="1181618"/>
            <a:ext cx="8911688" cy="4356742"/>
          </a:xfrm>
        </p:spPr>
        <p:txBody>
          <a:bodyPr>
            <a:noAutofit/>
          </a:bodyPr>
          <a:lstStyle/>
          <a:p>
            <a:pPr lvl="0" algn="just">
              <a:lnSpc>
                <a:spcPct val="150000"/>
              </a:lnSpc>
              <a:spcBef>
                <a:spcPts val="0"/>
              </a:spcBef>
              <a:buFont typeface="Symbol" panose="05050102010706020507" pitchFamily="18" charset="2"/>
              <a:buChar char=""/>
            </a:pPr>
            <a:r>
              <a:rPr lang="en-US" sz="2400" dirty="0">
                <a:latin typeface="Times New Roman" pitchFamily="18" charset="0"/>
                <a:ea typeface="Calibri" panose="020F0502020204030204" pitchFamily="34" charset="0"/>
                <a:cs typeface="Times New Roman" pitchFamily="18" charset="0"/>
              </a:rPr>
              <a:t>We propose a modified speech emotion recognition method which uses deep neural networks for training.</a:t>
            </a:r>
            <a:endParaRPr lang="en-US" sz="2400" dirty="0">
              <a:effectLst/>
              <a:latin typeface="Times New Roman" pitchFamily="18" charset="0"/>
              <a:ea typeface="Calibri" panose="020F0502020204030204" pitchFamily="34" charset="0"/>
              <a:cs typeface="Times New Roman" pitchFamily="18" charset="0"/>
            </a:endParaRPr>
          </a:p>
          <a:p>
            <a:pPr lvl="0" algn="just">
              <a:lnSpc>
                <a:spcPct val="150000"/>
              </a:lnSpc>
              <a:spcBef>
                <a:spcPts val="0"/>
              </a:spcBef>
              <a:buFont typeface="Symbol" panose="05050102010706020507" pitchFamily="18" charset="2"/>
              <a:buChar char=""/>
            </a:pPr>
            <a:r>
              <a:rPr lang="en-US" sz="2400" dirty="0">
                <a:latin typeface="Times New Roman" pitchFamily="18" charset="0"/>
                <a:ea typeface="Calibri" panose="020F0502020204030204" pitchFamily="34" charset="0"/>
                <a:cs typeface="Times New Roman" pitchFamily="18" charset="0"/>
              </a:rPr>
              <a:t>The method uses Mel-frequency </a:t>
            </a:r>
            <a:r>
              <a:rPr lang="en-US" sz="2400" dirty="0" err="1">
                <a:latin typeface="Times New Roman" pitchFamily="18" charset="0"/>
                <a:ea typeface="Calibri" panose="020F0502020204030204" pitchFamily="34" charset="0"/>
                <a:cs typeface="Times New Roman" pitchFamily="18" charset="0"/>
              </a:rPr>
              <a:t>cepstral</a:t>
            </a:r>
            <a:r>
              <a:rPr lang="en-US" sz="2400" dirty="0">
                <a:latin typeface="Times New Roman" pitchFamily="18" charset="0"/>
                <a:ea typeface="Calibri" panose="020F0502020204030204" pitchFamily="34" charset="0"/>
                <a:cs typeface="Times New Roman" pitchFamily="18" charset="0"/>
              </a:rPr>
              <a:t> coefficients (MFCC), </a:t>
            </a:r>
            <a:r>
              <a:rPr lang="en-US" sz="2400" dirty="0" err="1">
                <a:latin typeface="Times New Roman" pitchFamily="18" charset="0"/>
                <a:ea typeface="Calibri" panose="020F0502020204030204" pitchFamily="34" charset="0"/>
                <a:cs typeface="Times New Roman" pitchFamily="18" charset="0"/>
              </a:rPr>
              <a:t>Chromogram</a:t>
            </a:r>
            <a:r>
              <a:rPr lang="en-US" sz="2400" dirty="0">
                <a:latin typeface="Times New Roman" pitchFamily="18" charset="0"/>
                <a:ea typeface="Calibri" panose="020F0502020204030204" pitchFamily="34" charset="0"/>
                <a:cs typeface="Times New Roman" pitchFamily="18" charset="0"/>
              </a:rPr>
              <a:t>, Mel scaled spectrogram in conjunction with Spectral contrast and Tonal </a:t>
            </a:r>
            <a:r>
              <a:rPr lang="en-US" sz="2400" dirty="0" err="1">
                <a:latin typeface="Times New Roman" pitchFamily="18" charset="0"/>
                <a:ea typeface="Calibri" panose="020F0502020204030204" pitchFamily="34" charset="0"/>
                <a:cs typeface="Times New Roman" pitchFamily="18" charset="0"/>
              </a:rPr>
              <a:t>Centroid</a:t>
            </a:r>
            <a:r>
              <a:rPr lang="en-US" sz="2400" dirty="0">
                <a:latin typeface="Times New Roman" pitchFamily="18" charset="0"/>
                <a:ea typeface="Calibri" panose="020F0502020204030204" pitchFamily="34" charset="0"/>
                <a:cs typeface="Times New Roman" pitchFamily="18" charset="0"/>
              </a:rPr>
              <a:t> features to extract details about an audio file.</a:t>
            </a:r>
          </a:p>
          <a:p>
            <a:pPr lvl="0" algn="just">
              <a:lnSpc>
                <a:spcPct val="150000"/>
              </a:lnSpc>
              <a:spcBef>
                <a:spcPts val="0"/>
              </a:spcBef>
              <a:buFont typeface="Symbol" panose="05050102010706020507" pitchFamily="18" charset="2"/>
              <a:buChar char=""/>
            </a:pPr>
            <a:r>
              <a:rPr lang="en-US" sz="2400" dirty="0">
                <a:latin typeface="Times New Roman" pitchFamily="18" charset="0"/>
                <a:ea typeface="Calibri" panose="020F0502020204030204" pitchFamily="34" charset="0"/>
                <a:cs typeface="Times New Roman" pitchFamily="18" charset="0"/>
              </a:rPr>
              <a:t>The dataset used here is the Ryerson Audio-Visual Database of Emotional Speech and Song (RAVDESS).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598360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19232" y="896190"/>
            <a:ext cx="8911687" cy="1280890"/>
          </a:xfrm>
        </p:spPr>
        <p:txBody>
          <a:bodyPr>
            <a:normAutofit/>
          </a:bodyPr>
          <a:lstStyle/>
          <a:p>
            <a:pPr algn="ctr"/>
            <a:r>
              <a:rPr lang="en-US" sz="3000" b="1" dirty="0">
                <a:latin typeface="Times New Roman" panose="02020603050405020304" pitchFamily="18" charset="0"/>
                <a:cs typeface="Times New Roman" panose="02020603050405020304" pitchFamily="18" charset="0"/>
              </a:rPr>
              <a:t>Advantages of 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293034" y="2181496"/>
            <a:ext cx="9211578" cy="2586447"/>
          </a:xfrm>
        </p:spPr>
        <p:txBody>
          <a:bodyPr>
            <a:normAutofit/>
          </a:bodyPr>
          <a:lstStyle/>
          <a:p>
            <a:pPr lvl="0" algn="just">
              <a:lnSpc>
                <a:spcPct val="150000"/>
              </a:lnSpc>
              <a:spcBef>
                <a:spcPts val="0"/>
              </a:spcBef>
              <a:spcAft>
                <a:spcPts val="80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Higher Accuracy. </a:t>
            </a:r>
          </a:p>
          <a:p>
            <a:pPr lvl="0" algn="just">
              <a:lnSpc>
                <a:spcPct val="150000"/>
              </a:lnSpc>
              <a:spcBef>
                <a:spcPts val="0"/>
              </a:spcBef>
              <a:spcAft>
                <a:spcPts val="80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Low computational complexities.</a:t>
            </a:r>
          </a:p>
          <a:p>
            <a:pPr lvl="0" algn="just">
              <a:lnSpc>
                <a:spcPct val="150000"/>
              </a:lnSpc>
              <a:spcBef>
                <a:spcPts val="0"/>
              </a:spcBef>
              <a:spcAft>
                <a:spcPts val="80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Does not requires very high performance hardware(s) to run.</a:t>
            </a:r>
          </a:p>
          <a:p>
            <a:pPr marL="342900" marR="0" lvl="0" indent="-342900" algn="just">
              <a:lnSpc>
                <a:spcPct val="150000"/>
              </a:lnSpc>
              <a:spcBef>
                <a:spcPts val="0"/>
              </a:spcBef>
              <a:spcAft>
                <a:spcPts val="800"/>
              </a:spcAft>
              <a:buFont typeface="Symbol" panose="05050102010706020507" pitchFamily="18" charset="2"/>
              <a:buChar char=""/>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50226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8291" y="350668"/>
            <a:ext cx="8911687" cy="682176"/>
          </a:xfrm>
        </p:spPr>
        <p:txBody>
          <a:bodyPr>
            <a:normAutofit/>
          </a:bodyPr>
          <a:lstStyle/>
          <a:p>
            <a:pPr algn="ctr"/>
            <a:r>
              <a:rPr lang="en-US" sz="3000" dirty="0">
                <a:solidFill>
                  <a:schemeClr val="accent2"/>
                </a:solidFill>
                <a:latin typeface="Times New Roman" pitchFamily="18" charset="0"/>
                <a:cs typeface="Times New Roman" pitchFamily="18" charset="0"/>
              </a:rPr>
              <a:t>Procedure</a:t>
            </a:r>
          </a:p>
        </p:txBody>
      </p:sp>
      <p:sp>
        <p:nvSpPr>
          <p:cNvPr id="6" name="Content Placeholder 5"/>
          <p:cNvSpPr>
            <a:spLocks noGrp="1"/>
          </p:cNvSpPr>
          <p:nvPr>
            <p:ph idx="1"/>
          </p:nvPr>
        </p:nvSpPr>
        <p:spPr>
          <a:xfrm>
            <a:off x="355107" y="1100831"/>
            <a:ext cx="9658057" cy="5406501"/>
          </a:xfrm>
        </p:spPr>
        <p:txBody>
          <a:bodyPr>
            <a:normAutofit fontScale="25000" lnSpcReduction="20000"/>
          </a:bodyPr>
          <a:lstStyle/>
          <a:p>
            <a:pPr algn="just">
              <a:lnSpc>
                <a:spcPct val="150000"/>
              </a:lnSpc>
            </a:pPr>
            <a:r>
              <a:rPr lang="en-US" sz="9600" dirty="0">
                <a:latin typeface="Times New Roman" pitchFamily="18" charset="0"/>
                <a:cs typeface="Times New Roman" pitchFamily="18" charset="0"/>
              </a:rPr>
              <a:t>Upload the dataset of audio (.wav files) to be read using librosa library.</a:t>
            </a:r>
          </a:p>
          <a:p>
            <a:pPr algn="just">
              <a:lnSpc>
                <a:spcPct val="150000"/>
              </a:lnSpc>
            </a:pPr>
            <a:r>
              <a:rPr lang="en-US" sz="9600" dirty="0">
                <a:latin typeface="Times New Roman" pitchFamily="18" charset="0"/>
                <a:cs typeface="Times New Roman" pitchFamily="18" charset="0"/>
              </a:rPr>
              <a:t>Data Preprocessing is a technique that is used to convert the raw data into a clean data set. </a:t>
            </a:r>
          </a:p>
          <a:p>
            <a:pPr algn="just">
              <a:lnSpc>
                <a:spcPct val="150000"/>
              </a:lnSpc>
            </a:pPr>
            <a:r>
              <a:rPr lang="en-US" sz="9600" dirty="0">
                <a:latin typeface="Times New Roman" pitchFamily="18" charset="0"/>
                <a:cs typeface="Times New Roman" pitchFamily="18" charset="0"/>
              </a:rPr>
              <a:t>Cleaning the data refers to removing the null values, filling the null values with meaningful value, removing duplicate values, removing outliers, removing unwanted attributes. </a:t>
            </a:r>
          </a:p>
          <a:p>
            <a:pPr algn="just">
              <a:lnSpc>
                <a:spcPct val="150000"/>
              </a:lnSpc>
            </a:pPr>
            <a:r>
              <a:rPr lang="en-US" sz="9600" dirty="0">
                <a:latin typeface="Times New Roman" pitchFamily="18" charset="0"/>
                <a:cs typeface="Times New Roman" pitchFamily="18" charset="0"/>
              </a:rPr>
              <a:t>If dataset contains any categorical records means convert those categorical variables to numerical values.</a:t>
            </a:r>
          </a:p>
          <a:p>
            <a:pPr algn="just">
              <a:lnSpc>
                <a:spcPct val="150000"/>
              </a:lnSpc>
            </a:pPr>
            <a:r>
              <a:rPr lang="en-US" sz="9600" dirty="0">
                <a:latin typeface="Times New Roman" pitchFamily="18" charset="0"/>
                <a:cs typeface="Times New Roman" pitchFamily="18" charset="0"/>
              </a:rPr>
              <a:t>In total our model in 5 layers deep.</a:t>
            </a:r>
          </a:p>
          <a:p>
            <a:pPr algn="just">
              <a:lnSpc>
                <a:spcPct val="150000"/>
              </a:lnSpc>
            </a:pP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072091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62594" y="509451"/>
            <a:ext cx="10342018" cy="6348549"/>
          </a:xfrm>
        </p:spPr>
        <p:txBody>
          <a:bodyPr>
            <a:normAutofit lnSpcReduction="10000"/>
          </a:bodyPr>
          <a:lstStyle/>
          <a:p>
            <a:pPr algn="just">
              <a:lnSpc>
                <a:spcPct val="150000"/>
              </a:lnSpc>
            </a:pPr>
            <a:r>
              <a:rPr lang="en-US" sz="2400" dirty="0">
                <a:latin typeface="Times New Roman" pitchFamily="18" charset="0"/>
                <a:cs typeface="Times New Roman" pitchFamily="18" charset="0"/>
              </a:rPr>
              <a:t>The extracted features are Mel-frequency </a:t>
            </a:r>
            <a:r>
              <a:rPr lang="en-US" sz="2400" dirty="0" err="1">
                <a:latin typeface="Times New Roman" pitchFamily="18" charset="0"/>
                <a:cs typeface="Times New Roman" pitchFamily="18" charset="0"/>
              </a:rPr>
              <a:t>cepstral</a:t>
            </a:r>
            <a:r>
              <a:rPr lang="en-US" sz="2400" dirty="0">
                <a:latin typeface="Times New Roman" pitchFamily="18" charset="0"/>
                <a:cs typeface="Times New Roman" pitchFamily="18" charset="0"/>
              </a:rPr>
              <a:t> coefficients (MFCC), </a:t>
            </a:r>
            <a:r>
              <a:rPr lang="en-US" sz="2400" dirty="0" err="1">
                <a:latin typeface="Times New Roman" pitchFamily="18" charset="0"/>
                <a:cs typeface="Times New Roman" pitchFamily="18" charset="0"/>
              </a:rPr>
              <a:t>Chromogram</a:t>
            </a:r>
            <a:r>
              <a:rPr lang="en-US" sz="2400" dirty="0">
                <a:latin typeface="Times New Roman" pitchFamily="18" charset="0"/>
                <a:cs typeface="Times New Roman" pitchFamily="18" charset="0"/>
              </a:rPr>
              <a:t>, Mel scaled spectrogram in conjunction with Spectral contrast and Tonal </a:t>
            </a:r>
            <a:r>
              <a:rPr lang="en-US" sz="2400" dirty="0" err="1">
                <a:latin typeface="Times New Roman" pitchFamily="18" charset="0"/>
                <a:cs typeface="Times New Roman" pitchFamily="18" charset="0"/>
              </a:rPr>
              <a:t>Centroid</a:t>
            </a:r>
            <a:r>
              <a:rPr lang="en-US" sz="2400" dirty="0">
                <a:latin typeface="Times New Roman" pitchFamily="18" charset="0"/>
                <a:cs typeface="Times New Roman" pitchFamily="18" charset="0"/>
              </a:rPr>
              <a:t> features.</a:t>
            </a:r>
          </a:p>
          <a:p>
            <a:pPr algn="just">
              <a:lnSpc>
                <a:spcPct val="150000"/>
              </a:lnSpc>
            </a:pPr>
            <a:r>
              <a:rPr lang="en-US" sz="2400" dirty="0">
                <a:latin typeface="Times New Roman" pitchFamily="18" charset="0"/>
                <a:cs typeface="Times New Roman" pitchFamily="18" charset="0"/>
              </a:rPr>
              <a:t>We split our dataset of 1440 audio files in 2 parts, training data with 1008 audio files and testing data with 432 audio files. Here 70% of the data is taken for the training dataset.</a:t>
            </a:r>
          </a:p>
          <a:p>
            <a:pPr algn="just">
              <a:lnSpc>
                <a:spcPct val="150000"/>
              </a:lnSpc>
            </a:pPr>
            <a:r>
              <a:rPr lang="en-US" sz="2400" dirty="0">
                <a:latin typeface="Times New Roman" pitchFamily="18" charset="0"/>
                <a:cs typeface="Times New Roman" pitchFamily="18" charset="0"/>
              </a:rPr>
              <a:t>Deep learning can provide increased accuracy and decrease in computational power. </a:t>
            </a:r>
          </a:p>
          <a:p>
            <a:pPr algn="just">
              <a:lnSpc>
                <a:spcPct val="150000"/>
              </a:lnSpc>
            </a:pPr>
            <a:r>
              <a:rPr lang="en-US" sz="2400" dirty="0">
                <a:latin typeface="Times New Roman" pitchFamily="18" charset="0"/>
                <a:cs typeface="Times New Roman" pitchFamily="18" charset="0"/>
              </a:rPr>
              <a:t>Deep Neural Network (DNN) is widely used in deep learning to train models for tasks which traditional machine learning algorithms cannot do or is hard to do.</a:t>
            </a:r>
          </a:p>
          <a:p>
            <a:endParaRPr lang="en-US" dirty="0"/>
          </a:p>
        </p:txBody>
      </p:sp>
    </p:spTree>
    <p:extLst>
      <p:ext uri="{BB962C8B-B14F-4D97-AF65-F5344CB8AC3E}">
        <p14:creationId xmlns:p14="http://schemas.microsoft.com/office/powerpoint/2010/main" val="4153974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18903" y="862149"/>
            <a:ext cx="10485709" cy="5049073"/>
          </a:xfrm>
        </p:spPr>
        <p:txBody>
          <a:bodyPr>
            <a:noAutofit/>
          </a:bodyPr>
          <a:lstStyle/>
          <a:p>
            <a:pPr algn="just">
              <a:lnSpc>
                <a:spcPct val="150000"/>
              </a:lnSpc>
            </a:pPr>
            <a:r>
              <a:rPr lang="en-US" sz="2400" dirty="0">
                <a:latin typeface="Times New Roman" pitchFamily="18" charset="0"/>
                <a:cs typeface="Times New Roman" pitchFamily="18" charset="0"/>
              </a:rPr>
              <a:t>An audio is uploaded by the user (which includes speech of a person), and the model is used to predict the emotion of the speaker in the audio.</a:t>
            </a:r>
          </a:p>
          <a:p>
            <a:pPr algn="just">
              <a:lnSpc>
                <a:spcPct val="150000"/>
              </a:lnSpc>
            </a:pPr>
            <a:r>
              <a:rPr lang="en-US" sz="2400" dirty="0">
                <a:latin typeface="Times New Roman" pitchFamily="18" charset="0"/>
                <a:cs typeface="Times New Roman" pitchFamily="18" charset="0"/>
              </a:rPr>
              <a:t>A Flask architecture based web application is developed to use the model. It has 2 parts, the system and the user. </a:t>
            </a:r>
          </a:p>
          <a:p>
            <a:pPr algn="just">
              <a:lnSpc>
                <a:spcPct val="150000"/>
              </a:lnSpc>
            </a:pPr>
            <a:r>
              <a:rPr lang="en-US" sz="2400" dirty="0">
                <a:latin typeface="Times New Roman" pitchFamily="18" charset="0"/>
                <a:cs typeface="Times New Roman" pitchFamily="18" charset="0"/>
              </a:rPr>
              <a:t>There is a user registration and login management system in the UI.</a:t>
            </a:r>
          </a:p>
          <a:p>
            <a:pPr algn="just">
              <a:lnSpc>
                <a:spcPct val="150000"/>
              </a:lnSpc>
            </a:pPr>
            <a:r>
              <a:rPr lang="en-US" sz="2400" dirty="0">
                <a:latin typeface="Times New Roman" pitchFamily="18" charset="0"/>
                <a:cs typeface="Times New Roman" pitchFamily="18" charset="0"/>
              </a:rPr>
              <a:t>A new user first needs to register their details which includes name, email and the password. This user information is stored in </a:t>
            </a:r>
            <a:r>
              <a:rPr lang="en-US" sz="2400" dirty="0" err="1">
                <a:latin typeface="Times New Roman" pitchFamily="18" charset="0"/>
                <a:cs typeface="Times New Roman" pitchFamily="18" charset="0"/>
              </a:rPr>
              <a:t>MySQL</a:t>
            </a:r>
            <a:r>
              <a:rPr lang="en-US" sz="2400" dirty="0">
                <a:latin typeface="Times New Roman" pitchFamily="18" charset="0"/>
                <a:cs typeface="Times New Roman" pitchFamily="18" charset="0"/>
              </a:rPr>
              <a:t> database.</a:t>
            </a:r>
          </a:p>
        </p:txBody>
      </p:sp>
    </p:spTree>
    <p:extLst>
      <p:ext uri="{BB962C8B-B14F-4D97-AF65-F5344CB8AC3E}">
        <p14:creationId xmlns:p14="http://schemas.microsoft.com/office/powerpoint/2010/main" val="3291477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45029" y="901337"/>
            <a:ext cx="10459583" cy="5512526"/>
          </a:xfrm>
        </p:spPr>
        <p:txBody>
          <a:bodyPr>
            <a:normAutofit/>
          </a:bodyPr>
          <a:lstStyle/>
          <a:p>
            <a:pPr algn="just">
              <a:lnSpc>
                <a:spcPct val="150000"/>
              </a:lnSpc>
            </a:pPr>
            <a:r>
              <a:rPr lang="en-US" sz="2400" dirty="0">
                <a:latin typeface="Times New Roman" pitchFamily="18" charset="0"/>
                <a:cs typeface="Times New Roman" pitchFamily="18" charset="0"/>
              </a:rPr>
              <a:t>An already registered user, whose data is stored in the system's </a:t>
            </a:r>
            <a:r>
              <a:rPr lang="en-US" sz="2400" dirty="0" err="1">
                <a:latin typeface="Times New Roman" pitchFamily="18" charset="0"/>
                <a:cs typeface="Times New Roman" pitchFamily="18" charset="0"/>
              </a:rPr>
              <a:t>MySQL</a:t>
            </a:r>
            <a:r>
              <a:rPr lang="en-US" sz="2400" dirty="0">
                <a:latin typeface="Times New Roman" pitchFamily="18" charset="0"/>
                <a:cs typeface="Times New Roman" pitchFamily="18" charset="0"/>
              </a:rPr>
              <a:t> database can login to the web app using their valid credentials. </a:t>
            </a:r>
          </a:p>
          <a:p>
            <a:pPr algn="just">
              <a:lnSpc>
                <a:spcPct val="150000"/>
              </a:lnSpc>
            </a:pPr>
            <a:r>
              <a:rPr lang="en-US" sz="2400" dirty="0">
                <a:latin typeface="Times New Roman" pitchFamily="18" charset="0"/>
                <a:cs typeface="Times New Roman" pitchFamily="18" charset="0"/>
              </a:rPr>
              <a:t>Once they successfully log in, only then they are provided access to the application to predict the emotions. </a:t>
            </a:r>
          </a:p>
          <a:p>
            <a:pPr algn="just">
              <a:lnSpc>
                <a:spcPct val="150000"/>
              </a:lnSpc>
            </a:pPr>
            <a:r>
              <a:rPr lang="en-US" sz="2400" dirty="0">
                <a:latin typeface="Times New Roman" pitchFamily="18" charset="0"/>
                <a:cs typeface="Times New Roman" pitchFamily="18" charset="0"/>
              </a:rPr>
              <a:t>A Sequential() model with 5 layers is created.</a:t>
            </a:r>
          </a:p>
          <a:p>
            <a:pPr algn="just">
              <a:lnSpc>
                <a:spcPct val="150000"/>
              </a:lnSpc>
            </a:pPr>
            <a:r>
              <a:rPr lang="en-US" sz="2400" dirty="0">
                <a:latin typeface="Times New Roman" pitchFamily="18" charset="0"/>
                <a:cs typeface="Times New Roman" pitchFamily="18" charset="0"/>
              </a:rPr>
              <a:t>Train dataset is used for training the dataset using 700 epochs.</a:t>
            </a:r>
          </a:p>
          <a:p>
            <a:pPr algn="just">
              <a:lnSpc>
                <a:spcPct val="150000"/>
              </a:lnSpc>
            </a:pPr>
            <a:r>
              <a:rPr lang="en-US" sz="2400" dirty="0">
                <a:latin typeface="Times New Roman" pitchFamily="18" charset="0"/>
                <a:cs typeface="Times New Roman" pitchFamily="18" charset="0"/>
              </a:rPr>
              <a:t>The best one with respect to test accuracy is the model which we will use for prediction.  </a:t>
            </a:r>
          </a:p>
          <a:p>
            <a:pPr algn="just">
              <a:lnSpc>
                <a:spcPct val="150000"/>
              </a:lnSpc>
            </a:pPr>
            <a:endParaRPr lang="en-US" sz="2000" dirty="0">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673687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583" y="0"/>
            <a:ext cx="8911687" cy="708301"/>
          </a:xfrm>
        </p:spPr>
        <p:txBody>
          <a:bodyPr>
            <a:normAutofit/>
          </a:bodyPr>
          <a:lstStyle/>
          <a:p>
            <a:pPr algn="ctr"/>
            <a:r>
              <a:rPr lang="en-US" sz="3000" dirty="0">
                <a:latin typeface="Times New Roman" pitchFamily="18" charset="0"/>
                <a:cs typeface="Times New Roman" pitchFamily="18" charset="0"/>
              </a:rPr>
              <a:t>Class Diagram</a:t>
            </a:r>
          </a:p>
        </p:txBody>
      </p:sp>
      <p:sp>
        <p:nvSpPr>
          <p:cNvPr id="4" name="Content Placeholder 3"/>
          <p:cNvSpPr>
            <a:spLocks noGrp="1"/>
          </p:cNvSpPr>
          <p:nvPr>
            <p:ph idx="1"/>
          </p:nvPr>
        </p:nvSpPr>
        <p:spPr>
          <a:xfrm>
            <a:off x="1580606" y="1097281"/>
            <a:ext cx="9924006" cy="5447210"/>
          </a:xfrm>
        </p:spPr>
        <p:txBody>
          <a:bodyPr/>
          <a:lstStyle/>
          <a:p>
            <a:pPr>
              <a:lnSpc>
                <a:spcPct val="150000"/>
              </a:lnSpc>
            </a:pPr>
            <a:r>
              <a:rPr lang="en-US" sz="2400" dirty="0">
                <a:latin typeface="Times New Roman" pitchFamily="18" charset="0"/>
                <a:cs typeface="Times New Roman"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p>
          <a:p>
            <a:endParaRPr lang="en-US" dirty="0"/>
          </a:p>
        </p:txBody>
      </p:sp>
      <p:pic>
        <p:nvPicPr>
          <p:cNvPr id="6" name="Picture 5"/>
          <p:cNvPicPr/>
          <p:nvPr/>
        </p:nvPicPr>
        <p:blipFill>
          <a:blip r:embed="rId2"/>
          <a:srcRect/>
          <a:stretch>
            <a:fillRect/>
          </a:stretch>
        </p:blipFill>
        <p:spPr bwMode="auto">
          <a:xfrm>
            <a:off x="3717607" y="4023360"/>
            <a:ext cx="4995319" cy="2090601"/>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545360" y="0"/>
            <a:ext cx="8911687" cy="656050"/>
          </a:xfrm>
        </p:spPr>
        <p:txBody>
          <a:bodyPr>
            <a:normAutofit fontScale="90000"/>
          </a:bodyPr>
          <a:lstStyle/>
          <a:p>
            <a:pPr algn="ctr"/>
            <a:r>
              <a:rPr lang="en-US" sz="3300" b="1" dirty="0">
                <a:latin typeface="Times New Roman" panose="02020603050405020304" pitchFamily="18" charset="0"/>
                <a:cs typeface="Times New Roman" panose="02020603050405020304" pitchFamily="18" charset="0"/>
              </a:rPr>
              <a:t>Results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6" name="Content Placeholder 2"/>
          <p:cNvSpPr>
            <a:spLocks noGrp="1"/>
          </p:cNvSpPr>
          <p:nvPr>
            <p:ph idx="1"/>
          </p:nvPr>
        </p:nvSpPr>
        <p:spPr>
          <a:xfrm>
            <a:off x="1136469" y="1254033"/>
            <a:ext cx="10371856" cy="5316583"/>
          </a:xfrm>
        </p:spPr>
        <p:txBody>
          <a:bodyPr>
            <a:normAutofit/>
          </a:bodyPr>
          <a:lstStyle/>
          <a:p>
            <a:pPr marL="0" indent="0" algn="just">
              <a:lnSpc>
                <a:spcPct val="150000"/>
              </a:lnSpc>
            </a:pPr>
            <a:r>
              <a:rPr lang="en-US" sz="2400" dirty="0">
                <a:latin typeface="Times New Roman" pitchFamily="18" charset="0"/>
                <a:cs typeface="Times New Roman" pitchFamily="18" charset="0"/>
              </a:rPr>
              <a:t>The proposed scheme presented an approach to recognize the emotion from the human speech.  </a:t>
            </a:r>
          </a:p>
          <a:p>
            <a:pPr marL="0" indent="0" algn="just">
              <a:lnSpc>
                <a:spcPct val="150000"/>
              </a:lnSpc>
            </a:pPr>
            <a:r>
              <a:rPr lang="en-US" sz="2400" dirty="0">
                <a:latin typeface="Times New Roman" pitchFamily="18" charset="0"/>
                <a:cs typeface="Times New Roman" pitchFamily="18" charset="0"/>
              </a:rPr>
              <a:t>This approach has been implemented  by the using the neural networks. </a:t>
            </a:r>
          </a:p>
          <a:p>
            <a:pPr marL="0" indent="0" algn="just">
              <a:lnSpc>
                <a:spcPct val="150000"/>
              </a:lnSpc>
            </a:pPr>
            <a:r>
              <a:rPr lang="en-US" sz="2400" dirty="0">
                <a:latin typeface="Times New Roman" pitchFamily="18" charset="0"/>
                <a:cs typeface="Times New Roman" pitchFamily="18" charset="0"/>
              </a:rPr>
              <a:t>We have successfully developed a deep learning model using the deep neural network architecture to predict the emotions of the speaker in an audio. </a:t>
            </a:r>
          </a:p>
          <a:p>
            <a:pPr marL="0" indent="0" algn="just">
              <a:lnSpc>
                <a:spcPct val="150000"/>
              </a:lnSpc>
            </a:pPr>
            <a:r>
              <a:rPr lang="en-US" sz="2400" dirty="0">
                <a:latin typeface="Times New Roman" pitchFamily="18" charset="0"/>
                <a:cs typeface="Times New Roman" pitchFamily="18" charset="0"/>
              </a:rPr>
              <a:t>We have famed our project in a web based application using the Flask architecture. The UI also includes user registration system. </a:t>
            </a:r>
          </a:p>
          <a:p>
            <a:pPr marL="0" indent="0" algn="just">
              <a:lnSpc>
                <a:spcPct val="150000"/>
              </a:lnSpc>
            </a:pPr>
            <a:r>
              <a:rPr lang="en-US" sz="2400" dirty="0">
                <a:latin typeface="Times New Roman" pitchFamily="18" charset="0"/>
                <a:cs typeface="Times New Roman" pitchFamily="18" charset="0"/>
              </a:rPr>
              <a:t>We were able to get a test accuracy of 73.4% using the trained model.</a:t>
            </a:r>
          </a:p>
          <a:p>
            <a:pPr marL="0" indent="0" algn="just">
              <a:lnSpc>
                <a:spcPct val="150000"/>
              </a:lnSpc>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740117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360" y="26421"/>
            <a:ext cx="8911687" cy="1280890"/>
          </a:xfrm>
        </p:spPr>
        <p:txBody>
          <a:bodyPr>
            <a:normAutofit/>
          </a:bodyPr>
          <a:lstStyle/>
          <a:p>
            <a:pPr algn="ctr"/>
            <a:r>
              <a:rPr lang="en-US" sz="3000" b="1" dirty="0">
                <a:latin typeface="Times New Roman" panose="02020603050405020304" pitchFamily="18" charset="0"/>
                <a:cs typeface="Times New Roman" panose="02020603050405020304" pitchFamily="18" charset="0"/>
              </a:rPr>
              <a:t>Index</a:t>
            </a:r>
          </a:p>
        </p:txBody>
      </p:sp>
      <p:sp>
        <p:nvSpPr>
          <p:cNvPr id="3" name="Content Placeholder 2"/>
          <p:cNvSpPr>
            <a:spLocks noGrp="1"/>
          </p:cNvSpPr>
          <p:nvPr>
            <p:ph idx="1"/>
          </p:nvPr>
        </p:nvSpPr>
        <p:spPr>
          <a:xfrm>
            <a:off x="2272683" y="754603"/>
            <a:ext cx="9483888" cy="6076976"/>
          </a:xfrm>
        </p:spPr>
        <p:txBody>
          <a:bodyPr numCol="2">
            <a:noAutofit/>
          </a:bodyPr>
          <a:lstStyle/>
          <a:p>
            <a:r>
              <a:rPr lang="en-US" sz="2400" dirty="0">
                <a:latin typeface="Times New Roman" panose="02020603050405020304" pitchFamily="18" charset="0"/>
                <a:cs typeface="Times New Roman" panose="02020603050405020304" pitchFamily="18" charset="0"/>
              </a:rPr>
              <a:t>Abstract</a:t>
            </a:r>
          </a:p>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Literature review</a:t>
            </a:r>
          </a:p>
          <a:p>
            <a:r>
              <a:rPr lang="en-US" sz="2400" dirty="0">
                <a:latin typeface="Times New Roman" panose="02020603050405020304" pitchFamily="18" charset="0"/>
                <a:cs typeface="Times New Roman" panose="02020603050405020304" pitchFamily="18" charset="0"/>
              </a:rPr>
              <a:t>Existing Method</a:t>
            </a:r>
          </a:p>
          <a:p>
            <a:r>
              <a:rPr lang="en-US" sz="2400" dirty="0">
                <a:latin typeface="Times New Roman" panose="02020603050405020304" pitchFamily="18" charset="0"/>
                <a:cs typeface="Times New Roman" panose="02020603050405020304" pitchFamily="18" charset="0"/>
              </a:rPr>
              <a:t>Drawbacks</a:t>
            </a:r>
          </a:p>
          <a:p>
            <a:r>
              <a:rPr lang="en-US" sz="2400" dirty="0">
                <a:latin typeface="Times New Roman" panose="02020603050405020304" pitchFamily="18" charset="0"/>
                <a:cs typeface="Times New Roman" panose="02020603050405020304" pitchFamily="18" charset="0"/>
              </a:rPr>
              <a:t>Proposed method			</a:t>
            </a:r>
          </a:p>
          <a:p>
            <a:r>
              <a:rPr lang="en-US" sz="2400" dirty="0">
                <a:latin typeface="Times New Roman" panose="02020603050405020304" pitchFamily="18" charset="0"/>
                <a:cs typeface="Times New Roman" panose="02020603050405020304" pitchFamily="18" charset="0"/>
              </a:rPr>
              <a:t>Advantages</a:t>
            </a:r>
          </a:p>
          <a:p>
            <a:r>
              <a:rPr lang="en-US" sz="2400" dirty="0">
                <a:latin typeface="Times New Roman" panose="02020603050405020304" pitchFamily="18" charset="0"/>
                <a:cs typeface="Times New Roman" panose="02020603050405020304" pitchFamily="18" charset="0"/>
              </a:rPr>
              <a:t>Class diagrams</a:t>
            </a:r>
          </a:p>
          <a:p>
            <a:r>
              <a:rPr lang="en-US" sz="2400" dirty="0">
                <a:latin typeface="Times New Roman" panose="02020603050405020304" pitchFamily="18" charset="0"/>
                <a:cs typeface="Times New Roman" panose="02020603050405020304" pitchFamily="18" charset="0"/>
              </a:rPr>
              <a:t>Results</a:t>
            </a:r>
          </a:p>
          <a:p>
            <a:r>
              <a:rPr lang="en-US" sz="2400" dirty="0">
                <a:latin typeface="Times New Roman" panose="02020603050405020304" pitchFamily="18" charset="0"/>
                <a:cs typeface="Times New Roman" panose="02020603050405020304" pitchFamily="18" charset="0"/>
              </a:rPr>
              <a:t>Conclusion</a:t>
            </a:r>
          </a:p>
          <a:p>
            <a:r>
              <a:rPr lang="en-US" sz="24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089940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gure_1_73_test_4.png"/>
          <p:cNvPicPr>
            <a:picLocks noGrp="1" noChangeAspect="1"/>
          </p:cNvPicPr>
          <p:nvPr>
            <p:ph idx="1"/>
          </p:nvPr>
        </p:nvPicPr>
        <p:blipFill>
          <a:blip r:embed="rId2"/>
          <a:stretch>
            <a:fillRect/>
          </a:stretch>
        </p:blipFill>
        <p:spPr>
          <a:xfrm>
            <a:off x="2388394" y="2160588"/>
            <a:ext cx="5175249" cy="3881437"/>
          </a:xfrm>
        </p:spPr>
      </p:pic>
      <p:sp>
        <p:nvSpPr>
          <p:cNvPr id="6" name="TextBox 5"/>
          <p:cNvSpPr txBox="1"/>
          <p:nvPr/>
        </p:nvSpPr>
        <p:spPr>
          <a:xfrm>
            <a:off x="1319348" y="444137"/>
            <a:ext cx="9718765" cy="830997"/>
          </a:xfrm>
          <a:prstGeom prst="rect">
            <a:avLst/>
          </a:prstGeom>
          <a:noFill/>
        </p:spPr>
        <p:txBody>
          <a:bodyPr wrap="square" rtlCol="0">
            <a:spAutoFit/>
          </a:bodyPr>
          <a:lstStyle/>
          <a:p>
            <a:r>
              <a:rPr lang="en-US" sz="2400" dirty="0">
                <a:latin typeface="Times New Roman" pitchFamily="18" charset="0"/>
                <a:cs typeface="Times New Roman" pitchFamily="18" charset="0"/>
              </a:rPr>
              <a:t>The train </a:t>
            </a:r>
            <a:r>
              <a:rPr lang="en-US" sz="2400" dirty="0" err="1">
                <a:latin typeface="Times New Roman" pitchFamily="18" charset="0"/>
                <a:cs typeface="Times New Roman" pitchFamily="18" charset="0"/>
              </a:rPr>
              <a:t>vs</a:t>
            </a:r>
            <a:r>
              <a:rPr lang="en-US" sz="2400" dirty="0">
                <a:latin typeface="Times New Roman" pitchFamily="18" charset="0"/>
                <a:cs typeface="Times New Roman" pitchFamily="18" charset="0"/>
              </a:rPr>
              <a:t> test accuracies of our model over 700 epochs are shown below:</a:t>
            </a:r>
          </a:p>
          <a:p>
            <a:r>
              <a:rPr lang="en-US" sz="2400" dirty="0">
                <a:latin typeface="Times New Roman" pitchFamily="18" charset="0"/>
                <a:cs typeface="Times New Roman" pitchFamily="18" charset="0"/>
              </a:rPr>
              <a:t>The model gets the best test accuracy of 73.4%</a:t>
            </a:r>
          </a:p>
        </p:txBody>
      </p:sp>
    </p:spTree>
    <p:extLst>
      <p:ext uri="{BB962C8B-B14F-4D97-AF65-F5344CB8AC3E}">
        <p14:creationId xmlns:p14="http://schemas.microsoft.com/office/powerpoint/2010/main" val="3952105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474338" y="0"/>
            <a:ext cx="8911687" cy="1280890"/>
          </a:xfrm>
        </p:spPr>
        <p:txBody>
          <a:bodyPr>
            <a:normAutofit/>
          </a:bodyPr>
          <a:lstStyle/>
          <a:p>
            <a:pPr algn="ctr"/>
            <a:r>
              <a:rPr lang="en-US" sz="3000" b="1" dirty="0">
                <a:latin typeface="Times New Roman" panose="02020603050405020304" pitchFamily="18" charset="0"/>
                <a:cs typeface="Times New Roman" panose="02020603050405020304" pitchFamily="18" charset="0"/>
              </a:rPr>
              <a:t>Conclusion</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1031966" y="1267097"/>
            <a:ext cx="11160034" cy="5590903"/>
          </a:xfrm>
        </p:spPr>
        <p:txBody>
          <a:bodyPr>
            <a:normAutofit lnSpcReduction="10000"/>
          </a:bodyPr>
          <a:lstStyle/>
          <a:p>
            <a:pPr marL="0" indent="0" algn="just">
              <a:lnSpc>
                <a:spcPct val="150000"/>
              </a:lnSpc>
              <a:spcBef>
                <a:spcPts val="0"/>
              </a:spcBef>
              <a:spcAft>
                <a:spcPts val="1000"/>
              </a:spcAft>
            </a:pPr>
            <a:r>
              <a:rPr lang="en-US" sz="2400" dirty="0">
                <a:latin typeface="Times New Roman" pitchFamily="18" charset="0"/>
                <a:ea typeface="Calibri" panose="020F0502020204030204" pitchFamily="34" charset="0"/>
                <a:cs typeface="Times New Roman" pitchFamily="18" charset="0"/>
              </a:rPr>
              <a:t>Deep learning systems are able to generate good results. </a:t>
            </a:r>
          </a:p>
          <a:p>
            <a:pPr marL="0" indent="0" algn="just">
              <a:lnSpc>
                <a:spcPct val="150000"/>
              </a:lnSpc>
              <a:spcBef>
                <a:spcPts val="0"/>
              </a:spcBef>
              <a:spcAft>
                <a:spcPts val="1000"/>
              </a:spcAft>
            </a:pPr>
            <a:r>
              <a:rPr lang="en-US" sz="2400" dirty="0">
                <a:latin typeface="Times New Roman" pitchFamily="18" charset="0"/>
                <a:ea typeface="Calibri" panose="020F0502020204030204" pitchFamily="34" charset="0"/>
                <a:cs typeface="Times New Roman" pitchFamily="18" charset="0"/>
              </a:rPr>
              <a:t>We have successfully developed a deep learning model with 73.4% test accuracy in emotion recognition.</a:t>
            </a:r>
          </a:p>
          <a:p>
            <a:pPr marL="0" indent="0" algn="just">
              <a:lnSpc>
                <a:spcPct val="150000"/>
              </a:lnSpc>
              <a:spcBef>
                <a:spcPts val="0"/>
              </a:spcBef>
              <a:spcAft>
                <a:spcPts val="1000"/>
              </a:spcAft>
            </a:pPr>
            <a:r>
              <a:rPr lang="en-US" sz="2400" dirty="0">
                <a:latin typeface="Times New Roman" pitchFamily="18" charset="0"/>
                <a:ea typeface="Calibri" panose="020F0502020204030204" pitchFamily="34" charset="0"/>
                <a:cs typeface="Times New Roman" pitchFamily="18" charset="0"/>
              </a:rPr>
              <a:t>Please note that emotion prediction is subjective and the emotions rated by a person for the same audio can differ from person to person. </a:t>
            </a:r>
          </a:p>
          <a:p>
            <a:pPr marL="0" indent="0" algn="just">
              <a:lnSpc>
                <a:spcPct val="150000"/>
              </a:lnSpc>
              <a:spcBef>
                <a:spcPts val="0"/>
              </a:spcBef>
              <a:spcAft>
                <a:spcPts val="1000"/>
              </a:spcAft>
            </a:pPr>
            <a:r>
              <a:rPr lang="en-US" sz="2400" dirty="0">
                <a:latin typeface="Times New Roman" pitchFamily="18" charset="0"/>
                <a:ea typeface="Calibri" panose="020F0502020204030204" pitchFamily="34" charset="0"/>
                <a:cs typeface="Times New Roman" pitchFamily="18" charset="0"/>
              </a:rPr>
              <a:t>This is also the reason why the algorithm which is trained on human rated emotions can generate erratic results sometimes. </a:t>
            </a:r>
          </a:p>
          <a:p>
            <a:pPr marL="0" indent="0" algn="just">
              <a:lnSpc>
                <a:spcPct val="150000"/>
              </a:lnSpc>
              <a:spcBef>
                <a:spcPts val="0"/>
              </a:spcBef>
              <a:spcAft>
                <a:spcPts val="1000"/>
              </a:spcAft>
            </a:pPr>
            <a:r>
              <a:rPr lang="en-US" sz="2400" dirty="0">
                <a:latin typeface="Times New Roman" pitchFamily="18" charset="0"/>
                <a:ea typeface="Calibri" panose="020F0502020204030204" pitchFamily="34" charset="0"/>
                <a:cs typeface="Times New Roman" pitchFamily="18" charset="0"/>
              </a:rPr>
              <a:t>The model was trained of RAVDESS dataset, so the accent of the speaker can also lead to erratic results as the model is trained on North American accent database.</a:t>
            </a:r>
            <a:endParaRPr lang="en-US" sz="2400" dirty="0">
              <a:effectLst/>
              <a:latin typeface="Times New Roman" pitchFamily="18" charset="0"/>
              <a:ea typeface="Calibri" panose="020F0502020204030204" pitchFamily="34"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3716207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1072" y="0"/>
            <a:ext cx="8911687" cy="1280890"/>
          </a:xfrm>
        </p:spPr>
        <p:txBody>
          <a:bodyPr>
            <a:normAutofit/>
          </a:bodyPr>
          <a:lstStyle/>
          <a:p>
            <a:pPr algn="ctr"/>
            <a:r>
              <a:rPr lang="en-US" sz="3000" b="1" dirty="0">
                <a:latin typeface="Times New Roman" panose="02020603050405020304" pitchFamily="18" charset="0"/>
                <a:cs typeface="Times New Roman" panose="02020603050405020304" pitchFamily="18" charset="0"/>
              </a:rPr>
              <a:t>References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603717" y="1606731"/>
            <a:ext cx="10269415" cy="4304491"/>
          </a:xfrm>
        </p:spPr>
        <p:txBody>
          <a:bodyPr>
            <a:noAutofit/>
          </a:bodyPr>
          <a:lstStyle/>
          <a:p>
            <a:pPr marL="0" indent="0" algn="just">
              <a:lnSpc>
                <a:spcPct val="150000"/>
              </a:lnSpc>
              <a:buNone/>
            </a:pPr>
            <a:r>
              <a:rPr lang="en-US" sz="2400" dirty="0">
                <a:latin typeface="Times New Roman" pitchFamily="18" charset="0"/>
                <a:cs typeface="Times New Roman" pitchFamily="18" charset="0"/>
              </a:rPr>
              <a:t>[1] </a:t>
            </a:r>
            <a:r>
              <a:rPr lang="en-US" sz="2400" dirty="0" err="1">
                <a:latin typeface="Times New Roman" pitchFamily="18" charset="0"/>
                <a:cs typeface="Times New Roman" pitchFamily="18" charset="0"/>
              </a:rPr>
              <a:t>Szegedy</a:t>
            </a:r>
            <a:r>
              <a:rPr lang="en-US" sz="2400" dirty="0">
                <a:latin typeface="Times New Roman" pitchFamily="18" charset="0"/>
                <a:cs typeface="Times New Roman" pitchFamily="18" charset="0"/>
              </a:rPr>
              <a:t>, Christian &amp; </a:t>
            </a:r>
            <a:r>
              <a:rPr lang="en-US" sz="2400" dirty="0" err="1">
                <a:latin typeface="Times New Roman" pitchFamily="18" charset="0"/>
                <a:cs typeface="Times New Roman" pitchFamily="18" charset="0"/>
              </a:rPr>
              <a:t>Toshev</a:t>
            </a:r>
            <a:r>
              <a:rPr lang="en-US" sz="2400" dirty="0">
                <a:latin typeface="Times New Roman" pitchFamily="18" charset="0"/>
                <a:cs typeface="Times New Roman" pitchFamily="18" charset="0"/>
              </a:rPr>
              <a:t>, Alexander &amp; </a:t>
            </a:r>
            <a:r>
              <a:rPr lang="en-US" sz="2400" dirty="0" err="1">
                <a:latin typeface="Times New Roman" pitchFamily="18" charset="0"/>
                <a:cs typeface="Times New Roman" pitchFamily="18" charset="0"/>
              </a:rPr>
              <a:t>Erhan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Dumitru</a:t>
            </a:r>
            <a:r>
              <a:rPr lang="en-US" sz="2400" dirty="0">
                <a:latin typeface="Times New Roman" pitchFamily="18" charset="0"/>
                <a:cs typeface="Times New Roman" pitchFamily="18" charset="0"/>
              </a:rPr>
              <a:t>. (2013). Deep Neural Networks for Object Detection. 1-9.</a:t>
            </a:r>
          </a:p>
          <a:p>
            <a:pPr marL="0" indent="0" algn="just">
              <a:lnSpc>
                <a:spcPct val="150000"/>
              </a:lnSpc>
              <a:buNone/>
            </a:pPr>
            <a:r>
              <a:rPr lang="en-US" sz="2400" dirty="0">
                <a:latin typeface="Times New Roman" pitchFamily="18" charset="0"/>
                <a:cs typeface="Times New Roman" pitchFamily="18" charset="0"/>
              </a:rPr>
              <a:t>[2] </a:t>
            </a:r>
            <a:r>
              <a:rPr lang="en-US" sz="2400" dirty="0" err="1">
                <a:latin typeface="Times New Roman" pitchFamily="18" charset="0"/>
                <a:cs typeface="Times New Roman" pitchFamily="18" charset="0"/>
              </a:rPr>
              <a:t>Benk</a:t>
            </a:r>
            <a:r>
              <a:rPr lang="en-US" sz="2400" dirty="0">
                <a:latin typeface="Times New Roman" pitchFamily="18" charset="0"/>
                <a:cs typeface="Times New Roman" pitchFamily="18" charset="0"/>
              </a:rPr>
              <a:t>, Sal &amp; </a:t>
            </a:r>
            <a:r>
              <a:rPr lang="en-US" sz="2400" dirty="0" err="1">
                <a:latin typeface="Times New Roman" pitchFamily="18" charset="0"/>
                <a:cs typeface="Times New Roman" pitchFamily="18" charset="0"/>
              </a:rPr>
              <a:t>Elmir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Youssef</a:t>
            </a:r>
            <a:r>
              <a:rPr lang="en-US" sz="2400" dirty="0">
                <a:latin typeface="Times New Roman" pitchFamily="18" charset="0"/>
                <a:cs typeface="Times New Roman" pitchFamily="18" charset="0"/>
              </a:rPr>
              <a:t> &amp; </a:t>
            </a:r>
            <a:r>
              <a:rPr lang="en-US" sz="2400" dirty="0" err="1">
                <a:latin typeface="Times New Roman" pitchFamily="18" charset="0"/>
                <a:cs typeface="Times New Roman" pitchFamily="18" charset="0"/>
              </a:rPr>
              <a:t>Dennai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Abdeslem</a:t>
            </a:r>
            <a:r>
              <a:rPr lang="en-US" sz="2400" dirty="0">
                <a:latin typeface="Times New Roman" pitchFamily="18" charset="0"/>
                <a:cs typeface="Times New Roman" pitchFamily="18" charset="0"/>
              </a:rPr>
              <a:t>. (2019). A Study on Automatic Speech Recognition. 10. 77-85. 10.6025/</a:t>
            </a:r>
            <a:r>
              <a:rPr lang="en-US" sz="2400" dirty="0" err="1">
                <a:latin typeface="Times New Roman" pitchFamily="18" charset="0"/>
                <a:cs typeface="Times New Roman" pitchFamily="18" charset="0"/>
              </a:rPr>
              <a:t>jitr</a:t>
            </a:r>
            <a:r>
              <a:rPr lang="en-US" sz="2400" dirty="0">
                <a:latin typeface="Times New Roman" pitchFamily="18" charset="0"/>
                <a:cs typeface="Times New Roman" pitchFamily="18" charset="0"/>
              </a:rPr>
              <a:t>/2019/10/3/77-85.</a:t>
            </a:r>
          </a:p>
          <a:p>
            <a:pPr marL="0" indent="0" algn="just">
              <a:lnSpc>
                <a:spcPct val="150000"/>
              </a:lnSpc>
              <a:buNone/>
            </a:pPr>
            <a:r>
              <a:rPr lang="en-US" sz="2400" dirty="0">
                <a:latin typeface="Times New Roman" pitchFamily="18" charset="0"/>
                <a:cs typeface="Times New Roman" pitchFamily="18" charset="0"/>
              </a:rPr>
              <a:t>[3] </a:t>
            </a:r>
            <a:r>
              <a:rPr lang="en-US" sz="2400" dirty="0" err="1">
                <a:latin typeface="Times New Roman" pitchFamily="18" charset="0"/>
                <a:cs typeface="Times New Roman" pitchFamily="18" charset="0"/>
              </a:rPr>
              <a:t>Ashish</a:t>
            </a:r>
            <a:r>
              <a:rPr lang="en-US" sz="2400" dirty="0">
                <a:latin typeface="Times New Roman" pitchFamily="18" charset="0"/>
                <a:cs typeface="Times New Roman" pitchFamily="18" charset="0"/>
              </a:rPr>
              <a:t> B. </a:t>
            </a:r>
            <a:r>
              <a:rPr lang="en-US" sz="2400" dirty="0" err="1">
                <a:latin typeface="Times New Roman" pitchFamily="18" charset="0"/>
                <a:cs typeface="Times New Roman" pitchFamily="18" charset="0"/>
              </a:rPr>
              <a:t>Ingale</a:t>
            </a:r>
            <a:r>
              <a:rPr lang="en-US" sz="2400" dirty="0">
                <a:latin typeface="Times New Roman" pitchFamily="18" charset="0"/>
                <a:cs typeface="Times New Roman" pitchFamily="18" charset="0"/>
              </a:rPr>
              <a:t> &amp; D. S. </a:t>
            </a:r>
            <a:r>
              <a:rPr lang="en-US" sz="2400" dirty="0" err="1">
                <a:latin typeface="Times New Roman" pitchFamily="18" charset="0"/>
                <a:cs typeface="Times New Roman" pitchFamily="18" charset="0"/>
              </a:rPr>
              <a:t>Chaudhari</a:t>
            </a:r>
            <a:r>
              <a:rPr lang="en-US" sz="2400" dirty="0">
                <a:latin typeface="Times New Roman" pitchFamily="18" charset="0"/>
                <a:cs typeface="Times New Roman" pitchFamily="18" charset="0"/>
              </a:rPr>
              <a:t> (2012). Speech Emotion Recognition. International Journal of Soft Computing and Engineering (IJSCE) ISSN: 2231-2307, Volume-2 Issue-1, March 2012</a:t>
            </a:r>
          </a:p>
          <a:p>
            <a:pPr marL="0" indent="0" algn="just">
              <a:lnSpc>
                <a:spcPct val="150000"/>
              </a:lnSpc>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740382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822961" y="1145219"/>
            <a:ext cx="11050172" cy="5712780"/>
          </a:xfrm>
        </p:spPr>
        <p:txBody>
          <a:bodyPr>
            <a:noAutofit/>
          </a:bodyPr>
          <a:lstStyle/>
          <a:p>
            <a:pPr marL="0" indent="0" algn="just">
              <a:lnSpc>
                <a:spcPct val="150000"/>
              </a:lnSpc>
              <a:buNone/>
            </a:pPr>
            <a:r>
              <a:rPr lang="en-US" sz="2400" dirty="0">
                <a:latin typeface="Times New Roman" pitchFamily="18" charset="0"/>
                <a:cs typeface="Times New Roman" pitchFamily="18" charset="0"/>
              </a:rPr>
              <a:t>[4] </a:t>
            </a:r>
            <a:r>
              <a:rPr lang="en-US" sz="2400" dirty="0" err="1">
                <a:latin typeface="Times New Roman" pitchFamily="18" charset="0"/>
                <a:cs typeface="Times New Roman" pitchFamily="18" charset="0"/>
              </a:rPr>
              <a:t>Chenchen</a:t>
            </a:r>
            <a:r>
              <a:rPr lang="en-US" sz="2400" dirty="0">
                <a:latin typeface="Times New Roman" pitchFamily="18" charset="0"/>
                <a:cs typeface="Times New Roman" pitchFamily="18" charset="0"/>
              </a:rPr>
              <a:t> Huang, Wei Gong, </a:t>
            </a:r>
            <a:r>
              <a:rPr lang="en-US" sz="2400" dirty="0" err="1">
                <a:latin typeface="Times New Roman" pitchFamily="18" charset="0"/>
                <a:cs typeface="Times New Roman" pitchFamily="18" charset="0"/>
              </a:rPr>
              <a:t>Wenlong</a:t>
            </a:r>
            <a:r>
              <a:rPr lang="en-US" sz="2400" dirty="0">
                <a:latin typeface="Times New Roman" pitchFamily="18" charset="0"/>
                <a:cs typeface="Times New Roman" pitchFamily="18" charset="0"/>
              </a:rPr>
              <a:t> Fu, </a:t>
            </a:r>
            <a:r>
              <a:rPr lang="en-US" sz="2400" dirty="0" err="1">
                <a:latin typeface="Times New Roman" pitchFamily="18" charset="0"/>
                <a:cs typeface="Times New Roman" pitchFamily="18" charset="0"/>
              </a:rPr>
              <a:t>Dongyu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Feng</a:t>
            </a:r>
            <a:r>
              <a:rPr lang="en-US" sz="2400" dirty="0">
                <a:latin typeface="Times New Roman" pitchFamily="18" charset="0"/>
                <a:cs typeface="Times New Roman" pitchFamily="18" charset="0"/>
              </a:rPr>
              <a:t>, "A Research of Speech Emotion Recognition Based on Deep Belief Network and SVM", Mathematical Problems in Engineering, vol. 2014, Article ID 749604, 7 pages, 2014. https://doi.org/10.1155/2014/749604</a:t>
            </a:r>
          </a:p>
          <a:p>
            <a:pPr marL="0" indent="0" algn="just">
              <a:lnSpc>
                <a:spcPct val="150000"/>
              </a:lnSpc>
              <a:buNone/>
            </a:pPr>
            <a:r>
              <a:rPr lang="en-US" sz="2400" dirty="0">
                <a:latin typeface="Times New Roman" pitchFamily="18" charset="0"/>
                <a:cs typeface="Times New Roman" pitchFamily="18" charset="0"/>
              </a:rPr>
              <a:t>[5] Livingstone SR, Russo FA (2018) The Ryerson Audio-Visual Database of Emotional Speech and Song (RAVDESS): A dynamic, multimodal set of facial and vocal expressions in North American English. </a:t>
            </a:r>
            <a:r>
              <a:rPr lang="en-US" sz="2400" dirty="0" err="1">
                <a:latin typeface="Times New Roman" pitchFamily="18" charset="0"/>
                <a:cs typeface="Times New Roman" pitchFamily="18" charset="0"/>
              </a:rPr>
              <a:t>PLoS</a:t>
            </a:r>
            <a:r>
              <a:rPr lang="en-US" sz="2400" dirty="0">
                <a:latin typeface="Times New Roman" pitchFamily="18" charset="0"/>
                <a:cs typeface="Times New Roman" pitchFamily="18" charset="0"/>
              </a:rPr>
              <a:t> ONE 13(5): e0196391.	</a:t>
            </a:r>
          </a:p>
          <a:p>
            <a:pPr marL="0" indent="0" algn="just">
              <a:lnSpc>
                <a:spcPct val="150000"/>
              </a:lnSpc>
              <a:buNone/>
            </a:pPr>
            <a:r>
              <a:rPr lang="en-US" sz="2400" dirty="0">
                <a:latin typeface="Times New Roman" pitchFamily="18" charset="0"/>
                <a:cs typeface="Times New Roman" pitchFamily="18" charset="0"/>
              </a:rPr>
              <a:t>[6] M. E. </a:t>
            </a:r>
            <a:r>
              <a:rPr lang="en-US" sz="2400" dirty="0" err="1">
                <a:latin typeface="Times New Roman" pitchFamily="18" charset="0"/>
                <a:cs typeface="Times New Roman" pitchFamily="18" charset="0"/>
              </a:rPr>
              <a:t>Ayadi</a:t>
            </a:r>
            <a:r>
              <a:rPr lang="en-US" sz="2400" dirty="0">
                <a:latin typeface="Times New Roman" pitchFamily="18" charset="0"/>
                <a:cs typeface="Times New Roman" pitchFamily="18" charset="0"/>
              </a:rPr>
              <a:t>, M. S. </a:t>
            </a:r>
            <a:r>
              <a:rPr lang="en-US" sz="2400" dirty="0" err="1">
                <a:latin typeface="Times New Roman" pitchFamily="18" charset="0"/>
                <a:cs typeface="Times New Roman" pitchFamily="18" charset="0"/>
              </a:rPr>
              <a:t>Kamel</a:t>
            </a:r>
            <a:r>
              <a:rPr lang="en-US" sz="2400" dirty="0">
                <a:latin typeface="Times New Roman" pitchFamily="18" charset="0"/>
                <a:cs typeface="Times New Roman" pitchFamily="18" charset="0"/>
              </a:rPr>
              <a:t>, F. </a:t>
            </a:r>
            <a:r>
              <a:rPr lang="en-US" sz="2400" dirty="0" err="1">
                <a:latin typeface="Times New Roman" pitchFamily="18" charset="0"/>
                <a:cs typeface="Times New Roman" pitchFamily="18" charset="0"/>
              </a:rPr>
              <a:t>Karray</a:t>
            </a:r>
            <a:r>
              <a:rPr lang="en-US" sz="2400" dirty="0">
                <a:latin typeface="Times New Roman" pitchFamily="18" charset="0"/>
                <a:cs typeface="Times New Roman" pitchFamily="18" charset="0"/>
              </a:rPr>
              <a:t>, “Survey on Speech Emotion Recognition: Features, Classification Schemes, and Databases”, Pattern Recognition 44, PP.572-587, 2011. </a:t>
            </a:r>
          </a:p>
        </p:txBody>
      </p:sp>
    </p:spTree>
    <p:extLst>
      <p:ext uri="{BB962C8B-B14F-4D97-AF65-F5344CB8AC3E}">
        <p14:creationId xmlns:p14="http://schemas.microsoft.com/office/powerpoint/2010/main" val="2740382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875212" y="958788"/>
            <a:ext cx="11233930" cy="5899212"/>
          </a:xfrm>
        </p:spPr>
        <p:txBody>
          <a:bodyPr>
            <a:noAutofit/>
          </a:bodyPr>
          <a:lstStyle/>
          <a:p>
            <a:pPr marL="0" indent="0" algn="just">
              <a:lnSpc>
                <a:spcPct val="150000"/>
              </a:lnSpc>
              <a:buNone/>
            </a:pPr>
            <a:r>
              <a:rPr lang="en-US" sz="2400" dirty="0">
                <a:latin typeface="Times New Roman" pitchFamily="18" charset="0"/>
                <a:cs typeface="Times New Roman" pitchFamily="18" charset="0"/>
              </a:rPr>
              <a:t>[7] I. </a:t>
            </a:r>
            <a:r>
              <a:rPr lang="en-US" sz="2400" dirty="0" err="1">
                <a:latin typeface="Times New Roman" pitchFamily="18" charset="0"/>
                <a:cs typeface="Times New Roman" pitchFamily="18" charset="0"/>
              </a:rPr>
              <a:t>Chiriacescu</a:t>
            </a:r>
            <a:r>
              <a:rPr lang="en-US" sz="2400" dirty="0">
                <a:latin typeface="Times New Roman" pitchFamily="18" charset="0"/>
                <a:cs typeface="Times New Roman" pitchFamily="18" charset="0"/>
              </a:rPr>
              <a:t>, “Automatic Emotion Analysis Based On Speech”, M.Sc. THESIS Delft University of Technology, 2009. </a:t>
            </a:r>
          </a:p>
          <a:p>
            <a:pPr marL="0" indent="0" algn="just">
              <a:lnSpc>
                <a:spcPct val="150000"/>
              </a:lnSpc>
              <a:buNone/>
            </a:pPr>
            <a:r>
              <a:rPr lang="en-US" sz="2400" dirty="0">
                <a:latin typeface="Times New Roman" pitchFamily="18" charset="0"/>
                <a:cs typeface="Times New Roman" pitchFamily="18" charset="0"/>
              </a:rPr>
              <a:t>[8] T. Vogt, E. Andre and J. Wagner, “Automatic Recognition of Emotions from Speech: A review of the literature and recommendations for practical realization”, LNCS 4868, PP.75-91, 2008. </a:t>
            </a:r>
          </a:p>
          <a:p>
            <a:pPr marL="0" indent="0" algn="just">
              <a:lnSpc>
                <a:spcPct val="150000"/>
              </a:lnSpc>
              <a:buNone/>
            </a:pPr>
            <a:r>
              <a:rPr lang="en-US" sz="2400" dirty="0">
                <a:latin typeface="Times New Roman" pitchFamily="18" charset="0"/>
                <a:cs typeface="Times New Roman" pitchFamily="18" charset="0"/>
              </a:rPr>
              <a:t>[9] S. </a:t>
            </a:r>
            <a:r>
              <a:rPr lang="en-US" sz="2400" dirty="0" err="1">
                <a:latin typeface="Times New Roman" pitchFamily="18" charset="0"/>
                <a:cs typeface="Times New Roman" pitchFamily="18" charset="0"/>
              </a:rPr>
              <a:t>Emerich</a:t>
            </a:r>
            <a:r>
              <a:rPr lang="en-US" sz="2400" dirty="0">
                <a:latin typeface="Times New Roman" pitchFamily="18" charset="0"/>
                <a:cs typeface="Times New Roman" pitchFamily="18" charset="0"/>
              </a:rPr>
              <a:t>, E. </a:t>
            </a:r>
            <a:r>
              <a:rPr lang="en-US" sz="2400" dirty="0" err="1">
                <a:latin typeface="Times New Roman" pitchFamily="18" charset="0"/>
                <a:cs typeface="Times New Roman" pitchFamily="18" charset="0"/>
              </a:rPr>
              <a:t>Lupu</a:t>
            </a:r>
            <a:r>
              <a:rPr lang="en-US" sz="2400" dirty="0">
                <a:latin typeface="Times New Roman" pitchFamily="18" charset="0"/>
                <a:cs typeface="Times New Roman" pitchFamily="18" charset="0"/>
              </a:rPr>
              <a:t>, A. </a:t>
            </a:r>
            <a:r>
              <a:rPr lang="en-US" sz="2400" dirty="0" err="1">
                <a:latin typeface="Times New Roman" pitchFamily="18" charset="0"/>
                <a:cs typeface="Times New Roman" pitchFamily="18" charset="0"/>
              </a:rPr>
              <a:t>Apatean</a:t>
            </a:r>
            <a:r>
              <a:rPr lang="en-US" sz="2400" dirty="0">
                <a:latin typeface="Times New Roman" pitchFamily="18" charset="0"/>
                <a:cs typeface="Times New Roman" pitchFamily="18" charset="0"/>
              </a:rPr>
              <a:t>, “Emotions Recognitions by Speech and Facial Expressions Analysis”, 17th European Signal Processing Conference, 2009. </a:t>
            </a:r>
          </a:p>
          <a:p>
            <a:pPr marL="0" indent="0" algn="just">
              <a:lnSpc>
                <a:spcPct val="150000"/>
              </a:lnSpc>
              <a:buNone/>
            </a:pPr>
            <a:r>
              <a:rPr lang="en-US" sz="2400" dirty="0">
                <a:latin typeface="Times New Roman" pitchFamily="18" charset="0"/>
                <a:cs typeface="Times New Roman" pitchFamily="18" charset="0"/>
              </a:rPr>
              <a:t>[10] </a:t>
            </a:r>
            <a:r>
              <a:rPr lang="en-US" sz="2400" dirty="0" err="1">
                <a:latin typeface="Times New Roman" pitchFamily="18" charset="0"/>
                <a:cs typeface="Times New Roman" pitchFamily="18" charset="0"/>
              </a:rPr>
              <a:t>P.Shen</a:t>
            </a:r>
            <a:r>
              <a:rPr lang="en-US" sz="2400" dirty="0">
                <a:latin typeface="Times New Roman" pitchFamily="18" charset="0"/>
                <a:cs typeface="Times New Roman" pitchFamily="18" charset="0"/>
              </a:rPr>
              <a:t>, Z. </a:t>
            </a:r>
            <a:r>
              <a:rPr lang="en-US" sz="2400" dirty="0" err="1">
                <a:latin typeface="Times New Roman" pitchFamily="18" charset="0"/>
                <a:cs typeface="Times New Roman" pitchFamily="18" charset="0"/>
              </a:rPr>
              <a:t>Changjun</a:t>
            </a:r>
            <a:r>
              <a:rPr lang="en-US" sz="2400" dirty="0">
                <a:latin typeface="Times New Roman" pitchFamily="18" charset="0"/>
                <a:cs typeface="Times New Roman" pitchFamily="18" charset="0"/>
              </a:rPr>
              <a:t>, X. Chen, “Automatic Speech Emotion Recognition Using Support Vector Machine”, International Conference On Electronic And Mechanical Engineering And Information Technology, 2011.</a:t>
            </a:r>
          </a:p>
        </p:txBody>
      </p:sp>
    </p:spTree>
    <p:extLst>
      <p:ext uri="{BB962C8B-B14F-4D97-AF65-F5344CB8AC3E}">
        <p14:creationId xmlns:p14="http://schemas.microsoft.com/office/powerpoint/2010/main" val="2740382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079" y="73695"/>
            <a:ext cx="8911687" cy="1280890"/>
          </a:xfrm>
        </p:spPr>
        <p:txBody>
          <a:bodyPr>
            <a:normAutofit/>
          </a:bodyPr>
          <a:lstStyle/>
          <a:p>
            <a:pPr algn="ctr"/>
            <a:r>
              <a:rPr lang="en-US" sz="3000" b="1" dirty="0">
                <a:latin typeface="Times New Roman" panose="02020603050405020304" pitchFamily="18" charset="0"/>
                <a:cs typeface="Times New Roman" panose="02020603050405020304" pitchFamily="18" charset="0"/>
              </a:rPr>
              <a:t>Abstract</a:t>
            </a:r>
            <a:endParaRPr lang="en-US"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816746"/>
            <a:ext cx="11277600" cy="6041254"/>
          </a:xfrm>
        </p:spPr>
        <p:txBody>
          <a:bodyPr>
            <a:normAutofit fontScale="25000" lnSpcReduction="20000"/>
          </a:bodyPr>
          <a:lstStyle/>
          <a:p>
            <a:pPr marL="0" indent="0" algn="just">
              <a:lnSpc>
                <a:spcPct val="170000"/>
              </a:lnSpc>
              <a:spcBef>
                <a:spcPts val="0"/>
              </a:spcBef>
              <a:buNone/>
            </a:pPr>
            <a:r>
              <a:rPr lang="en-US" sz="96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In human machine interface application, emotion recognition from the speech signal has been research topic since many years. Emotions play an extremely important role in human mental life. It is a medium of expression of one's perspective or one's mental state to others. Speech Emotion Recognition (SER) can be defined as extraction of the emotional state of the speaker from his or her speech signal. There are few universal emotions- including Neutral, Anger, Happiness, Sadness etc in which any intelligent system with finite computational resources can be trained to identify or synthesize as required. In this work, we are extracting Mel-frequency </a:t>
            </a:r>
            <a:r>
              <a:rPr lang="en-US" sz="9600"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cepstral</a:t>
            </a:r>
            <a:r>
              <a:rPr lang="en-US" sz="96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coefficients (MFCC), </a:t>
            </a:r>
            <a:r>
              <a:rPr lang="en-US" sz="9600"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Chromogram</a:t>
            </a:r>
            <a:r>
              <a:rPr lang="en-US" sz="96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Mel scaled spectrogram in conjunction with Spectral contrast and Tonal </a:t>
            </a:r>
            <a:r>
              <a:rPr lang="en-US" sz="9600"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Centroid</a:t>
            </a:r>
            <a:r>
              <a:rPr lang="en-US" sz="96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features. Deep Neural Network is used to classify the emotion in this work. </a:t>
            </a:r>
          </a:p>
          <a:p>
            <a:pPr marL="0" marR="0" indent="0" algn="just">
              <a:lnSpc>
                <a:spcPct val="150000"/>
              </a:lnSpc>
              <a:spcBef>
                <a:spcPts val="0"/>
              </a:spcBef>
              <a:spcAft>
                <a:spcPts val="10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2586" y="0"/>
            <a:ext cx="8911687" cy="1280890"/>
          </a:xfrm>
        </p:spPr>
        <p:txBody>
          <a:bodyPr>
            <a:normAutofit/>
          </a:bodyPr>
          <a:lstStyle/>
          <a:p>
            <a:pPr algn="ctr"/>
            <a:r>
              <a:rPr lang="en-US" sz="3000" b="1" dirty="0">
                <a:latin typeface="Times New Roman" panose="02020603050405020304" pitchFamily="18" charset="0"/>
                <a:cs typeface="Times New Roman" panose="02020603050405020304" pitchFamily="18" charset="0"/>
              </a:rPr>
              <a:t>Introduction</a:t>
            </a:r>
            <a:br>
              <a:rPr lang="en-US" altLang="en-US" dirty="0">
                <a:latin typeface="Times New Roman" panose="02020603050405020304" pitchFamily="18" charset="0"/>
                <a:cs typeface="Times New Roman" panose="02020603050405020304" pitchFamily="18" charset="0"/>
              </a:rPr>
            </a:br>
            <a:endParaRPr lang="en-US" dirty="0"/>
          </a:p>
        </p:txBody>
      </p:sp>
      <p:sp>
        <p:nvSpPr>
          <p:cNvPr id="6" name="Content Placeholder 5">
            <a:extLst>
              <a:ext uri="{FF2B5EF4-FFF2-40B4-BE49-F238E27FC236}">
                <a16:creationId xmlns:a16="http://schemas.microsoft.com/office/drawing/2014/main" id="{2C05C3F2-575C-434B-8AAC-8108D93ED429}"/>
              </a:ext>
            </a:extLst>
          </p:cNvPr>
          <p:cNvSpPr>
            <a:spLocks noGrp="1"/>
          </p:cNvSpPr>
          <p:nvPr>
            <p:ph idx="1"/>
          </p:nvPr>
        </p:nvSpPr>
        <p:spPr>
          <a:xfrm>
            <a:off x="1397727" y="1162594"/>
            <a:ext cx="10106886" cy="5695406"/>
          </a:xfrm>
        </p:spPr>
        <p:txBody>
          <a:bodyPr>
            <a:noAutofit/>
          </a:bodyPr>
          <a:lstStyle/>
          <a:p>
            <a:pPr algn="just">
              <a:lnSpc>
                <a:spcPct val="150000"/>
              </a:lnSpc>
            </a:pPr>
            <a:r>
              <a:rPr lang="en-US" sz="2400" dirty="0">
                <a:solidFill>
                  <a:srgbClr val="000000"/>
                </a:solidFill>
                <a:latin typeface="Times New Roman" panose="02020603050405020304" pitchFamily="18" charset="0"/>
                <a:ea typeface="Calibri" panose="020F0502020204030204" pitchFamily="34" charset="0"/>
              </a:rPr>
              <a:t>There are many ways of communication but the speech signal is one of the fastest and most natural methods of communications between humans. </a:t>
            </a:r>
          </a:p>
          <a:p>
            <a:pPr algn="just">
              <a:lnSpc>
                <a:spcPct val="150000"/>
              </a:lnSpc>
            </a:pPr>
            <a:r>
              <a:rPr lang="en-US" sz="2400" dirty="0">
                <a:solidFill>
                  <a:srgbClr val="000000"/>
                </a:solidFill>
                <a:latin typeface="Times New Roman" panose="02020603050405020304" pitchFamily="18" charset="0"/>
                <a:ea typeface="Calibri" panose="020F0502020204030204" pitchFamily="34" charset="0"/>
              </a:rPr>
              <a:t>Humans have the natural ability to use all their available senses for maximum awareness of the received message.</a:t>
            </a:r>
          </a:p>
          <a:p>
            <a:pPr algn="just">
              <a:lnSpc>
                <a:spcPct val="150000"/>
              </a:lnSpc>
            </a:pPr>
            <a:r>
              <a:rPr lang="en-US" sz="2400" dirty="0">
                <a:solidFill>
                  <a:srgbClr val="000000"/>
                </a:solidFill>
                <a:latin typeface="Times New Roman" panose="02020603050405020304" pitchFamily="18" charset="0"/>
                <a:ea typeface="Calibri" panose="020F0502020204030204" pitchFamily="34" charset="0"/>
              </a:rPr>
              <a:t>The emotional detection is natural for humans but it is very difficult task for machine.</a:t>
            </a:r>
          </a:p>
          <a:p>
            <a:pPr algn="just">
              <a:lnSpc>
                <a:spcPct val="150000"/>
              </a:lnSpc>
            </a:pPr>
            <a:r>
              <a:rPr lang="en-US" sz="2400" dirty="0">
                <a:solidFill>
                  <a:srgbClr val="000000"/>
                </a:solidFill>
                <a:latin typeface="Times New Roman" panose="02020603050405020304" pitchFamily="18" charset="0"/>
                <a:ea typeface="Calibri" panose="020F0502020204030204" pitchFamily="34" charset="0"/>
              </a:rPr>
              <a:t>Therefore the purpose of emotion recognition system is to use emotion related knowledge in such a way that human machine communication will be improved.</a:t>
            </a:r>
            <a:endParaRPr lang="en-US" sz="2400" dirty="0"/>
          </a:p>
        </p:txBody>
      </p:sp>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98A366-4034-41AD-A149-85DA70C60B90}"/>
              </a:ext>
            </a:extLst>
          </p:cNvPr>
          <p:cNvSpPr>
            <a:spLocks noGrp="1"/>
          </p:cNvSpPr>
          <p:nvPr>
            <p:ph idx="1"/>
          </p:nvPr>
        </p:nvSpPr>
        <p:spPr>
          <a:xfrm>
            <a:off x="1672046" y="522514"/>
            <a:ext cx="9821259" cy="6557555"/>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To understand an image and generate captions, we are proposing a Deep learning based method.</a:t>
            </a:r>
          </a:p>
          <a:p>
            <a:pPr algn="just">
              <a:lnSpc>
                <a:spcPct val="150000"/>
              </a:lnSpc>
            </a:pPr>
            <a:r>
              <a:rPr lang="en-US" sz="2400" dirty="0">
                <a:latin typeface="Times New Roman" panose="02020603050405020304" pitchFamily="18" charset="0"/>
                <a:cs typeface="Times New Roman" panose="02020603050405020304" pitchFamily="18" charset="0"/>
              </a:rPr>
              <a:t>Deep learning can provide increased accuracy and decrease in computational power.</a:t>
            </a:r>
          </a:p>
          <a:p>
            <a:pPr algn="just">
              <a:lnSpc>
                <a:spcPct val="150000"/>
              </a:lnSpc>
            </a:pPr>
            <a:r>
              <a:rPr lang="en-US" sz="2400" dirty="0">
                <a:latin typeface="Times New Roman" panose="02020603050405020304" pitchFamily="18" charset="0"/>
                <a:ea typeface="Calibri" panose="020F0502020204030204" pitchFamily="34" charset="0"/>
              </a:rPr>
              <a:t>Deep neural network (DNN) has unprecedented success in the field of speech recognition and image recognition.</a:t>
            </a:r>
          </a:p>
          <a:p>
            <a:pPr algn="just">
              <a:lnSpc>
                <a:spcPct val="150000"/>
              </a:lnSpc>
            </a:pPr>
            <a:r>
              <a:rPr lang="en-US" sz="2400" dirty="0">
                <a:latin typeface="Times New Roman" panose="02020603050405020304" pitchFamily="18" charset="0"/>
                <a:ea typeface="Calibri" panose="020F0502020204030204" pitchFamily="34" charset="0"/>
              </a:rPr>
              <a:t>We found that the DNN in speech emotion processing has a huge advantage.</a:t>
            </a:r>
          </a:p>
          <a:p>
            <a:pPr algn="just">
              <a:lnSpc>
                <a:spcPct val="150000"/>
              </a:lnSpc>
            </a:pPr>
            <a:r>
              <a:rPr lang="en-US" sz="2400" dirty="0">
                <a:latin typeface="Times New Roman" panose="02020603050405020304" pitchFamily="18" charset="0"/>
                <a:ea typeface="Calibri" panose="020F0502020204030204" pitchFamily="34" charset="0"/>
              </a:rPr>
              <a:t>We used DNN to train a 5-layer-deep network to extract speech emotion features.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143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B485A6-D9F0-4969-A7D2-E4B4E90D5F27}"/>
              </a:ext>
            </a:extLst>
          </p:cNvPr>
          <p:cNvSpPr>
            <a:spLocks noGrp="1"/>
          </p:cNvSpPr>
          <p:nvPr>
            <p:ph idx="1"/>
          </p:nvPr>
        </p:nvSpPr>
        <p:spPr>
          <a:xfrm>
            <a:off x="2208628" y="801857"/>
            <a:ext cx="9326880" cy="5556739"/>
          </a:xfrm>
        </p:spPr>
        <p:txBody>
          <a:bodyPr>
            <a:normAutofit/>
          </a:bodyPr>
          <a:lstStyle/>
          <a:p>
            <a:pPr algn="just">
              <a:lnSpc>
                <a:spcPct val="150000"/>
              </a:lnSpc>
            </a:pPr>
            <a:r>
              <a:rPr lang="en-US" sz="2400" dirty="0" err="1">
                <a:latin typeface="Times New Roman" panose="02020603050405020304" pitchFamily="18" charset="0"/>
                <a:cs typeface="Times New Roman" panose="02020603050405020304" pitchFamily="18" charset="0"/>
              </a:rPr>
              <a:t>Softmax</a:t>
            </a:r>
            <a:r>
              <a:rPr lang="en-US" sz="2400" dirty="0">
                <a:latin typeface="Times New Roman" panose="02020603050405020304" pitchFamily="18" charset="0"/>
                <a:cs typeface="Times New Roman" panose="02020603050405020304" pitchFamily="18" charset="0"/>
              </a:rPr>
              <a:t> is used for the classification of the images in the output layer.</a:t>
            </a:r>
          </a:p>
          <a:p>
            <a:pPr algn="just">
              <a:lnSpc>
                <a:spcPct val="150000"/>
              </a:lnSpc>
            </a:pPr>
            <a:r>
              <a:rPr lang="en-US" sz="2400" dirty="0">
                <a:latin typeface="Times New Roman" panose="02020603050405020304" pitchFamily="18" charset="0"/>
                <a:cs typeface="Times New Roman" panose="02020603050405020304" pitchFamily="18" charset="0"/>
              </a:rPr>
              <a:t>The all possible emotions that our model predicts are neutral, calm, happy, sad, angry, fearful, disgusted and surprised.</a:t>
            </a:r>
          </a:p>
          <a:p>
            <a:pPr algn="just">
              <a:lnSpc>
                <a:spcPct val="150000"/>
              </a:lnSpc>
            </a:pPr>
            <a:r>
              <a:rPr lang="en-US" sz="2400" dirty="0">
                <a:latin typeface="Times New Roman" panose="02020603050405020304" pitchFamily="18" charset="0"/>
                <a:cs typeface="Times New Roman" panose="02020603050405020304" pitchFamily="18" charset="0"/>
              </a:rPr>
              <a:t>We have used RAVDASS speech dataset with 24 persons have 1440 audio files combined for training.</a:t>
            </a:r>
          </a:p>
          <a:p>
            <a:pPr algn="just">
              <a:lnSpc>
                <a:spcPct val="150000"/>
              </a:lnSpc>
            </a:pPr>
            <a:r>
              <a:rPr lang="en-US" sz="2400" dirty="0">
                <a:latin typeface="Times New Roman" panose="02020603050405020304" pitchFamily="18" charset="0"/>
                <a:cs typeface="Times New Roman" panose="02020603050405020304" pitchFamily="18" charset="0"/>
              </a:rPr>
              <a:t>Automatic emotion recognitions from the human speech are increasing now a day as it results in the better interactions between human and machine.</a:t>
            </a:r>
          </a:p>
        </p:txBody>
      </p:sp>
    </p:spTree>
    <p:extLst>
      <p:ext uri="{BB962C8B-B14F-4D97-AF65-F5344CB8AC3E}">
        <p14:creationId xmlns:p14="http://schemas.microsoft.com/office/powerpoint/2010/main" val="3306883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8727" y="0"/>
            <a:ext cx="8911687" cy="1280890"/>
          </a:xfrm>
        </p:spPr>
        <p:txBody>
          <a:bodyPr>
            <a:normAutofit fontScale="90000"/>
          </a:bodyPr>
          <a:lstStyle/>
          <a:p>
            <a:pPr algn="ctr"/>
            <a:r>
              <a:rPr lang="en-US" sz="3300" b="1" dirty="0">
                <a:latin typeface="Times New Roman" panose="02020603050405020304" pitchFamily="18" charset="0"/>
                <a:cs typeface="Times New Roman" panose="02020603050405020304" pitchFamily="18" charset="0"/>
              </a:rPr>
              <a:t>Literature review</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7192998"/>
              </p:ext>
            </p:extLst>
          </p:nvPr>
        </p:nvGraphicFramePr>
        <p:xfrm>
          <a:off x="1012874" y="1905000"/>
          <a:ext cx="10620922" cy="4653126"/>
        </p:xfrm>
        <a:graphic>
          <a:graphicData uri="http://schemas.openxmlformats.org/drawingml/2006/table">
            <a:tbl>
              <a:tblPr firstRow="1" bandRow="1">
                <a:tableStyleId>{5940675A-B579-460E-94D1-54222C63F5DA}</a:tableStyleId>
              </a:tblPr>
              <a:tblGrid>
                <a:gridCol w="895667">
                  <a:extLst>
                    <a:ext uri="{9D8B030D-6E8A-4147-A177-3AD203B41FA5}">
                      <a16:colId xmlns:a16="http://schemas.microsoft.com/office/drawing/2014/main" val="20000"/>
                    </a:ext>
                  </a:extLst>
                </a:gridCol>
                <a:gridCol w="1991176">
                  <a:extLst>
                    <a:ext uri="{9D8B030D-6E8A-4147-A177-3AD203B41FA5}">
                      <a16:colId xmlns:a16="http://schemas.microsoft.com/office/drawing/2014/main" val="20001"/>
                    </a:ext>
                  </a:extLst>
                </a:gridCol>
                <a:gridCol w="2356922">
                  <a:extLst>
                    <a:ext uri="{9D8B030D-6E8A-4147-A177-3AD203B41FA5}">
                      <a16:colId xmlns:a16="http://schemas.microsoft.com/office/drawing/2014/main" val="20002"/>
                    </a:ext>
                  </a:extLst>
                </a:gridCol>
                <a:gridCol w="3102329">
                  <a:extLst>
                    <a:ext uri="{9D8B030D-6E8A-4147-A177-3AD203B41FA5}">
                      <a16:colId xmlns:a16="http://schemas.microsoft.com/office/drawing/2014/main" val="20003"/>
                    </a:ext>
                  </a:extLst>
                </a:gridCol>
                <a:gridCol w="2274828">
                  <a:extLst>
                    <a:ext uri="{9D8B030D-6E8A-4147-A177-3AD203B41FA5}">
                      <a16:colId xmlns:a16="http://schemas.microsoft.com/office/drawing/2014/main" val="20004"/>
                    </a:ext>
                  </a:extLst>
                </a:gridCol>
              </a:tblGrid>
              <a:tr h="735036">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1959045">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marL="0" marR="0" algn="ctr">
                        <a:lnSpc>
                          <a:spcPct val="107000"/>
                        </a:lnSpc>
                        <a:spcBef>
                          <a:spcPts val="0"/>
                        </a:spcBef>
                        <a:spcAft>
                          <a:spcPts val="0"/>
                        </a:spcAft>
                      </a:pPr>
                      <a:r>
                        <a:rPr lang="en-US" sz="1800" i="0" dirty="0">
                          <a:latin typeface="Times New Roman"/>
                          <a:ea typeface="Calibri"/>
                          <a:cs typeface="Times New Roman"/>
                        </a:rPr>
                        <a:t>Proceedings of the 26th International Conference on Neural Information Processing Systems (2013)</a:t>
                      </a:r>
                      <a:endParaRPr lang="en-US" sz="1800" i="0" dirty="0">
                        <a:latin typeface="Calibri"/>
                        <a:ea typeface="Calibri"/>
                        <a:cs typeface="Times New Roman"/>
                      </a:endParaRPr>
                    </a:p>
                  </a:txBody>
                  <a:tcPr marL="68580" marR="68580" marT="0" marB="0"/>
                </a:tc>
                <a:tc>
                  <a:txBody>
                    <a:bodyPr/>
                    <a:lstStyle/>
                    <a:p>
                      <a:pPr algn="ctr"/>
                      <a:r>
                        <a:rPr lang="en-US" sz="1800" b="0" kern="1200" dirty="0" err="1">
                          <a:solidFill>
                            <a:schemeClr val="tx1"/>
                          </a:solidFill>
                          <a:effectLst/>
                          <a:latin typeface="Times New Roman" panose="02020603050405020304" pitchFamily="18" charset="0"/>
                          <a:ea typeface="+mn-ea"/>
                          <a:cs typeface="Times New Roman" panose="02020603050405020304" pitchFamily="18" charset="0"/>
                        </a:rPr>
                        <a:t>Szegedy</a:t>
                      </a:r>
                      <a:r>
                        <a:rPr lang="en-US" sz="1800" b="0" kern="1200" dirty="0">
                          <a:solidFill>
                            <a:schemeClr val="tx1"/>
                          </a:solidFill>
                          <a:effectLst/>
                          <a:latin typeface="Times New Roman" panose="02020603050405020304" pitchFamily="18" charset="0"/>
                          <a:ea typeface="+mn-ea"/>
                          <a:cs typeface="Times New Roman" panose="02020603050405020304" pitchFamily="18" charset="0"/>
                        </a:rPr>
                        <a:t>, Christian &amp; </a:t>
                      </a:r>
                      <a:r>
                        <a:rPr lang="en-US" sz="1800" b="0" kern="1200" dirty="0" err="1">
                          <a:solidFill>
                            <a:schemeClr val="tx1"/>
                          </a:solidFill>
                          <a:effectLst/>
                          <a:latin typeface="Times New Roman" panose="02020603050405020304" pitchFamily="18" charset="0"/>
                          <a:ea typeface="+mn-ea"/>
                          <a:cs typeface="Times New Roman" panose="02020603050405020304" pitchFamily="18" charset="0"/>
                        </a:rPr>
                        <a:t>Toshev</a:t>
                      </a:r>
                      <a:r>
                        <a:rPr lang="en-US" sz="1800" b="0" kern="1200" dirty="0">
                          <a:solidFill>
                            <a:schemeClr val="tx1"/>
                          </a:solidFill>
                          <a:effectLst/>
                          <a:latin typeface="Times New Roman" panose="02020603050405020304" pitchFamily="18" charset="0"/>
                          <a:ea typeface="+mn-ea"/>
                          <a:cs typeface="Times New Roman" panose="02020603050405020304" pitchFamily="18" charset="0"/>
                        </a:rPr>
                        <a:t>, Alexander &amp; </a:t>
                      </a:r>
                      <a:r>
                        <a:rPr lang="en-US" sz="1800" b="0" kern="1200" dirty="0" err="1">
                          <a:solidFill>
                            <a:schemeClr val="tx1"/>
                          </a:solidFill>
                          <a:effectLst/>
                          <a:latin typeface="Times New Roman" panose="02020603050405020304" pitchFamily="18" charset="0"/>
                          <a:ea typeface="+mn-ea"/>
                          <a:cs typeface="Times New Roman" panose="02020603050405020304" pitchFamily="18" charset="0"/>
                        </a:rPr>
                        <a:t>Erhan</a:t>
                      </a:r>
                      <a:r>
                        <a:rPr lang="en-US" sz="18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kern="1200" dirty="0" err="1">
                          <a:solidFill>
                            <a:schemeClr val="tx1"/>
                          </a:solidFill>
                          <a:effectLst/>
                          <a:latin typeface="Times New Roman" panose="02020603050405020304" pitchFamily="18" charset="0"/>
                          <a:ea typeface="+mn-ea"/>
                          <a:cs typeface="Times New Roman" panose="02020603050405020304" pitchFamily="18" charset="0"/>
                        </a:rPr>
                        <a:t>Dumitru</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Deep neural networks for object detection</a:t>
                      </a:r>
                    </a:p>
                  </a:txBody>
                  <a:tcPr/>
                </a:tc>
                <a:tc>
                  <a:txBody>
                    <a:bodyPr/>
                    <a:lstStyle/>
                    <a:p>
                      <a:pPr algn="ctr"/>
                      <a:r>
                        <a:rPr lang="en-US" sz="1800" dirty="0">
                          <a:latin typeface="Times New Roman" panose="02020603050405020304" pitchFamily="18" charset="0"/>
                          <a:cs typeface="Times New Roman" panose="02020603050405020304" pitchFamily="18" charset="0"/>
                        </a:rPr>
                        <a:t>Fundamentals of DNN</a:t>
                      </a:r>
                      <a:r>
                        <a:rPr lang="en-US" sz="1800" baseline="0" dirty="0">
                          <a:latin typeface="Times New Roman" panose="02020603050405020304" pitchFamily="18" charset="0"/>
                          <a:cs typeface="Times New Roman" panose="02020603050405020304" pitchFamily="18" charset="0"/>
                        </a:rPr>
                        <a:t> and Object detection in any image.</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959045">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r>
                        <a:rPr lang="en-US" sz="1800" b="0" dirty="0">
                          <a:effectLst/>
                          <a:latin typeface="Times New Roman" panose="02020603050405020304" pitchFamily="18" charset="0"/>
                          <a:ea typeface="Calibri" panose="020F0502020204030204" pitchFamily="34" charset="0"/>
                        </a:rPr>
                        <a:t>University of TAHRI Mohamed (2019)</a:t>
                      </a:r>
                      <a:endParaRPr lang="en-US" sz="1800" b="0" dirty="0"/>
                    </a:p>
                  </a:txBody>
                  <a:tcPr/>
                </a:tc>
                <a:tc>
                  <a:txBody>
                    <a:bodyPr/>
                    <a:lstStyle/>
                    <a:p>
                      <a:pPr algn="ctr"/>
                      <a:r>
                        <a:rPr lang="en-US" sz="1800" b="0" dirty="0" err="1">
                          <a:effectLst/>
                          <a:latin typeface="Times New Roman" panose="02020603050405020304" pitchFamily="18" charset="0"/>
                          <a:ea typeface="Calibri" panose="020F0502020204030204" pitchFamily="34" charset="0"/>
                        </a:rPr>
                        <a:t>Benk</a:t>
                      </a:r>
                      <a:r>
                        <a:rPr lang="en-US" sz="1800" b="0" dirty="0">
                          <a:effectLst/>
                          <a:latin typeface="Times New Roman" panose="02020603050405020304" pitchFamily="18" charset="0"/>
                          <a:ea typeface="Calibri" panose="020F0502020204030204" pitchFamily="34" charset="0"/>
                        </a:rPr>
                        <a:t>, Sal &amp; </a:t>
                      </a:r>
                      <a:r>
                        <a:rPr lang="en-US" sz="1800" b="0" dirty="0" err="1">
                          <a:effectLst/>
                          <a:latin typeface="Times New Roman" panose="02020603050405020304" pitchFamily="18" charset="0"/>
                          <a:ea typeface="Calibri" panose="020F0502020204030204" pitchFamily="34" charset="0"/>
                        </a:rPr>
                        <a:t>Elmir</a:t>
                      </a:r>
                      <a:r>
                        <a:rPr lang="en-US" sz="1800" b="0" dirty="0">
                          <a:effectLst/>
                          <a:latin typeface="Times New Roman" panose="02020603050405020304" pitchFamily="18" charset="0"/>
                          <a:ea typeface="Calibri" panose="020F0502020204030204" pitchFamily="34" charset="0"/>
                        </a:rPr>
                        <a:t>, </a:t>
                      </a:r>
                      <a:r>
                        <a:rPr lang="en-US" sz="1800" b="0" dirty="0" err="1">
                          <a:effectLst/>
                          <a:latin typeface="Times New Roman" panose="02020603050405020304" pitchFamily="18" charset="0"/>
                          <a:ea typeface="Calibri" panose="020F0502020204030204" pitchFamily="34" charset="0"/>
                        </a:rPr>
                        <a:t>Youssef</a:t>
                      </a:r>
                      <a:r>
                        <a:rPr lang="en-US" sz="1800" b="0" dirty="0">
                          <a:effectLst/>
                          <a:latin typeface="Times New Roman" panose="02020603050405020304" pitchFamily="18" charset="0"/>
                          <a:ea typeface="Calibri" panose="020F0502020204030204" pitchFamily="34" charset="0"/>
                        </a:rPr>
                        <a:t> &amp; </a:t>
                      </a:r>
                      <a:r>
                        <a:rPr lang="en-US" sz="1800" b="0" dirty="0" err="1">
                          <a:effectLst/>
                          <a:latin typeface="Times New Roman" panose="02020603050405020304" pitchFamily="18" charset="0"/>
                          <a:ea typeface="Calibri" panose="020F0502020204030204" pitchFamily="34" charset="0"/>
                        </a:rPr>
                        <a:t>Dennai</a:t>
                      </a:r>
                      <a:r>
                        <a:rPr lang="en-US" sz="1800" b="0" dirty="0">
                          <a:effectLst/>
                          <a:latin typeface="Times New Roman" panose="02020603050405020304" pitchFamily="18" charset="0"/>
                          <a:ea typeface="Calibri" panose="020F0502020204030204" pitchFamily="34" charset="0"/>
                        </a:rPr>
                        <a:t>, </a:t>
                      </a:r>
                      <a:r>
                        <a:rPr lang="en-US" sz="1800" b="0" dirty="0" err="1">
                          <a:effectLst/>
                          <a:latin typeface="Times New Roman" panose="02020603050405020304" pitchFamily="18" charset="0"/>
                          <a:ea typeface="Calibri" panose="020F0502020204030204" pitchFamily="34" charset="0"/>
                        </a:rPr>
                        <a:t>Abdeslem</a:t>
                      </a:r>
                      <a:endParaRPr lang="en-US" sz="1800" b="0" dirty="0"/>
                    </a:p>
                  </a:txBody>
                  <a:tcPr/>
                </a:tc>
                <a:tc>
                  <a:txBody>
                    <a:bodyPr/>
                    <a:lstStyle/>
                    <a:p>
                      <a:pPr marL="0" marR="0" algn="ctr">
                        <a:lnSpc>
                          <a:spcPct val="107000"/>
                        </a:lnSpc>
                        <a:spcBef>
                          <a:spcPts val="0"/>
                        </a:spcBef>
                        <a:spcAft>
                          <a:spcPts val="0"/>
                        </a:spcAft>
                      </a:pPr>
                      <a:r>
                        <a:rPr lang="en-US" sz="1800" dirty="0">
                          <a:latin typeface="Times New Roman"/>
                          <a:ea typeface="Calibri"/>
                          <a:cs typeface="Times New Roman"/>
                        </a:rPr>
                        <a:t>A Study on Automatic Speech Recognition</a:t>
                      </a:r>
                    </a:p>
                  </a:txBody>
                  <a:tcPr marL="68580" marR="68580" marT="0" marB="0"/>
                </a:tc>
                <a:tc>
                  <a:txBody>
                    <a:bodyPr/>
                    <a:lstStyle/>
                    <a:p>
                      <a:pPr algn="ctr"/>
                      <a:r>
                        <a:rPr lang="en-US" sz="1800" dirty="0">
                          <a:latin typeface="Times New Roman" panose="02020603050405020304" pitchFamily="18" charset="0"/>
                          <a:cs typeface="Times New Roman" panose="02020603050405020304" pitchFamily="18" charset="0"/>
                        </a:rPr>
                        <a:t>Fundamentals</a:t>
                      </a:r>
                      <a:r>
                        <a:rPr lang="en-US" sz="1800" baseline="0" dirty="0">
                          <a:latin typeface="Times New Roman" panose="02020603050405020304" pitchFamily="18" charset="0"/>
                          <a:cs typeface="Times New Roman" panose="02020603050405020304" pitchFamily="18" charset="0"/>
                        </a:rPr>
                        <a:t> of speech recognition and implementation.</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677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6738283"/>
              </p:ext>
            </p:extLst>
          </p:nvPr>
        </p:nvGraphicFramePr>
        <p:xfrm>
          <a:off x="687388" y="1451448"/>
          <a:ext cx="11375806" cy="3796483"/>
        </p:xfrm>
        <a:graphic>
          <a:graphicData uri="http://schemas.openxmlformats.org/drawingml/2006/table">
            <a:tbl>
              <a:tblPr firstRow="1" bandRow="1">
                <a:tableStyleId>{5940675A-B579-460E-94D1-54222C63F5DA}</a:tableStyleId>
              </a:tblPr>
              <a:tblGrid>
                <a:gridCol w="661815">
                  <a:extLst>
                    <a:ext uri="{9D8B030D-6E8A-4147-A177-3AD203B41FA5}">
                      <a16:colId xmlns:a16="http://schemas.microsoft.com/office/drawing/2014/main" val="20000"/>
                    </a:ext>
                  </a:extLst>
                </a:gridCol>
                <a:gridCol w="2463142">
                  <a:extLst>
                    <a:ext uri="{9D8B030D-6E8A-4147-A177-3AD203B41FA5}">
                      <a16:colId xmlns:a16="http://schemas.microsoft.com/office/drawing/2014/main" val="20001"/>
                    </a:ext>
                  </a:extLst>
                </a:gridCol>
                <a:gridCol w="2514406">
                  <a:extLst>
                    <a:ext uri="{9D8B030D-6E8A-4147-A177-3AD203B41FA5}">
                      <a16:colId xmlns:a16="http://schemas.microsoft.com/office/drawing/2014/main" val="20002"/>
                    </a:ext>
                  </a:extLst>
                </a:gridCol>
                <a:gridCol w="3309618">
                  <a:extLst>
                    <a:ext uri="{9D8B030D-6E8A-4147-A177-3AD203B41FA5}">
                      <a16:colId xmlns:a16="http://schemas.microsoft.com/office/drawing/2014/main" val="20003"/>
                    </a:ext>
                  </a:extLst>
                </a:gridCol>
                <a:gridCol w="2426825">
                  <a:extLst>
                    <a:ext uri="{9D8B030D-6E8A-4147-A177-3AD203B41FA5}">
                      <a16:colId xmlns:a16="http://schemas.microsoft.com/office/drawing/2014/main" val="20004"/>
                    </a:ext>
                  </a:extLst>
                </a:gridCol>
              </a:tblGrid>
              <a:tr h="724224">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1761619">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algn="ctr"/>
                      <a:r>
                        <a:rPr lang="en-US" sz="2000" b="0" kern="1200" dirty="0">
                          <a:solidFill>
                            <a:schemeClr val="tx1"/>
                          </a:solidFill>
                          <a:effectLst/>
                          <a:latin typeface="Times New Roman" panose="02020603050405020304" pitchFamily="18" charset="0"/>
                          <a:ea typeface="+mn-ea"/>
                          <a:cs typeface="Times New Roman" panose="02020603050405020304" pitchFamily="18" charset="0"/>
                        </a:rPr>
                        <a:t>International Journal of Soft Computing and Engineering (IJSCE) (2012)</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0" kern="1200" dirty="0" err="1">
                          <a:solidFill>
                            <a:schemeClr val="tx1"/>
                          </a:solidFill>
                          <a:effectLst/>
                          <a:latin typeface="Times New Roman" panose="02020603050405020304" pitchFamily="18" charset="0"/>
                          <a:ea typeface="+mn-ea"/>
                          <a:cs typeface="Times New Roman" panose="02020603050405020304" pitchFamily="18" charset="0"/>
                        </a:rPr>
                        <a:t>Ashish</a:t>
                      </a: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B. </a:t>
                      </a:r>
                      <a:r>
                        <a:rPr lang="en-US" sz="2000" b="0" kern="1200" dirty="0" err="1">
                          <a:solidFill>
                            <a:schemeClr val="tx1"/>
                          </a:solidFill>
                          <a:effectLst/>
                          <a:latin typeface="Times New Roman" panose="02020603050405020304" pitchFamily="18" charset="0"/>
                          <a:ea typeface="+mn-ea"/>
                          <a:cs typeface="Times New Roman" panose="02020603050405020304" pitchFamily="18" charset="0"/>
                        </a:rPr>
                        <a:t>Ingale</a:t>
                      </a: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&amp; D. S. </a:t>
                      </a:r>
                      <a:r>
                        <a:rPr lang="en-US" sz="2000" b="0" kern="1200" dirty="0" err="1">
                          <a:solidFill>
                            <a:schemeClr val="tx1"/>
                          </a:solidFill>
                          <a:effectLst/>
                          <a:latin typeface="Times New Roman" panose="02020603050405020304" pitchFamily="18" charset="0"/>
                          <a:ea typeface="+mn-ea"/>
                          <a:cs typeface="Times New Roman" panose="02020603050405020304" pitchFamily="18" charset="0"/>
                        </a:rPr>
                        <a:t>Chaudhari</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0" kern="1200" dirty="0">
                          <a:solidFill>
                            <a:schemeClr val="tx1"/>
                          </a:solidFill>
                          <a:effectLst/>
                          <a:latin typeface="Times New Roman" panose="02020603050405020304" pitchFamily="18" charset="0"/>
                          <a:ea typeface="+mn-ea"/>
                          <a:cs typeface="Times New Roman" panose="02020603050405020304" pitchFamily="18" charset="0"/>
                        </a:rPr>
                        <a:t>Speech Emotion Recognition</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0" dirty="0">
                          <a:latin typeface="Times New Roman" panose="02020603050405020304" pitchFamily="18" charset="0"/>
                          <a:cs typeface="Times New Roman" panose="02020603050405020304" pitchFamily="18" charset="0"/>
                        </a:rPr>
                        <a:t>Audio feature</a:t>
                      </a:r>
                      <a:r>
                        <a:rPr lang="en-US" sz="2000" b="0" baseline="0" dirty="0">
                          <a:latin typeface="Times New Roman" panose="02020603050405020304" pitchFamily="18" charset="0"/>
                          <a:cs typeface="Times New Roman" panose="02020603050405020304" pitchFamily="18" charset="0"/>
                        </a:rPr>
                        <a:t> extraction</a:t>
                      </a:r>
                      <a:r>
                        <a:rPr lang="en-US" sz="2000" b="0" dirty="0">
                          <a:latin typeface="Times New Roman" panose="02020603050405020304" pitchFamily="18" charset="0"/>
                          <a:cs typeface="Times New Roman" panose="02020603050405020304" pitchFamily="18" charset="0"/>
                        </a:rPr>
                        <a:t> like </a:t>
                      </a:r>
                      <a:r>
                        <a:rPr lang="en-US" sz="2000" b="0" dirty="0" err="1">
                          <a:latin typeface="Times New Roman" panose="02020603050405020304" pitchFamily="18" charset="0"/>
                          <a:cs typeface="Times New Roman" panose="02020603050405020304" pitchFamily="18" charset="0"/>
                        </a:rPr>
                        <a:t>mfcc</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mel</a:t>
                      </a:r>
                      <a:r>
                        <a:rPr lang="en-US" sz="2000" b="0" baseline="0" dirty="0">
                          <a:latin typeface="Times New Roman" panose="02020603050405020304" pitchFamily="18" charset="0"/>
                          <a:cs typeface="Times New Roman" panose="02020603050405020304" pitchFamily="18" charset="0"/>
                        </a:rPr>
                        <a:t> etc and their importance for emotion detection.</a:t>
                      </a:r>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655320">
                <a:tc>
                  <a:txBody>
                    <a:bodyPr/>
                    <a:lstStyle/>
                    <a:p>
                      <a:pPr algn="ctr"/>
                      <a:r>
                        <a:rPr lang="en-US" sz="2000" dirty="0">
                          <a:latin typeface="Times New Roman" panose="02020603050405020304" pitchFamily="18" charset="0"/>
                          <a:cs typeface="Times New Roman" panose="02020603050405020304" pitchFamily="18" charset="0"/>
                        </a:rPr>
                        <a:t>4</a:t>
                      </a:r>
                    </a:p>
                  </a:txBody>
                  <a:tcPr/>
                </a:tc>
                <a:tc>
                  <a:txBody>
                    <a:bodyPr/>
                    <a:lstStyle/>
                    <a:p>
                      <a:pPr algn="ctr"/>
                      <a:r>
                        <a:rPr lang="en-US" sz="2000" b="0" dirty="0">
                          <a:solidFill>
                            <a:srgbClr val="000000"/>
                          </a:solidFill>
                          <a:effectLst/>
                          <a:latin typeface="Times New Roman" panose="02020603050405020304" pitchFamily="18" charset="0"/>
                          <a:ea typeface="Calibri" panose="020F0502020204030204" pitchFamily="34" charset="0"/>
                        </a:rPr>
                        <a:t>Mathematical Problems in Engineering, vol. </a:t>
                      </a:r>
                    </a:p>
                    <a:p>
                      <a:pPr algn="ctr"/>
                      <a:r>
                        <a:rPr lang="en-US" sz="2000" b="0" dirty="0">
                          <a:solidFill>
                            <a:srgbClr val="000000"/>
                          </a:solidFill>
                          <a:effectLst/>
                          <a:latin typeface="Times New Roman" panose="02020603050405020304" pitchFamily="18" charset="0"/>
                          <a:ea typeface="Calibri" panose="020F0502020204030204" pitchFamily="34" charset="0"/>
                        </a:rPr>
                        <a:t>(2014)</a:t>
                      </a:r>
                      <a:endParaRPr lang="en-US" sz="2000" b="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2000" b="0" dirty="0">
                          <a:solidFill>
                            <a:srgbClr val="000000"/>
                          </a:solidFill>
                          <a:effectLst/>
                          <a:latin typeface="Times New Roman" panose="02020603050405020304" pitchFamily="18" charset="0"/>
                          <a:ea typeface="Calibri" panose="020F0502020204030204" pitchFamily="34" charset="0"/>
                        </a:rPr>
                        <a:t>Chenchen Huang, Wei Gong, Wenlong Fu, Dongyu Feng</a:t>
                      </a:r>
                      <a:endParaRPr lang="en-US" sz="2000" b="0" dirty="0"/>
                    </a:p>
                  </a:txBody>
                  <a:tcPr/>
                </a:tc>
                <a:tc>
                  <a:txBody>
                    <a:bodyPr/>
                    <a:lstStyle/>
                    <a:p>
                      <a:pPr algn="ctr"/>
                      <a:r>
                        <a:rPr lang="en-US" sz="2000" b="0" dirty="0">
                          <a:latin typeface="Times New Roman" panose="02020603050405020304" pitchFamily="18" charset="0"/>
                          <a:cs typeface="Times New Roman" panose="02020603050405020304" pitchFamily="18" charset="0"/>
                        </a:rPr>
                        <a:t>A Research of Speech Emotion Recognition Based on Deep Belief Network and SVM</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dirty="0">
                          <a:latin typeface="Times New Roman" panose="02020603050405020304" pitchFamily="18" charset="0"/>
                          <a:cs typeface="Times New Roman" panose="02020603050405020304" pitchFamily="18" charset="0"/>
                        </a:rPr>
                        <a:t>Importance of DNN for speech emotion recognition.</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40955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9275" y="0"/>
            <a:ext cx="9133449" cy="839205"/>
          </a:xfrm>
        </p:spPr>
        <p:txBody>
          <a:bodyPr>
            <a:normAutofit fontScale="90000"/>
          </a:bodyPr>
          <a:lstStyle/>
          <a:p>
            <a:pPr algn="ctr"/>
            <a:r>
              <a:rPr lang="en-US" sz="3300" b="1" dirty="0">
                <a:latin typeface="Times New Roman" panose="02020603050405020304" pitchFamily="18" charset="0"/>
                <a:cs typeface="Times New Roman" panose="02020603050405020304" pitchFamily="18" charset="0"/>
              </a:rPr>
              <a:t>Existing method</a:t>
            </a:r>
            <a:br>
              <a:rPr lang="en-US" altLang="en-US" sz="3200" b="1" dirty="0">
                <a:latin typeface="Times New Roman" panose="02020603050405020304" pitchFamily="18" charset="0"/>
                <a:cs typeface="Times New Roman" panose="02020603050405020304"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410789" y="1254035"/>
            <a:ext cx="9901645" cy="5603966"/>
          </a:xfrm>
        </p:spPr>
        <p:txBody>
          <a:bodyPr>
            <a:normAutofit/>
          </a:bodyPr>
          <a:lstStyle/>
          <a:p>
            <a:pPr>
              <a:buNone/>
            </a:pPr>
            <a:r>
              <a:rPr lang="en-US" sz="2000" dirty="0">
                <a:latin typeface="Times New Roman" pitchFamily="18" charset="0"/>
                <a:cs typeface="Times New Roman" pitchFamily="18" charset="0"/>
              </a:rPr>
              <a:t>	</a:t>
            </a:r>
            <a:r>
              <a:rPr lang="en-US" sz="2000" dirty="0"/>
              <a:t> </a:t>
            </a:r>
          </a:p>
          <a:p>
            <a:pPr lvl="0" algn="just">
              <a:lnSpc>
                <a:spcPct val="160000"/>
              </a:lnSpc>
            </a:pPr>
            <a:r>
              <a:rPr lang="en-US" sz="2400" dirty="0">
                <a:latin typeface="Times New Roman" pitchFamily="18" charset="0"/>
                <a:cs typeface="Times New Roman" pitchFamily="18" charset="0"/>
              </a:rPr>
              <a:t>In most of the currently available systems, the model used for emotion recognition uses traditional Machine learning algorithms.</a:t>
            </a:r>
          </a:p>
          <a:p>
            <a:pPr lvl="0" algn="just">
              <a:lnSpc>
                <a:spcPct val="160000"/>
              </a:lnSpc>
            </a:pPr>
            <a:r>
              <a:rPr lang="en-US" sz="2400" dirty="0">
                <a:latin typeface="Times New Roman" pitchFamily="18" charset="0"/>
                <a:cs typeface="Times New Roman" pitchFamily="18" charset="0"/>
              </a:rPr>
              <a:t>The algorithm like Support Vector Machines, KNN etc were used in the past.</a:t>
            </a:r>
          </a:p>
          <a:p>
            <a:pPr lvl="0" algn="just">
              <a:lnSpc>
                <a:spcPct val="160000"/>
              </a:lnSpc>
            </a:pPr>
            <a:r>
              <a:rPr lang="en-US" sz="2400" dirty="0">
                <a:latin typeface="Times New Roman" pitchFamily="18" charset="0"/>
                <a:cs typeface="Times New Roman" pitchFamily="18" charset="0"/>
              </a:rPr>
              <a:t>The accuracies of these models are low.</a:t>
            </a:r>
          </a:p>
          <a:p>
            <a:pPr lvl="0" algn="just">
              <a:lnSpc>
                <a:spcPct val="160000"/>
              </a:lnSpc>
            </a:pPr>
            <a:r>
              <a:rPr lang="en-US" sz="2400" dirty="0">
                <a:latin typeface="Times New Roman" pitchFamily="18" charset="0"/>
                <a:cs typeface="Times New Roman" pitchFamily="18" charset="0"/>
              </a:rPr>
              <a:t>There are deep learning models for emotion recognition but they are trained on large datasets and are complex to use. </a:t>
            </a:r>
          </a:p>
          <a:p>
            <a:pPr lvl="0" algn="just">
              <a:lnSpc>
                <a:spcPct val="160000"/>
              </a:lnSpc>
            </a:pPr>
            <a:endParaRPr lang="en-US" sz="2000" dirty="0">
              <a:latin typeface="Times New Roman" pitchFamily="18" charset="0"/>
              <a:cs typeface="Times New Roman" pitchFamily="18" charset="0"/>
            </a:endParaRPr>
          </a:p>
          <a:p>
            <a:pPr algn="just">
              <a:lnSpc>
                <a:spcPct val="150000"/>
              </a:lnSpc>
              <a:buNone/>
            </a:pPr>
            <a:endParaRPr lang="en-US" sz="20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1752</TotalTime>
  <Words>1829</Words>
  <Application>Microsoft Office PowerPoint</Application>
  <PresentationFormat>Widescreen</PresentationFormat>
  <Paragraphs>130</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Symbol</vt:lpstr>
      <vt:lpstr>Times New Roman</vt:lpstr>
      <vt:lpstr>Trebuchet MS</vt:lpstr>
      <vt:lpstr>Wingdings 2</vt:lpstr>
      <vt:lpstr>Wingdings 3</vt:lpstr>
      <vt:lpstr>Facet</vt:lpstr>
      <vt:lpstr>PowerPoint Presentation</vt:lpstr>
      <vt:lpstr>Index</vt:lpstr>
      <vt:lpstr>Abstract</vt:lpstr>
      <vt:lpstr>Introduction </vt:lpstr>
      <vt:lpstr>PowerPoint Presentation</vt:lpstr>
      <vt:lpstr>PowerPoint Presentation</vt:lpstr>
      <vt:lpstr>Literature review  </vt:lpstr>
      <vt:lpstr>PowerPoint Presentation</vt:lpstr>
      <vt:lpstr>Existing method </vt:lpstr>
      <vt:lpstr>PowerPoint Presentation</vt:lpstr>
      <vt:lpstr>Proposed method </vt:lpstr>
      <vt:lpstr>PowerPoint Presentation</vt:lpstr>
      <vt:lpstr>Advantages of Proposed method </vt:lpstr>
      <vt:lpstr>Procedure</vt:lpstr>
      <vt:lpstr>PowerPoint Presentation</vt:lpstr>
      <vt:lpstr>PowerPoint Presentation</vt:lpstr>
      <vt:lpstr>PowerPoint Presentation</vt:lpstr>
      <vt:lpstr>Class Diagram</vt:lpstr>
      <vt:lpstr>Results </vt:lpstr>
      <vt:lpstr>PowerPoint Presentation</vt:lpstr>
      <vt:lpstr>Conclusion </vt:lpstr>
      <vt:lpstr>References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Aalind Shukla</cp:lastModifiedBy>
  <cp:revision>172</cp:revision>
  <dcterms:created xsi:type="dcterms:W3CDTF">2020-06-29T09:16:21Z</dcterms:created>
  <dcterms:modified xsi:type="dcterms:W3CDTF">2023-11-20T23:56:23Z</dcterms:modified>
</cp:coreProperties>
</file>