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052A0-8223-2987-F216-C8BEA1551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7E7B8A-4877-DB29-0AE6-05444ED98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0F29F-EF2E-EA5B-A2E7-D1C14A35A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2EE0-238C-4030-ADC9-09BB504088C5}" type="datetimeFigureOut">
              <a:rPr lang="en-GB" smtClean="0"/>
              <a:t>07/01/2024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27987-786A-04AC-0AE4-42C8411AD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A4245-C2E6-C9B1-B052-F7BCCAEFF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DE07-B3DB-4A12-AEBF-1D38F7A06A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479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5CC8C-FA81-AD24-5E52-06380545F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516AB-4718-645E-1BDA-C58A9EFF8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F33DD-6748-D52C-A93E-AD333D3FE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2EE0-238C-4030-ADC9-09BB504088C5}" type="datetimeFigureOut">
              <a:rPr lang="en-GB" smtClean="0"/>
              <a:t>07/01/2024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03FBB-C497-4567-D91B-D0787A7F8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5456D-E410-B180-FCBC-E0FA4EC7F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DE07-B3DB-4A12-AEBF-1D38F7A06A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044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C109C7-58BC-2BD3-8F3E-D5AF05E4A8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9B9CDD-21FB-3659-0763-96BB0838A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C2938-3665-73B4-E570-D7A53800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2EE0-238C-4030-ADC9-09BB504088C5}" type="datetimeFigureOut">
              <a:rPr lang="en-GB" smtClean="0"/>
              <a:t>07/01/2024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DD06F-F715-6E3B-8CE0-11B5979B0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5F47C-5E0E-95D1-889B-B794DFEE5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DE07-B3DB-4A12-AEBF-1D38F7A06A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48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94A9-5C49-6885-F95E-6D1361605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2538C-274C-E5A1-F158-2BC6E8737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76C16-A32E-73BF-DEBE-A85698BD8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2EE0-238C-4030-ADC9-09BB504088C5}" type="datetimeFigureOut">
              <a:rPr lang="en-GB" smtClean="0"/>
              <a:t>07/01/2024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5C64D-8EF5-23B6-4F59-DD0A802D1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73C9C-23B1-CFA2-BDA2-F066AE43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DE07-B3DB-4A12-AEBF-1D38F7A06A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926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B787D-D15D-2335-B727-FDBCE1F3D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D12E8-6AC8-57A8-7D8F-996B8A6BC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A81F7-5F4E-4E6D-480F-56464259B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2EE0-238C-4030-ADC9-09BB504088C5}" type="datetimeFigureOut">
              <a:rPr lang="en-GB" smtClean="0"/>
              <a:t>07/01/2024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22392-746E-48CD-161A-3F4B415E3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001B9-51D0-7B5E-1CA3-33D0C9F1C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DE07-B3DB-4A12-AEBF-1D38F7A06A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13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31353-10F8-23EA-FF49-1CA040C6C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50BC3-EE8F-BBDC-B02E-930941804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361AF0-9FFE-F1C7-2CC7-EB54B5730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409FF-78D0-3717-A05D-B6F8115E9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2EE0-238C-4030-ADC9-09BB504088C5}" type="datetimeFigureOut">
              <a:rPr lang="en-GB" smtClean="0"/>
              <a:t>07/01/2024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20030-DC95-CBAC-B2C9-BE376CA5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94F66-CE7D-3C97-B128-2E8BCC598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DE07-B3DB-4A12-AEBF-1D38F7A06A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572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87FB1-4DBE-F1F8-5922-08D06101C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48996-886A-1C22-7E95-A0F46B509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A855C5-D9F6-74BC-BEA1-63B9F0DCE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D0B90E-9029-5C74-E718-A44647D025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0CB558-EF46-6D7B-72DE-14F1C23E2C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B14958-2918-A2E0-AD7B-87EC6B110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2EE0-238C-4030-ADC9-09BB504088C5}" type="datetimeFigureOut">
              <a:rPr lang="en-GB" smtClean="0"/>
              <a:t>07/01/2024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154E42-B5CE-385E-E89C-3C7DD0192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BC4EDD-3948-6458-A966-BD389EE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DE07-B3DB-4A12-AEBF-1D38F7A06A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69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BF955-A0F5-B6F0-CE30-0B7C89ABB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6A0DD7-0B65-15E0-C68E-A784712D5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2EE0-238C-4030-ADC9-09BB504088C5}" type="datetimeFigureOut">
              <a:rPr lang="en-GB" smtClean="0"/>
              <a:t>07/01/2024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149D2-A28C-F7AF-B65D-165F0C82F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1A3F69-786B-DE8F-0507-A2503CAE8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DE07-B3DB-4A12-AEBF-1D38F7A06A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44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4A0D37-3C69-3183-025C-EBB90245F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2EE0-238C-4030-ADC9-09BB504088C5}" type="datetimeFigureOut">
              <a:rPr lang="en-GB" smtClean="0"/>
              <a:t>07/01/2024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B3DE6-2072-8983-4027-D62E5152A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8D590-858D-8D00-DD0A-1C75297C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DE07-B3DB-4A12-AEBF-1D38F7A06A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373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7720D-1258-6FD0-951F-2CE772269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A6C38-29AA-FAD0-9AB5-B5E81E326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2B7028-E9AB-D8F3-FAE2-1FE150FDE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E980B-9622-2F34-DC19-C3DA08269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2EE0-238C-4030-ADC9-09BB504088C5}" type="datetimeFigureOut">
              <a:rPr lang="en-GB" smtClean="0"/>
              <a:t>07/01/2024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CC7D6-3DCB-C888-CA82-567D2F9F6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9F28E-5995-B031-7CAB-53A7B3663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DE07-B3DB-4A12-AEBF-1D38F7A06A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539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CC89C-5EED-7C55-BB86-BD92C23A9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43F519-5BA1-9A8B-41D0-1B4C7836D5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E83BDD-D94F-FD80-823D-744D47301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C4A3A-40D2-7EE0-11C7-F3BB99F43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2EE0-238C-4030-ADC9-09BB504088C5}" type="datetimeFigureOut">
              <a:rPr lang="en-GB" smtClean="0"/>
              <a:t>07/01/2024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5ACFB-611F-1887-E955-3AC330E26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7A463-017B-58EA-7CE3-B89B0767B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DE07-B3DB-4A12-AEBF-1D38F7A06A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09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215C74-E5C6-1F88-850B-AE956FA8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40AA5-FF21-E9CA-856E-316382F13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AF7D3-CAC2-58A5-374A-5BDC9EE405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F2EE0-238C-4030-ADC9-09BB504088C5}" type="datetimeFigureOut">
              <a:rPr lang="en-GB" smtClean="0"/>
              <a:t>07/01/2024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F9436-C368-1D01-B5F0-5B9960F4C0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8FFE4-A73C-4960-CF67-9A8A7FF906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BDE07-B3DB-4A12-AEBF-1D38F7A06A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96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AF23E-8649-6BBE-724E-C18FA69E37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Accessibility Testing Formatter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4D43F0-8264-3BCA-A88E-FD6DCE4A39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Aaliya Ladha</a:t>
            </a:r>
          </a:p>
        </p:txBody>
      </p:sp>
    </p:spTree>
    <p:extLst>
      <p:ext uri="{BB962C8B-B14F-4D97-AF65-F5344CB8AC3E}">
        <p14:creationId xmlns:p14="http://schemas.microsoft.com/office/powerpoint/2010/main" val="3344800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19AC6-35A3-7A57-D6C7-3B5315B72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story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CDC50-B38F-2E90-4F4D-9FEFECF64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2083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57997-1F7B-6620-6BD5-658C0632B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 - Use case diagram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DD5E5-0671-0766-D85C-F5FD9D28D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84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80383-B270-216B-2394-5524F9795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design and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0C0AE-689E-4E4C-47C0-78C70ADE5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HTML, CSS and JavaScript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HTML</a:t>
            </a:r>
          </a:p>
          <a:p>
            <a:pPr lvl="1"/>
            <a:r>
              <a:rPr lang="en-GB" dirty="0"/>
              <a:t>H1, image, Div's, form, buttons</a:t>
            </a:r>
          </a:p>
          <a:p>
            <a:pPr lvl="1"/>
            <a:r>
              <a:rPr lang="en-GB" dirty="0"/>
              <a:t>Id and class</a:t>
            </a:r>
          </a:p>
          <a:p>
            <a:pPr lvl="1"/>
            <a:r>
              <a:rPr lang="en-GB" dirty="0"/>
              <a:t>Onclick events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CSS</a:t>
            </a:r>
          </a:p>
          <a:p>
            <a:pPr lvl="1"/>
            <a:r>
              <a:rPr lang="en-GB" dirty="0"/>
              <a:t>Bootstrap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JavaScript:</a:t>
            </a:r>
          </a:p>
          <a:p>
            <a:pPr lvl="1"/>
            <a:r>
              <a:rPr lang="en-GB" dirty="0"/>
              <a:t>3 functions</a:t>
            </a:r>
          </a:p>
          <a:p>
            <a:pPr lvl="1"/>
            <a:r>
              <a:rPr lang="en-GB" dirty="0"/>
              <a:t>2 objects</a:t>
            </a:r>
          </a:p>
          <a:p>
            <a:pPr lvl="1"/>
            <a:r>
              <a:rPr lang="en-GB" dirty="0"/>
              <a:t>DOM manipulation</a:t>
            </a:r>
          </a:p>
          <a:p>
            <a:pPr lvl="1"/>
            <a:r>
              <a:rPr lang="en-GB" dirty="0"/>
              <a:t>Interpolation</a:t>
            </a:r>
          </a:p>
          <a:p>
            <a:pPr lvl="1"/>
            <a:r>
              <a:rPr lang="en-GB" dirty="0"/>
              <a:t>User input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Used GitHub as the version control system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Deployed using GitHub pages</a:t>
            </a:r>
          </a:p>
        </p:txBody>
      </p:sp>
    </p:spTree>
    <p:extLst>
      <p:ext uri="{BB962C8B-B14F-4D97-AF65-F5344CB8AC3E}">
        <p14:creationId xmlns:p14="http://schemas.microsoft.com/office/powerpoint/2010/main" val="480530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EED0C-98EC-2114-2CA1-EB00F1600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7332E-3E73-80CA-1139-2286284DB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Insert GitHub pages link</a:t>
            </a:r>
          </a:p>
        </p:txBody>
      </p:sp>
    </p:spTree>
    <p:extLst>
      <p:ext uri="{BB962C8B-B14F-4D97-AF65-F5344CB8AC3E}">
        <p14:creationId xmlns:p14="http://schemas.microsoft.com/office/powerpoint/2010/main" val="2931159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Accessibility Testing Formatter</vt:lpstr>
      <vt:lpstr>User story </vt:lpstr>
      <vt:lpstr>UML - Use case diagram </vt:lpstr>
      <vt:lpstr>Code design and structure</vt:lpstr>
      <vt:lpstr>Application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Accessibility Testing Formatter</dc:title>
  <dc:creator>Aaliya Ladha</dc:creator>
  <cp:lastModifiedBy>Aaliya Ladha</cp:lastModifiedBy>
  <cp:revision>1</cp:revision>
  <dcterms:created xsi:type="dcterms:W3CDTF">2024-01-07T14:00:05Z</dcterms:created>
  <dcterms:modified xsi:type="dcterms:W3CDTF">2024-01-07T14:00:20Z</dcterms:modified>
</cp:coreProperties>
</file>