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2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8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01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0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4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55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56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5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4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9B6B-231E-49EC-ACB3-815F8205050B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49A3-3D88-4A55-91F0-82BCBAB5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58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aliya313.github.io/Random-password-generator-JavaScript-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E75-CB60-2ED3-4F14-7E900E23E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Random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2FC2F-D452-080C-2796-B70BE5E0D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  <a:p>
            <a:r>
              <a:rPr lang="en-GB" dirty="0"/>
              <a:t>By Aaliya Ladha</a:t>
            </a:r>
          </a:p>
        </p:txBody>
      </p:sp>
    </p:spTree>
    <p:extLst>
      <p:ext uri="{BB962C8B-B14F-4D97-AF65-F5344CB8AC3E}">
        <p14:creationId xmlns:p14="http://schemas.microsoft.com/office/powerpoint/2010/main" val="30299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641E-40BA-CF5E-5EED-D30A857A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A892-A2E2-5438-D9A2-4230D38A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Cyber security training at work and what makes a strong password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Longer than 12 characters</a:t>
            </a:r>
          </a:p>
          <a:p>
            <a:r>
              <a:rPr lang="en-GB" dirty="0"/>
              <a:t>Uppercase characters</a:t>
            </a:r>
          </a:p>
          <a:p>
            <a:r>
              <a:rPr lang="en-GB" dirty="0"/>
              <a:t>Lowercase characters</a:t>
            </a:r>
          </a:p>
          <a:p>
            <a:r>
              <a:rPr lang="en-GB" dirty="0"/>
              <a:t>Numbers</a:t>
            </a:r>
          </a:p>
          <a:p>
            <a:r>
              <a:rPr lang="en-GB" dirty="0"/>
              <a:t>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262511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653-0EB5-895D-D383-D018D98C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9D16-BA13-E5F0-E7F5-0225823F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Demo: </a:t>
            </a:r>
            <a:r>
              <a:rPr lang="en-GB" sz="2200" dirty="0">
                <a:hlinkClick r:id="rId2"/>
              </a:rPr>
              <a:t>https://aaliya313.github.io/Random-password-generator-JavaScript-/</a:t>
            </a:r>
            <a:endParaRPr lang="en-GB" sz="2200" dirty="0"/>
          </a:p>
          <a:p>
            <a:r>
              <a:rPr lang="en-GB" dirty="0"/>
              <a:t>Design:</a:t>
            </a:r>
          </a:p>
          <a:p>
            <a:r>
              <a:rPr lang="en-GB" dirty="0"/>
              <a:t>Arrays, variables, 4 functions: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– Retrieval of user input based on a few validating conditions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– Getting a random value in the array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– Generating the password based on user input in function 1 and calling function 2 to get a random value from the corresponding array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– Interacting with the DOM and setting a value in JavaScript i.e. the generated password. This function is called when the ‘generate password’ button is clicked on via an </a:t>
            </a:r>
            <a:r>
              <a:rPr lang="en-GB" dirty="0" err="1"/>
              <a:t>addEventListener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0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EB3-433E-AF4C-511C-4CD1E45A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6E24-A132-C46F-EFC6-80620278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using the console</a:t>
            </a:r>
          </a:p>
          <a:p>
            <a:r>
              <a:rPr lang="en-GB" dirty="0"/>
              <a:t>DOM manipulation (HTML and JavaScript)</a:t>
            </a:r>
          </a:p>
          <a:p>
            <a:r>
              <a:rPr lang="en-GB" dirty="0"/>
              <a:t>CSS styling </a:t>
            </a:r>
          </a:p>
          <a:p>
            <a:r>
              <a:rPr lang="en-GB" dirty="0"/>
              <a:t>Functions</a:t>
            </a:r>
          </a:p>
          <a:p>
            <a:r>
              <a:rPr lang="en-GB" dirty="0"/>
              <a:t>Validation using while loops rather than if statements</a:t>
            </a:r>
          </a:p>
          <a:p>
            <a:r>
              <a:rPr lang="en-GB" dirty="0"/>
              <a:t>VS Code, GitHub, Git Bash</a:t>
            </a:r>
          </a:p>
          <a:p>
            <a:r>
              <a:rPr lang="en-GB" dirty="0"/>
              <a:t>Issues: The 3 x arrays to produce the password and storing values in them</a:t>
            </a:r>
          </a:p>
        </p:txBody>
      </p:sp>
    </p:spTree>
    <p:extLst>
      <p:ext uri="{BB962C8B-B14F-4D97-AF65-F5344CB8AC3E}">
        <p14:creationId xmlns:p14="http://schemas.microsoft.com/office/powerpoint/2010/main" val="18871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073-0D4D-13AE-40A5-D62BCC4A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27D-B257-E862-952E-82DAD266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CSS styles for the GUI</a:t>
            </a:r>
          </a:p>
          <a:p>
            <a:r>
              <a:rPr lang="en-GB" dirty="0"/>
              <a:t>Copy to clipboard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267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193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Random Password Generator</vt:lpstr>
      <vt:lpstr>Inspiration</vt:lpstr>
      <vt:lpstr>Demo and code</vt:lpstr>
      <vt:lpstr>Learning experience</vt:lpstr>
      <vt:lpstr>Future developments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Password Generator</dc:title>
  <dc:creator>Aaliya Ladha</dc:creator>
  <cp:lastModifiedBy>Aaliya Ladha</cp:lastModifiedBy>
  <cp:revision>1</cp:revision>
  <dcterms:created xsi:type="dcterms:W3CDTF">2024-01-16T21:36:32Z</dcterms:created>
  <dcterms:modified xsi:type="dcterms:W3CDTF">2024-01-16T21:42:38Z</dcterms:modified>
</cp:coreProperties>
</file>