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DC7151-B205-4D0D-AA24-B36EBD5E3DBD}" type="datetimeFigureOut">
              <a:rPr lang="ru-RU" smtClean="0"/>
              <a:pPr/>
              <a:t>17.04.2012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560E99-3C79-446C-B0DD-7348D9EDA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4365104"/>
            <a:ext cx="3297258" cy="1224136"/>
          </a:xfrm>
        </p:spPr>
        <p:txBody>
          <a:bodyPr>
            <a:noAutofit/>
          </a:bodyPr>
          <a:lstStyle/>
          <a:p>
            <a:r>
              <a:rPr lang="ru-RU" sz="2000" dirty="0" smtClean="0"/>
              <a:t>Латушкин Денис</a:t>
            </a:r>
          </a:p>
          <a:p>
            <a:r>
              <a:rPr lang="ru-RU" sz="2000" dirty="0" smtClean="0"/>
              <a:t>Петровский Александр</a:t>
            </a:r>
          </a:p>
          <a:p>
            <a:r>
              <a:rPr lang="ru-RU" sz="2000" dirty="0" smtClean="0"/>
              <a:t>Гимназия 25 г. Минска</a:t>
            </a: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056784" cy="3024336"/>
          </a:xfrm>
        </p:spPr>
        <p:txBody>
          <a:bodyPr/>
          <a:lstStyle/>
          <a:p>
            <a:pPr marL="182880" indent="0">
              <a:buNone/>
            </a:pPr>
            <a:r>
              <a:rPr lang="ru-RU" sz="3600" dirty="0" smtClean="0"/>
              <a:t>Создание вспомогательного программного средства для обучения химии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6196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632848" cy="1143000"/>
          </a:xfrm>
        </p:spPr>
        <p:txBody>
          <a:bodyPr/>
          <a:lstStyle/>
          <a:p>
            <a:r>
              <a:rPr lang="ru-RU" dirty="0" smtClean="0"/>
              <a:t>Практическое 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179512" y="1628800"/>
            <a:ext cx="8964488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Основное отличие программы от всех других - то, что на основные вопросы ответы можно найти здесь, для поиска ответов не придется перекапывать интернет.</a:t>
            </a:r>
          </a:p>
          <a:p>
            <a:pPr>
              <a:buNone/>
            </a:pPr>
            <a:r>
              <a:rPr lang="ru-RU" sz="2400" dirty="0" smtClean="0"/>
              <a:t>Использование программы:</a:t>
            </a:r>
          </a:p>
          <a:p>
            <a:r>
              <a:rPr lang="ru-RU" sz="2400" dirty="0" smtClean="0"/>
              <a:t>Использование школьниками и абитуриентами </a:t>
            </a:r>
          </a:p>
          <a:p>
            <a:r>
              <a:rPr lang="ru-RU" sz="2400" dirty="0" smtClean="0"/>
              <a:t>Привлечение внимания школьников к изучению предмета</a:t>
            </a:r>
          </a:p>
          <a:p>
            <a:r>
              <a:rPr lang="ru-RU" sz="2400" dirty="0" smtClean="0"/>
              <a:t>Совершенствование учебного процесса и процесса контроля знаний</a:t>
            </a:r>
          </a:p>
          <a:p>
            <a:r>
              <a:rPr lang="ru-RU" sz="2400" dirty="0" smtClean="0"/>
              <a:t>Использование в дистанционном обучении</a:t>
            </a:r>
          </a:p>
          <a:p>
            <a:r>
              <a:rPr lang="ru-RU" sz="2400" dirty="0" smtClean="0"/>
              <a:t>Улучшение качества знаний пользователей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8303" y="332656"/>
            <a:ext cx="4856327" cy="114300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395536" y="1412776"/>
            <a:ext cx="8280920" cy="5184576"/>
          </a:xfrm>
        </p:spPr>
        <p:txBody>
          <a:bodyPr>
            <a:normAutofit/>
          </a:bodyPr>
          <a:lstStyle/>
          <a:p>
            <a:r>
              <a:rPr lang="ru-RU" sz="2300" dirty="0" smtClean="0"/>
              <a:t>В последнее время изучение в школе предмета химии, как показывает практика, вызывает у учеников большие </a:t>
            </a:r>
            <a:r>
              <a:rPr lang="ru-RU" sz="2300" dirty="0" smtClean="0"/>
              <a:t>затруднения. </a:t>
            </a:r>
          </a:p>
          <a:p>
            <a:pPr>
              <a:buNone/>
            </a:pPr>
            <a:r>
              <a:rPr lang="ru-RU" sz="2300" dirty="0" smtClean="0"/>
              <a:t>Основные причины: </a:t>
            </a:r>
          </a:p>
          <a:p>
            <a:pPr>
              <a:buNone/>
            </a:pPr>
            <a:r>
              <a:rPr lang="ru-RU" sz="2300" dirty="0" smtClean="0"/>
              <a:t>  Недостаток </a:t>
            </a:r>
            <a:r>
              <a:rPr lang="ru-RU" sz="2300" dirty="0" smtClean="0"/>
              <a:t>материалов, </a:t>
            </a:r>
            <a:endParaRPr lang="ru-RU" sz="2300" dirty="0" smtClean="0"/>
          </a:p>
          <a:p>
            <a:pPr>
              <a:buNone/>
            </a:pPr>
            <a:r>
              <a:rPr lang="ru-RU" sz="2300" dirty="0" smtClean="0"/>
              <a:t>  Непонятность </a:t>
            </a:r>
            <a:r>
              <a:rPr lang="ru-RU" sz="2300" dirty="0" smtClean="0"/>
              <a:t>объяснений, </a:t>
            </a:r>
            <a:endParaRPr lang="ru-RU" sz="2300" dirty="0" smtClean="0"/>
          </a:p>
          <a:p>
            <a:pPr>
              <a:buNone/>
            </a:pPr>
            <a:r>
              <a:rPr lang="ru-RU" sz="2300" dirty="0" smtClean="0"/>
              <a:t>  Незаинтересованность </a:t>
            </a:r>
            <a:r>
              <a:rPr lang="ru-RU" sz="2300" dirty="0" smtClean="0"/>
              <a:t>учеников в предмете, </a:t>
            </a:r>
            <a:endParaRPr lang="ru-RU" sz="2300" dirty="0" smtClean="0"/>
          </a:p>
          <a:p>
            <a:pPr>
              <a:buNone/>
            </a:pPr>
            <a:r>
              <a:rPr lang="ru-RU" sz="2300" dirty="0" smtClean="0"/>
              <a:t>  Трудности </a:t>
            </a:r>
            <a:r>
              <a:rPr lang="ru-RU" sz="2300" dirty="0" smtClean="0"/>
              <a:t>в поиске и ориентации в материале, </a:t>
            </a:r>
            <a:endParaRPr lang="ru-RU" sz="2300" dirty="0" smtClean="0"/>
          </a:p>
          <a:p>
            <a:pPr>
              <a:buNone/>
            </a:pPr>
            <a:r>
              <a:rPr lang="ru-RU" sz="2300" dirty="0" smtClean="0"/>
              <a:t>  Недостаток </a:t>
            </a:r>
            <a:r>
              <a:rPr lang="ru-RU" sz="2300" dirty="0" smtClean="0"/>
              <a:t>наглядных примеров и иллюстраций. </a:t>
            </a:r>
            <a:endParaRPr lang="ru-RU" sz="2300" dirty="0" smtClean="0"/>
          </a:p>
          <a:p>
            <a:pPr>
              <a:buNone/>
            </a:pPr>
            <a:r>
              <a:rPr lang="ru-RU" sz="2300" dirty="0" smtClean="0"/>
              <a:t>  Проблемы </a:t>
            </a:r>
            <a:r>
              <a:rPr lang="ru-RU" sz="2300" dirty="0" smtClean="0"/>
              <a:t>при составлении уравнений химических реакций.</a:t>
            </a:r>
            <a:endParaRPr lang="ru-RU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557808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196752"/>
            <a:ext cx="8496944" cy="4752528"/>
          </a:xfrm>
        </p:spPr>
        <p:txBody>
          <a:bodyPr>
            <a:normAutofit fontScale="32500" lnSpcReduction="20000"/>
          </a:bodyPr>
          <a:lstStyle/>
          <a:p>
            <a:pPr marL="45720" indent="0">
              <a:buNone/>
            </a:pPr>
            <a:endParaRPr lang="ru-RU" sz="10400" dirty="0" smtClean="0"/>
          </a:p>
          <a:p>
            <a:pPr>
              <a:buFont typeface="Arial" pitchFamily="34" charset="0"/>
              <a:buChar char="•"/>
            </a:pPr>
            <a:r>
              <a:rPr lang="ru-RU" sz="10400" dirty="0" smtClean="0"/>
              <a:t> Создать программное средство для </a:t>
            </a:r>
            <a:r>
              <a:rPr lang="ru-RU" sz="10400" dirty="0" smtClean="0"/>
              <a:t>обучения </a:t>
            </a:r>
            <a:r>
              <a:rPr lang="ru-RU" sz="10400" dirty="0" smtClean="0"/>
              <a:t>химии</a:t>
            </a:r>
          </a:p>
          <a:p>
            <a:pPr>
              <a:buFont typeface="Arial" pitchFamily="34" charset="0"/>
              <a:buChar char="•"/>
            </a:pPr>
            <a:r>
              <a:rPr lang="ru-RU" sz="10400" dirty="0" smtClean="0"/>
              <a:t>Сделать </a:t>
            </a:r>
            <a:r>
              <a:rPr lang="ru-RU" sz="10400" dirty="0" smtClean="0"/>
              <a:t>программу </a:t>
            </a:r>
            <a:r>
              <a:rPr lang="ru-RU" sz="10400" dirty="0" smtClean="0"/>
              <a:t>полезной во многих сферах применения</a:t>
            </a:r>
            <a:endParaRPr lang="ru-RU" sz="10400" dirty="0" smtClean="0"/>
          </a:p>
          <a:p>
            <a:pPr lvl="0">
              <a:buFont typeface="Arial" pitchFamily="34" charset="0"/>
              <a:buChar char="•"/>
            </a:pPr>
            <a:r>
              <a:rPr lang="ru-RU" sz="10400" dirty="0" smtClean="0"/>
              <a:t>Оформить </a:t>
            </a:r>
            <a:r>
              <a:rPr lang="ru-RU" sz="10400" dirty="0"/>
              <a:t>и систематизировать работу программы в удобном для человека </a:t>
            </a:r>
            <a:r>
              <a:rPr lang="ru-RU" sz="10400" dirty="0" smtClean="0"/>
              <a:t>виде</a:t>
            </a:r>
          </a:p>
          <a:p>
            <a:pPr lvl="0">
              <a:buFont typeface="Arial" pitchFamily="34" charset="0"/>
              <a:buChar char="•"/>
            </a:pPr>
            <a:r>
              <a:rPr lang="ru-RU" sz="10400" dirty="0" smtClean="0"/>
              <a:t>Найти </a:t>
            </a:r>
            <a:r>
              <a:rPr lang="ru-RU" sz="10400" dirty="0"/>
              <a:t>сферу применения программы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512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820472" cy="659735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sz="3600" dirty="0" smtClean="0"/>
              <a:t>Задачи</a:t>
            </a:r>
          </a:p>
          <a:p>
            <a:pPr marL="45720" indent="0">
              <a:buNone/>
            </a:pPr>
            <a:endParaRPr lang="ru-RU" sz="3600" dirty="0"/>
          </a:p>
          <a:p>
            <a:pPr>
              <a:buFont typeface="Arial" pitchFamily="34" charset="0"/>
              <a:buChar char="•"/>
            </a:pPr>
            <a:r>
              <a:rPr lang="ru-RU" sz="3200" dirty="0"/>
              <a:t>Написать и оформить программный код и визуальное оформление </a:t>
            </a:r>
            <a:r>
              <a:rPr lang="ru-RU" sz="3200" dirty="0" smtClean="0"/>
              <a:t>программы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Создать </a:t>
            </a:r>
            <a:r>
              <a:rPr lang="ru-RU" sz="3200" dirty="0" smtClean="0"/>
              <a:t>в программе логические элементы, отвечающие за различные функции в </a:t>
            </a:r>
            <a:r>
              <a:rPr lang="ru-RU" sz="3200" dirty="0" smtClean="0"/>
              <a:t>программе</a:t>
            </a:r>
            <a:endParaRPr lang="ru-RU" sz="3200" dirty="0"/>
          </a:p>
          <a:p>
            <a:pPr lvl="0">
              <a:buFont typeface="Arial" pitchFamily="34" charset="0"/>
              <a:buChar char="•"/>
            </a:pPr>
            <a:r>
              <a:rPr lang="ru-RU" sz="3200" dirty="0"/>
              <a:t>Оформить работу алгоритмов обработки данных для программы</a:t>
            </a:r>
          </a:p>
          <a:p>
            <a:pPr lvl="0">
              <a:buFont typeface="Arial" pitchFamily="34" charset="0"/>
              <a:buChar char="•"/>
            </a:pPr>
            <a:r>
              <a:rPr lang="ru-RU" sz="3200" dirty="0"/>
              <a:t>Создать информационную базу данных для программы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/>
              <a:t>Протестировать программу на </a:t>
            </a:r>
            <a:r>
              <a:rPr lang="ru-RU" sz="3200" dirty="0" smtClean="0"/>
              <a:t>школьниках</a:t>
            </a:r>
          </a:p>
          <a:p>
            <a:pPr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6395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332656"/>
            <a:ext cx="8168695" cy="1143000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Периодическая таблица элементов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 l="18441" t="1601" r="9516" b="11192"/>
          <a:stretch>
            <a:fillRect/>
          </a:stretch>
        </p:blipFill>
        <p:spPr bwMode="auto">
          <a:xfrm>
            <a:off x="0" y="1431964"/>
            <a:ext cx="5976664" cy="54260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64088" y="2193831"/>
            <a:ext cx="3779912" cy="3529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20000">
              <a:spcBef>
                <a:spcPts val="2000"/>
              </a:spcBef>
              <a:spcAft>
                <a:spcPts val="2000"/>
              </a:spcAft>
            </a:pPr>
            <a:r>
              <a:rPr lang="ru-RU" dirty="0" smtClean="0"/>
              <a:t>Информация об элементе</a:t>
            </a:r>
          </a:p>
          <a:p>
            <a:pPr marL="720000">
              <a:spcBef>
                <a:spcPts val="2000"/>
              </a:spcBef>
              <a:spcAft>
                <a:spcPts val="2000"/>
              </a:spcAft>
            </a:pPr>
            <a:r>
              <a:rPr lang="ru-RU" dirty="0" smtClean="0"/>
              <a:t>Фотография вещества</a:t>
            </a:r>
          </a:p>
          <a:p>
            <a:pPr marL="720000">
              <a:spcBef>
                <a:spcPts val="2000"/>
              </a:spcBef>
              <a:spcAft>
                <a:spcPts val="2000"/>
              </a:spcAft>
            </a:pPr>
            <a:r>
              <a:rPr lang="ru-RU" dirty="0" smtClean="0"/>
              <a:t>Основные свойства</a:t>
            </a:r>
          </a:p>
          <a:p>
            <a:pPr marL="720000">
              <a:spcBef>
                <a:spcPts val="2000"/>
              </a:spcBef>
              <a:spcAft>
                <a:spcPts val="2000"/>
              </a:spcAft>
            </a:pPr>
            <a:r>
              <a:rPr lang="ru-RU" dirty="0" smtClean="0"/>
              <a:t>Получение</a:t>
            </a:r>
          </a:p>
          <a:p>
            <a:pPr marL="720000">
              <a:spcBef>
                <a:spcPts val="2000"/>
              </a:spcBef>
              <a:spcAft>
                <a:spcPts val="2000"/>
              </a:spcAft>
            </a:pPr>
            <a:r>
              <a:rPr lang="ru-RU" dirty="0" smtClean="0"/>
              <a:t>Применение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71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Поиск термина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 l="32690" t="21436" r="29920" b="41393"/>
          <a:stretch>
            <a:fillRect/>
          </a:stretch>
        </p:blipFill>
        <p:spPr bwMode="auto">
          <a:xfrm>
            <a:off x="3995936" y="2276872"/>
            <a:ext cx="482877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276872"/>
            <a:ext cx="2736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Поиск осуществляется по введению слова и нажатии кнопки, так же есть возможность просмотреть всю базу данных терминов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08912" cy="766536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 smtClean="0"/>
              <a:t>Модуль расчета уравнений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3"/>
          </p:nvPr>
        </p:nvSpPr>
        <p:spPr>
          <a:xfrm>
            <a:off x="467544" y="4149080"/>
            <a:ext cx="8352928" cy="2448272"/>
          </a:xfrm>
        </p:spPr>
        <p:txBody>
          <a:bodyPr>
            <a:normAutofit/>
          </a:bodyPr>
          <a:lstStyle/>
          <a:p>
            <a:r>
              <a:rPr lang="ru-RU" dirty="0" smtClean="0"/>
              <a:t>Выбор вещества через его свойства</a:t>
            </a:r>
          </a:p>
          <a:p>
            <a:r>
              <a:rPr lang="ru-RU" dirty="0" smtClean="0"/>
              <a:t>Расстановка индексов и коэффициентов</a:t>
            </a:r>
          </a:p>
          <a:p>
            <a:r>
              <a:rPr lang="ru-RU" dirty="0" smtClean="0"/>
              <a:t>Запоминание и возможность записи реакции</a:t>
            </a:r>
          </a:p>
          <a:p>
            <a:r>
              <a:rPr lang="ru-RU" dirty="0" smtClean="0"/>
              <a:t>Расчет значений проводится по формулам и закономерностям , для каждого типа веществ по своим формулам.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1707" t="30140" r="2923" b="41313"/>
          <a:stretch>
            <a:fillRect/>
          </a:stretch>
        </p:blipFill>
        <p:spPr bwMode="auto">
          <a:xfrm>
            <a:off x="539552" y="1268760"/>
            <a:ext cx="7076648" cy="264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956610" y="2435877"/>
            <a:ext cx="216024" cy="209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32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1001048"/>
          </a:xfrm>
        </p:spPr>
        <p:txBody>
          <a:bodyPr/>
          <a:lstStyle/>
          <a:p>
            <a:pPr marL="0" indent="0" algn="l">
              <a:buNone/>
            </a:pPr>
            <a:r>
              <a:rPr lang="ru-RU" sz="4000" dirty="0" smtClean="0"/>
              <a:t>Справочная система программы</a:t>
            </a:r>
            <a:endParaRPr lang="ru-RU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 l="39865" t="25889" r="14102" b="33642"/>
          <a:stretch>
            <a:fillRect/>
          </a:stretch>
        </p:blipFill>
        <p:spPr bwMode="auto">
          <a:xfrm>
            <a:off x="683568" y="1196752"/>
            <a:ext cx="622509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566124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Содержит подробную информацию по пользованию элементами и программой в целом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20216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Планируемая перспектива разработки: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3"/>
          </p:nvPr>
        </p:nvSpPr>
        <p:spPr>
          <a:xfrm>
            <a:off x="323528" y="2204864"/>
            <a:ext cx="8568952" cy="4320480"/>
          </a:xfrm>
        </p:spPr>
        <p:txBody>
          <a:bodyPr>
            <a:normAutofit fontScale="92500"/>
          </a:bodyPr>
          <a:lstStyle/>
          <a:p>
            <a:r>
              <a:rPr lang="ru-RU" sz="3000" dirty="0" smtClean="0"/>
              <a:t>Создание теоретической базы в программе</a:t>
            </a:r>
          </a:p>
          <a:p>
            <a:r>
              <a:rPr lang="ru-RU" sz="3000" dirty="0" smtClean="0"/>
              <a:t>Создание модуля с тестирующей системой для проверки знаний</a:t>
            </a:r>
          </a:p>
          <a:p>
            <a:r>
              <a:rPr lang="ru-RU" sz="3000" dirty="0" smtClean="0"/>
              <a:t>Создание модуля с иллюстрациями к основным опытам и химическим процессам</a:t>
            </a:r>
          </a:p>
          <a:p>
            <a:r>
              <a:rPr lang="ru-RU" sz="3000" dirty="0" smtClean="0"/>
              <a:t>Совершенствование системы расчета уравнений</a:t>
            </a:r>
          </a:p>
          <a:p>
            <a:r>
              <a:rPr lang="ru-RU" sz="3000" dirty="0" smtClean="0"/>
              <a:t>Создание формульного модуля, конвертора величин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11947348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238</TotalTime>
  <Words>316</Words>
  <Application>Microsoft Office PowerPoint</Application>
  <PresentationFormat>Экран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Воздушный поток</vt:lpstr>
      <vt:lpstr>Создание вспомогательного программного средства для обучения химии</vt:lpstr>
      <vt:lpstr>Актуальность</vt:lpstr>
      <vt:lpstr>Цели</vt:lpstr>
      <vt:lpstr>Слайд 4</vt:lpstr>
      <vt:lpstr>Периодическая таблица элементов</vt:lpstr>
      <vt:lpstr>Поиск термина</vt:lpstr>
      <vt:lpstr>Модуль расчета уравнений</vt:lpstr>
      <vt:lpstr>Справочная система программы</vt:lpstr>
      <vt:lpstr>Планируемая перспектива разработки:</vt:lpstr>
      <vt:lpstr>Практическое значение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RATKEVICH</cp:lastModifiedBy>
  <cp:revision>11</cp:revision>
  <dcterms:created xsi:type="dcterms:W3CDTF">2012-04-05T17:55:10Z</dcterms:created>
  <dcterms:modified xsi:type="dcterms:W3CDTF">2012-04-17T19:10:07Z</dcterms:modified>
</cp:coreProperties>
</file>