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7" r:id="rId3"/>
    <p:sldId id="281" r:id="rId4"/>
    <p:sldId id="282" r:id="rId5"/>
    <p:sldId id="283" r:id="rId6"/>
    <p:sldId id="329" r:id="rId7"/>
    <p:sldId id="280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282"/>
            <p14:sldId id="283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79766" autoAdjust="0"/>
  </p:normalViewPr>
  <p:slideViewPr>
    <p:cSldViewPr snapToGrid="0" snapToObjects="1">
      <p:cViewPr varScale="1">
        <p:scale>
          <a:sx n="91" d="100"/>
          <a:sy n="91" d="100"/>
        </p:scale>
        <p:origin x="2268" y="33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2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6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mc_what_is_cod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bit.ly/cmc_my_first_program" TargetMode="External"/><Relationship Id="rId5" Type="http://schemas.openxmlformats.org/officeDocument/2006/relationships/hyperlink" Target="https://bit.ly/cmc_jupyter_notebooks" TargetMode="External"/><Relationship Id="rId4" Type="http://schemas.openxmlformats.org/officeDocument/2006/relationships/hyperlink" Target="http://bit.ly/cmc_what_is_pyth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mc_variables_assign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bit.ly/cmc_loops2" TargetMode="External"/><Relationship Id="rId4" Type="http://schemas.openxmlformats.org/officeDocument/2006/relationships/hyperlink" Target="http://bit.ly/cmc_conditiona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mc_func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bit.ly/cmc_errors_exceptions" TargetMode="External"/><Relationship Id="rId5" Type="http://schemas.openxmlformats.org/officeDocument/2006/relationships/hyperlink" Target="http://bit.ly/cmc_importing_modules" TargetMode="External"/><Relationship Id="rId4" Type="http://schemas.openxmlformats.org/officeDocument/2006/relationships/hyperlink" Target="http://bit.ly/cmc_tupl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omputingdatascience19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Use</a:t>
            </a:r>
            <a:r>
              <a:rPr lang="en-GB" sz="3000" dirty="0"/>
              <a:t> </a:t>
            </a:r>
            <a:r>
              <a:rPr lang="en-GB" sz="3000" dirty="0" err="1"/>
              <a:t>Jupyter</a:t>
            </a:r>
            <a:r>
              <a:rPr lang="en-GB" sz="3000" dirty="0"/>
              <a:t> Notebooks to execute Python scripts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Apply</a:t>
            </a:r>
            <a:r>
              <a:rPr lang="en-GB" sz="3000" dirty="0"/>
              <a:t> fundamental components of the Python language including variables, </a:t>
            </a:r>
            <a:r>
              <a:rPr lang="en-GB" sz="3000"/>
              <a:t>loops, conditionals </a:t>
            </a:r>
            <a:r>
              <a:rPr lang="en-GB" sz="3000" dirty="0"/>
              <a:t>and functions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Create</a:t>
            </a:r>
            <a:r>
              <a:rPr lang="en-GB" sz="3000" dirty="0"/>
              <a:t> programs designed to solve simple problems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Interpret</a:t>
            </a:r>
            <a:r>
              <a:rPr lang="en-GB" sz="3000" dirty="0"/>
              <a:t> common errors and use these to help debug a program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/>
              <a:t>What is Coding?</a:t>
            </a:r>
          </a:p>
          <a:p>
            <a:pPr lvl="1"/>
            <a:r>
              <a:rPr lang="en-GB" sz="3200" dirty="0">
                <a:hlinkClick r:id="rId3"/>
              </a:rPr>
              <a:t>http://bit.ly/cmc_what_is_coding</a:t>
            </a:r>
            <a:endParaRPr lang="en-GB" sz="3200" dirty="0"/>
          </a:p>
          <a:p>
            <a:r>
              <a:rPr lang="en-GB" dirty="0"/>
              <a:t>What is Python</a:t>
            </a:r>
          </a:p>
          <a:p>
            <a:pPr lvl="1"/>
            <a:r>
              <a:rPr lang="en-GB" sz="3200" dirty="0">
                <a:hlinkClick r:id="rId4"/>
              </a:rPr>
              <a:t>http://bit.ly/cmc_what_is_python</a:t>
            </a:r>
            <a:endParaRPr lang="en-GB" sz="3200" dirty="0"/>
          </a:p>
          <a:p>
            <a:r>
              <a:rPr lang="en-GB" dirty="0"/>
              <a:t>Using </a:t>
            </a:r>
            <a:r>
              <a:rPr lang="en-GB" dirty="0" err="1"/>
              <a:t>Jupyter</a:t>
            </a:r>
            <a:r>
              <a:rPr lang="en-GB" dirty="0"/>
              <a:t> Notebooks</a:t>
            </a:r>
          </a:p>
          <a:p>
            <a:pPr lvl="1"/>
            <a:r>
              <a:rPr lang="en-GB" sz="3200" dirty="0">
                <a:hlinkClick r:id="rId5"/>
              </a:rPr>
              <a:t>https://bit.ly/cmc_jupyter_notebooks</a:t>
            </a:r>
            <a:endParaRPr lang="en-GB" sz="3200" dirty="0"/>
          </a:p>
          <a:p>
            <a:r>
              <a:rPr lang="en-GB" dirty="0"/>
              <a:t>My First Program</a:t>
            </a:r>
          </a:p>
          <a:p>
            <a:pPr lvl="1"/>
            <a:r>
              <a:rPr lang="en-GB" sz="3200" dirty="0">
                <a:hlinkClick r:id="rId6"/>
              </a:rPr>
              <a:t>http://bit.ly/cmc_my_first_program</a:t>
            </a:r>
            <a:endParaRPr lang="en-GB" sz="32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/>
              <a:t>Variables and Assignment</a:t>
            </a:r>
          </a:p>
          <a:p>
            <a:pPr lvl="1"/>
            <a:r>
              <a:rPr lang="en-GB" sz="3200" dirty="0">
                <a:hlinkClick r:id="rId3"/>
              </a:rPr>
              <a:t>http://bit.ly/cmc_variables_assignment</a:t>
            </a:r>
            <a:endParaRPr lang="en-GB" sz="3200" dirty="0"/>
          </a:p>
          <a:p>
            <a:r>
              <a:rPr lang="en-GB" dirty="0"/>
              <a:t>Conditionals</a:t>
            </a:r>
          </a:p>
          <a:p>
            <a:pPr lvl="1"/>
            <a:r>
              <a:rPr lang="en-GB" sz="3200" dirty="0">
                <a:hlinkClick r:id="rId4"/>
              </a:rPr>
              <a:t>http://bit.ly/cmc_conditionals</a:t>
            </a:r>
            <a:endParaRPr lang="en-GB" sz="3200" dirty="0"/>
          </a:p>
          <a:p>
            <a:r>
              <a:rPr lang="en-GB" dirty="0"/>
              <a:t>Loops</a:t>
            </a:r>
          </a:p>
          <a:p>
            <a:pPr lvl="1"/>
            <a:r>
              <a:rPr lang="en-GB" sz="3200">
                <a:hlinkClick r:id="rId5"/>
              </a:rPr>
              <a:t>http://bit.ly/cmc_loops2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2432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/>
              <a:t>Functions</a:t>
            </a:r>
          </a:p>
          <a:p>
            <a:pPr lvl="1"/>
            <a:r>
              <a:rPr lang="en-GB" sz="3200" dirty="0">
                <a:hlinkClick r:id="rId3"/>
              </a:rPr>
              <a:t>http://bit.ly/cmc_functions</a:t>
            </a:r>
            <a:endParaRPr lang="en-GB" dirty="0"/>
          </a:p>
          <a:p>
            <a:r>
              <a:rPr lang="en-GB" dirty="0"/>
              <a:t>Tuples</a:t>
            </a:r>
          </a:p>
          <a:p>
            <a:pPr lvl="1"/>
            <a:r>
              <a:rPr lang="en-GB" sz="3200" dirty="0">
                <a:hlinkClick r:id="rId4"/>
              </a:rPr>
              <a:t>http://bit.ly/cmc_tuples</a:t>
            </a:r>
            <a:endParaRPr lang="en-GB" sz="3200" dirty="0"/>
          </a:p>
          <a:p>
            <a:r>
              <a:rPr lang="en-GB" sz="3600" dirty="0"/>
              <a:t>Importing Modules</a:t>
            </a:r>
          </a:p>
          <a:p>
            <a:pPr lvl="1"/>
            <a:r>
              <a:rPr lang="en-GB" sz="3200" dirty="0">
                <a:hlinkClick r:id="rId5"/>
              </a:rPr>
              <a:t>http://bit.ly/cmc_importing_modules</a:t>
            </a:r>
            <a:endParaRPr lang="en-GB" sz="3200" dirty="0"/>
          </a:p>
          <a:p>
            <a:r>
              <a:rPr lang="en-GB" sz="3600" dirty="0"/>
              <a:t>Errors and Exceptions</a:t>
            </a:r>
          </a:p>
          <a:p>
            <a:pPr lvl="1"/>
            <a:r>
              <a:rPr lang="en-GB" sz="3200" dirty="0">
                <a:hlinkClick r:id="rId6"/>
              </a:rPr>
              <a:t>http://bit.ly/cmc_errors_exceptions</a:t>
            </a:r>
            <a:endParaRPr lang="en-GB" sz="3200" dirty="0"/>
          </a:p>
          <a:p>
            <a:endParaRPr lang="en-GB" sz="30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3806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3"/>
              </a:rPr>
              <a:t>http://bit.ly/computingdatascience1920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3A61467-C455-4F23-A3AF-9D5011815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23226</TotalTime>
  <Words>266</Words>
  <Application>Microsoft Office PowerPoint</Application>
  <PresentationFormat>On-screen Show (4:3)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Frutiger LT Std 65 Bold</vt:lpstr>
      <vt:lpstr>Times New Roman</vt:lpstr>
      <vt:lpstr>Office Theme</vt:lpstr>
      <vt:lpstr>Introduction to Python</vt:lpstr>
      <vt:lpstr>Learning Outcomes</vt:lpstr>
      <vt:lpstr>Notebook Links</vt:lpstr>
      <vt:lpstr>Notebook Links</vt:lpstr>
      <vt:lpstr>Notebook Links</vt:lpstr>
      <vt:lpstr>Feedback</vt:lpstr>
      <vt:lpstr>Introduction to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393</cp:revision>
  <cp:lastPrinted>2017-04-21T16:42:54Z</cp:lastPrinted>
  <dcterms:created xsi:type="dcterms:W3CDTF">2014-10-29T16:03:49Z</dcterms:created>
  <dcterms:modified xsi:type="dcterms:W3CDTF">2020-05-29T15:49:31Z</dcterms:modified>
</cp:coreProperties>
</file>