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/>
              <a:t>Nächste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7271"/>
            <a:ext cx="9905999" cy="3781873"/>
          </a:xfrm>
        </p:spPr>
        <p:txBody>
          <a:bodyPr>
            <a:normAutofit/>
          </a:bodyPr>
          <a:lstStyle/>
          <a:p>
            <a:r>
              <a:rPr lang="de-DE" dirty="0"/>
              <a:t>Benutzer können ihre Filme, TV-Serien, Bücher in einer einzigen Anwendung verwalten.</a:t>
            </a:r>
          </a:p>
          <a:p>
            <a:endParaRPr lang="de-DE" dirty="0"/>
          </a:p>
          <a:p>
            <a:r>
              <a:rPr lang="de-DE" dirty="0"/>
              <a:t>Eine benutzerfreundliche und ansprechende Oberfläche erleichtert die Navigation und Nutzung der Anwendung.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(Empfehlungssystem)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Next.js Framework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7A5C07-BE00-E1C1-D8A4-C08113EEC095}"/>
              </a:ext>
            </a:extLst>
          </p:cNvPr>
          <p:cNvSpPr txBox="1">
            <a:spLocks/>
          </p:cNvSpPr>
          <p:nvPr/>
        </p:nvSpPr>
        <p:spPr>
          <a:xfrm>
            <a:off x="1143001" y="2332028"/>
            <a:ext cx="5115812" cy="36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Next.js ist ein React-Framework für die Entwicklung von Webanwendungen. Es wurde entwickelt, um die Entwicklung von React-Anwendungen zu vereinfachen, indem es einige der häufigsten Herausforderungen adressiert, die beim Aufbau von Single-Page-Anwendungen auftreten können. </a:t>
            </a:r>
          </a:p>
        </p:txBody>
      </p:sp>
      <p:pic>
        <p:nvPicPr>
          <p:cNvPr id="1026" name="Picture 2" descr="Erste Schritte mit Next.js - mfg">
            <a:extLst>
              <a:ext uri="{FF2B5EF4-FFF2-40B4-BE49-F238E27FC236}">
                <a16:creationId xmlns:a16="http://schemas.microsoft.com/office/drawing/2014/main" id="{DAF99F78-9FEE-539D-372F-EF9579391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960" y="3866667"/>
            <a:ext cx="3530661" cy="21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de-DE"/>
              <a:t>APIs</a:t>
            </a:r>
            <a:endParaRPr lang="de-DE" dirty="0"/>
          </a:p>
        </p:txBody>
      </p:sp>
      <p:pic>
        <p:nvPicPr>
          <p:cNvPr id="1026" name="Picture 2" descr="Google Play Books - Wikipedia">
            <a:extLst>
              <a:ext uri="{FF2B5EF4-FFF2-40B4-BE49-F238E27FC236}">
                <a16:creationId xmlns:a16="http://schemas.microsoft.com/office/drawing/2014/main" id="{D19CF8D4-8227-99A3-9975-01573132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352" y="899311"/>
            <a:ext cx="1399525" cy="15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Online Subscription to New York Times | College of Computing Advising">
            <a:extLst>
              <a:ext uri="{FF2B5EF4-FFF2-40B4-BE49-F238E27FC236}">
                <a16:creationId xmlns:a16="http://schemas.microsoft.com/office/drawing/2014/main" id="{450F5DB4-868C-F9F5-7BD9-084E105E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67" y="2651632"/>
            <a:ext cx="1981555" cy="15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4F60191-063F-62A4-517C-2391866A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9158" y="4445998"/>
            <a:ext cx="2975263" cy="15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de-DE" dirty="0" err="1"/>
              <a:t>IMDb</a:t>
            </a:r>
            <a:endParaRPr lang="de-DE" dirty="0"/>
          </a:p>
          <a:p>
            <a:r>
              <a:rPr lang="de-DE" dirty="0" err="1"/>
              <a:t>isbnDB</a:t>
            </a:r>
            <a:endParaRPr lang="de-DE" dirty="0"/>
          </a:p>
          <a:p>
            <a:r>
              <a:rPr lang="de-DE" dirty="0" err="1"/>
              <a:t>GoogleBooks</a:t>
            </a:r>
            <a:endParaRPr lang="de-DE" dirty="0"/>
          </a:p>
          <a:p>
            <a:r>
              <a:rPr lang="de-DE" dirty="0"/>
              <a:t>New York Times API</a:t>
            </a:r>
          </a:p>
        </p:txBody>
      </p:sp>
      <p:sp>
        <p:nvSpPr>
          <p:cNvPr id="4" name="AutoShape 6" descr="IMDb - Wikipedia">
            <a:extLst>
              <a:ext uri="{FF2B5EF4-FFF2-40B4-BE49-F238E27FC236}">
                <a16:creationId xmlns:a16="http://schemas.microsoft.com/office/drawing/2014/main" id="{D3128B24-A21D-87E2-DC0C-52CC69E65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67943D-CD85-B02E-49F5-5ABE0309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 r="2" b="2"/>
          <a:stretch/>
        </p:blipFill>
        <p:spPr>
          <a:xfrm>
            <a:off x="511246" y="3429010"/>
            <a:ext cx="7452882" cy="342899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2065020"/>
          </a:xfrm>
        </p:spPr>
        <p:txBody>
          <a:bodyPr anchor="t">
            <a:normAutofit/>
          </a:bodyPr>
          <a:lstStyle/>
          <a:p>
            <a:r>
              <a:rPr lang="de-DE"/>
              <a:t>Aktueller Stand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6CA39-1CB2-CA98-6BAC-A9E7387D7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r="718" b="1"/>
          <a:stretch/>
        </p:blipFill>
        <p:spPr>
          <a:xfrm>
            <a:off x="3522562" y="2442"/>
            <a:ext cx="7452882" cy="342900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200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Login funktioniert</a:t>
            </a:r>
            <a:endParaRPr lang="de-DE"/>
          </a:p>
          <a:p>
            <a:pPr algn="r"/>
            <a:r>
              <a:rPr lang="de-DE" dirty="0"/>
              <a:t>Oberfläche ist in Entwicklung</a:t>
            </a:r>
            <a:br>
              <a:rPr lang="de-DE" dirty="0"/>
            </a:br>
            <a:endParaRPr lang="de-DE"/>
          </a:p>
          <a:p>
            <a:pPr marL="0" indent="0" algn="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Speicherung in Datenbank</a:t>
            </a:r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Screentale</vt:lpstr>
      <vt:lpstr>Inhalt</vt:lpstr>
      <vt:lpstr>Projektteam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15</cp:revision>
  <dcterms:created xsi:type="dcterms:W3CDTF">2023-12-14T09:54:53Z</dcterms:created>
  <dcterms:modified xsi:type="dcterms:W3CDTF">2023-12-19T13:11:09Z</dcterms:modified>
</cp:coreProperties>
</file>