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6" autoAdjust="0"/>
    <p:restoredTop sz="94660"/>
  </p:normalViewPr>
  <p:slideViewPr>
    <p:cSldViewPr snapToGrid="0">
      <p:cViewPr varScale="1">
        <p:scale>
          <a:sx n="83" d="100"/>
          <a:sy n="83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14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0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8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4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5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3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765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76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ADAA3-A386-8458-7123-8EBA5CD12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54" r="191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8FE93A-F899-879B-EE12-EECE4351B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Screentale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A4FA82-3780-5114-84B6-682BAFD45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374" y="4541983"/>
            <a:ext cx="3167626" cy="1280159"/>
          </a:xfrm>
        </p:spPr>
        <p:txBody>
          <a:bodyPr anchor="b">
            <a:normAutofit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Von Laurin und Sven</a:t>
            </a:r>
          </a:p>
        </p:txBody>
      </p:sp>
    </p:spTree>
    <p:extLst>
      <p:ext uri="{BB962C8B-B14F-4D97-AF65-F5344CB8AC3E}">
        <p14:creationId xmlns:p14="http://schemas.microsoft.com/office/powerpoint/2010/main" val="242488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1E285-591E-0AFA-3AEE-6A03E6E1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E8DA45-A914-180B-E5EB-08720FD3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Projektteam</a:t>
            </a:r>
          </a:p>
          <a:p>
            <a:r>
              <a:rPr lang="de-DE" dirty="0"/>
              <a:t>Projektidee</a:t>
            </a:r>
          </a:p>
          <a:p>
            <a:r>
              <a:rPr lang="de-DE" dirty="0"/>
              <a:t>Framework</a:t>
            </a:r>
          </a:p>
          <a:p>
            <a:r>
              <a:rPr lang="de-DE" dirty="0"/>
              <a:t>APIs</a:t>
            </a:r>
          </a:p>
          <a:p>
            <a:r>
              <a:rPr lang="de-DE" dirty="0"/>
              <a:t>Aktueller Stand</a:t>
            </a:r>
          </a:p>
          <a:p>
            <a:r>
              <a:rPr lang="de-DE"/>
              <a:t>Nächste Schritte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199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36DDC-8BAE-8127-6390-7F391BB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Projektteam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1635425-E7E2-EC53-CC2E-5D6AFAEC2F2A}"/>
              </a:ext>
            </a:extLst>
          </p:cNvPr>
          <p:cNvSpPr txBox="1"/>
          <p:nvPr/>
        </p:nvSpPr>
        <p:spPr>
          <a:xfrm>
            <a:off x="1980760" y="2547257"/>
            <a:ext cx="2916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Projektleiter</a:t>
            </a:r>
            <a:br>
              <a:rPr lang="de-DE" sz="2000" dirty="0"/>
            </a:br>
            <a:r>
              <a:rPr lang="de-DE" sz="2000" dirty="0"/>
              <a:t>Laurin Losert-Nachbaur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0DD952A-6692-90A1-B61A-CEFFC29D8452}"/>
              </a:ext>
            </a:extLst>
          </p:cNvPr>
          <p:cNvSpPr txBox="1"/>
          <p:nvPr/>
        </p:nvSpPr>
        <p:spPr>
          <a:xfrm>
            <a:off x="7056429" y="2547257"/>
            <a:ext cx="1898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Projektmitglied</a:t>
            </a:r>
            <a:br>
              <a:rPr lang="de-DE" sz="2000" dirty="0"/>
            </a:br>
            <a:r>
              <a:rPr lang="de-DE" sz="2000" dirty="0"/>
              <a:t>Sven Sinz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AAC4D2B-BFC3-828B-BEB3-266E8E399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194" y="3319184"/>
            <a:ext cx="2322746" cy="26099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6A3728C-C762-0F87-2F51-54B27AF5E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106" y="3319184"/>
            <a:ext cx="2137812" cy="26099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9401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2FE51-E749-8278-0BF6-F8DE45F3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E0B33E-A816-7317-B9B9-4474E367D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17271"/>
            <a:ext cx="9905999" cy="3781873"/>
          </a:xfrm>
        </p:spPr>
        <p:txBody>
          <a:bodyPr>
            <a:normAutofit/>
          </a:bodyPr>
          <a:lstStyle/>
          <a:p>
            <a:r>
              <a:rPr lang="de-DE" dirty="0"/>
              <a:t>Benutzer können ihre Filme, TV-Serien, Bücher in einer einzigen Anwendung verwalten.</a:t>
            </a:r>
          </a:p>
          <a:p>
            <a:endParaRPr lang="de-DE" dirty="0"/>
          </a:p>
          <a:p>
            <a:r>
              <a:rPr lang="de-DE" dirty="0"/>
              <a:t>Eine benutzerfreundliche und ansprechende Oberfläche erleichtert die Navigation und Nutzung der Anwendung.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(Empfehlungssystem)</a:t>
            </a:r>
          </a:p>
        </p:txBody>
      </p:sp>
    </p:spTree>
    <p:extLst>
      <p:ext uri="{BB962C8B-B14F-4D97-AF65-F5344CB8AC3E}">
        <p14:creationId xmlns:p14="http://schemas.microsoft.com/office/powerpoint/2010/main" val="41897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FA294778-47A8-4EEF-9689-F6964D44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BD2A511A-065F-489D-9CF0-FEF36143A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531806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6F626582-88CC-4CA0-8BC6-94550FF9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EFC3EA-193E-63B6-B0BC-4A2FC03C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7492285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3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Next.js Framework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F7A5C07-BE00-E1C1-D8A4-C08113EEC095}"/>
              </a:ext>
            </a:extLst>
          </p:cNvPr>
          <p:cNvSpPr txBox="1">
            <a:spLocks/>
          </p:cNvSpPr>
          <p:nvPr/>
        </p:nvSpPr>
        <p:spPr>
          <a:xfrm>
            <a:off x="1143001" y="2332028"/>
            <a:ext cx="5115812" cy="3653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Next.js ist ein React-Framework für die Entwicklung von Webanwendungen. Es wurde entwickelt, um die Entwicklung von React-Anwendungen zu vereinfachen, indem es einige der häufigsten Herausforderungen adressiert, die beim Aufbau von Single-Page-Anwendungen auftreten können. </a:t>
            </a:r>
          </a:p>
        </p:txBody>
      </p:sp>
      <p:pic>
        <p:nvPicPr>
          <p:cNvPr id="1026" name="Picture 2" descr="Erste Schritte mit Next.js - mfg">
            <a:extLst>
              <a:ext uri="{FF2B5EF4-FFF2-40B4-BE49-F238E27FC236}">
                <a16:creationId xmlns:a16="http://schemas.microsoft.com/office/drawing/2014/main" id="{DAF99F78-9FEE-539D-372F-EF95793916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8960" y="3866667"/>
            <a:ext cx="3530661" cy="211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06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0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85E639-721B-5CA1-C9DC-EB2B656D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>
            <a:normAutofit/>
          </a:bodyPr>
          <a:lstStyle/>
          <a:p>
            <a:r>
              <a:rPr lang="de-DE"/>
              <a:t>APIs</a:t>
            </a:r>
            <a:endParaRPr lang="de-DE" dirty="0"/>
          </a:p>
        </p:txBody>
      </p:sp>
      <p:pic>
        <p:nvPicPr>
          <p:cNvPr id="1026" name="Picture 2" descr="Google Play Books - Wikipedia">
            <a:extLst>
              <a:ext uri="{FF2B5EF4-FFF2-40B4-BE49-F238E27FC236}">
                <a16:creationId xmlns:a16="http://schemas.microsoft.com/office/drawing/2014/main" id="{D19CF8D4-8227-99A3-9975-01573132B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8352" y="899311"/>
            <a:ext cx="1399525" cy="158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Online Subscription to New York Times | College of Computing Advising">
            <a:extLst>
              <a:ext uri="{FF2B5EF4-FFF2-40B4-BE49-F238E27FC236}">
                <a16:creationId xmlns:a16="http://schemas.microsoft.com/office/drawing/2014/main" id="{450F5DB4-868C-F9F5-7BD9-084E105E3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7167" y="2651632"/>
            <a:ext cx="1981555" cy="158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4F60191-063F-62A4-517C-2391866A1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9158" y="4445998"/>
            <a:ext cx="2975263" cy="150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671CF1-AB30-D1BC-CBCA-7254E4B21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873" y="2332026"/>
            <a:ext cx="5798126" cy="3840174"/>
          </a:xfrm>
        </p:spPr>
        <p:txBody>
          <a:bodyPr>
            <a:normAutofit/>
          </a:bodyPr>
          <a:lstStyle/>
          <a:p>
            <a:r>
              <a:rPr lang="de-DE" dirty="0" err="1"/>
              <a:t>IMDb</a:t>
            </a:r>
            <a:endParaRPr lang="de-DE" dirty="0"/>
          </a:p>
          <a:p>
            <a:r>
              <a:rPr lang="de-DE" dirty="0" err="1"/>
              <a:t>isbnDB</a:t>
            </a:r>
            <a:endParaRPr lang="de-DE" dirty="0"/>
          </a:p>
          <a:p>
            <a:r>
              <a:rPr lang="de-DE" dirty="0" err="1"/>
              <a:t>GoogleBooks</a:t>
            </a:r>
            <a:endParaRPr lang="de-DE" dirty="0"/>
          </a:p>
          <a:p>
            <a:r>
              <a:rPr lang="de-DE" dirty="0"/>
              <a:t>New York Times API</a:t>
            </a:r>
          </a:p>
        </p:txBody>
      </p:sp>
      <p:sp>
        <p:nvSpPr>
          <p:cNvPr id="4" name="AutoShape 6" descr="IMDb - Wikipedia">
            <a:extLst>
              <a:ext uri="{FF2B5EF4-FFF2-40B4-BE49-F238E27FC236}">
                <a16:creationId xmlns:a16="http://schemas.microsoft.com/office/drawing/2014/main" id="{D3128B24-A21D-87E2-DC0C-52CC69E658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573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6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67943D-CD85-B02E-49F5-5ABE03091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" r="2" b="2"/>
          <a:stretch/>
        </p:blipFill>
        <p:spPr>
          <a:xfrm>
            <a:off x="511246" y="3429010"/>
            <a:ext cx="7452882" cy="3428990"/>
          </a:xfrm>
          <a:custGeom>
            <a:avLst/>
            <a:gdLst/>
            <a:ahLst/>
            <a:cxnLst/>
            <a:rect l="l" t="t" r="r" b="b"/>
            <a:pathLst>
              <a:path w="7452882" h="3429000">
                <a:moveTo>
                  <a:pt x="3005297" y="0"/>
                </a:moveTo>
                <a:lnTo>
                  <a:pt x="7452882" y="0"/>
                </a:lnTo>
                <a:lnTo>
                  <a:pt x="4447586" y="3429000"/>
                </a:lnTo>
                <a:lnTo>
                  <a:pt x="2229335" y="3429000"/>
                </a:lnTo>
                <a:lnTo>
                  <a:pt x="2218251" y="3429000"/>
                </a:lnTo>
                <a:lnTo>
                  <a:pt x="0" y="3429000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7FE3D7-8CDA-E4CD-09F6-49DD1115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03678"/>
            <a:ext cx="3876793" cy="2065020"/>
          </a:xfrm>
        </p:spPr>
        <p:txBody>
          <a:bodyPr anchor="t">
            <a:normAutofit/>
          </a:bodyPr>
          <a:lstStyle/>
          <a:p>
            <a:r>
              <a:rPr lang="de-DE"/>
              <a:t>Aktueller Stand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056CA39-1CB2-CA98-6BAC-A9E7387D71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r="718" b="1"/>
          <a:stretch/>
        </p:blipFill>
        <p:spPr>
          <a:xfrm>
            <a:off x="3522562" y="2442"/>
            <a:ext cx="7452882" cy="3429000"/>
          </a:xfrm>
          <a:custGeom>
            <a:avLst/>
            <a:gdLst/>
            <a:ahLst/>
            <a:cxnLst/>
            <a:rect l="l" t="t" r="r" b="b"/>
            <a:pathLst>
              <a:path w="7452882" h="3429000">
                <a:moveTo>
                  <a:pt x="3005297" y="0"/>
                </a:moveTo>
                <a:lnTo>
                  <a:pt x="7452882" y="0"/>
                </a:lnTo>
                <a:lnTo>
                  <a:pt x="4447586" y="3429000"/>
                </a:lnTo>
                <a:lnTo>
                  <a:pt x="2229335" y="3429000"/>
                </a:lnTo>
                <a:lnTo>
                  <a:pt x="2218251" y="3429000"/>
                </a:lnTo>
                <a:lnTo>
                  <a:pt x="0" y="3429000"/>
                </a:ln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4B4A5-C1D4-BACB-0EDC-8C581476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28" y="3429000"/>
            <a:ext cx="3084871" cy="2743200"/>
          </a:xfrm>
        </p:spPr>
        <p:txBody>
          <a:bodyPr anchor="b">
            <a:normAutofit/>
          </a:bodyPr>
          <a:lstStyle/>
          <a:p>
            <a:pPr algn="r"/>
            <a:r>
              <a:rPr lang="de-DE" dirty="0"/>
              <a:t>Login funktioniert</a:t>
            </a:r>
            <a:endParaRPr lang="de-DE"/>
          </a:p>
          <a:p>
            <a:pPr algn="r"/>
            <a:r>
              <a:rPr lang="de-DE" dirty="0"/>
              <a:t>Oberfläche ist in Entwicklung</a:t>
            </a:r>
            <a:br>
              <a:rPr lang="de-DE" dirty="0"/>
            </a:br>
            <a:endParaRPr lang="de-DE"/>
          </a:p>
          <a:p>
            <a:pPr marL="0" indent="0" algn="r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94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0BE6C-0C4C-5A8B-4F5F-32403392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41D8A-95F4-93B3-65FE-EACFBB3D4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Anbindung APIs</a:t>
            </a:r>
          </a:p>
          <a:p>
            <a:r>
              <a:rPr lang="de-DE" dirty="0"/>
              <a:t>Design</a:t>
            </a:r>
          </a:p>
          <a:p>
            <a:r>
              <a:rPr lang="de-DE" dirty="0"/>
              <a:t>Speicherung in Datenbank</a:t>
            </a:r>
          </a:p>
        </p:txBody>
      </p:sp>
    </p:spTree>
    <p:extLst>
      <p:ext uri="{BB962C8B-B14F-4D97-AF65-F5344CB8AC3E}">
        <p14:creationId xmlns:p14="http://schemas.microsoft.com/office/powerpoint/2010/main" val="3976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D9513E-76B3-57B2-A81F-855984D0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spc="300" dirty="0" err="1"/>
              <a:t>Vielen</a:t>
            </a:r>
            <a:r>
              <a:rPr lang="en-US" sz="4800" cap="all" spc="300" dirty="0"/>
              <a:t> Dank für </a:t>
            </a:r>
            <a:r>
              <a:rPr lang="en-US" sz="4800" cap="all" spc="300" dirty="0" err="1"/>
              <a:t>eure</a:t>
            </a:r>
            <a:r>
              <a:rPr lang="en-US" sz="4800" cap="all" spc="300" dirty="0"/>
              <a:t> </a:t>
            </a:r>
            <a:r>
              <a:rPr lang="en-US" sz="4800" cap="all" spc="300" dirty="0" err="1"/>
              <a:t>Aufmerksamkeit</a:t>
            </a:r>
            <a:endParaRPr lang="en-US" sz="4800" cap="all" spc="3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4898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8E3"/>
      </a:lt2>
      <a:accent1>
        <a:srgbClr val="DA82CB"/>
      </a:accent1>
      <a:accent2>
        <a:srgbClr val="B866D2"/>
      </a:accent2>
      <a:accent3>
        <a:srgbClr val="A082DA"/>
      </a:accent3>
      <a:accent4>
        <a:srgbClr val="666FD2"/>
      </a:accent4>
      <a:accent5>
        <a:srgbClr val="77A7D7"/>
      </a:accent5>
      <a:accent6>
        <a:srgbClr val="59AFB8"/>
      </a:accent6>
      <a:hlink>
        <a:srgbClr val="568E60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Breitbild</PresentationFormat>
  <Paragraphs>33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Walbaum Display</vt:lpstr>
      <vt:lpstr>RegattaVTI</vt:lpstr>
      <vt:lpstr>Screentale</vt:lpstr>
      <vt:lpstr>Inhalt</vt:lpstr>
      <vt:lpstr>Projektteam</vt:lpstr>
      <vt:lpstr>Projektidee</vt:lpstr>
      <vt:lpstr>Next.js Framework</vt:lpstr>
      <vt:lpstr>APIs</vt:lpstr>
      <vt:lpstr>Aktueller Stand</vt:lpstr>
      <vt:lpstr>Nächste Schritte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Sinz Sven Ludwig</dc:creator>
  <cp:lastModifiedBy>Losert-Nachbaur Laurin</cp:lastModifiedBy>
  <cp:revision>15</cp:revision>
  <dcterms:created xsi:type="dcterms:W3CDTF">2023-12-14T09:54:53Z</dcterms:created>
  <dcterms:modified xsi:type="dcterms:W3CDTF">2023-12-19T13:22:59Z</dcterms:modified>
</cp:coreProperties>
</file>