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6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7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ADAA3-A386-8458-7123-8EBA5CD12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4" r="191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8FE93A-F899-879B-EE12-EECE4351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Screentale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A4FA82-3780-5114-84B6-682BAFD45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Von Laurin und Sven</a:t>
            </a:r>
          </a:p>
        </p:txBody>
      </p:sp>
    </p:spTree>
    <p:extLst>
      <p:ext uri="{BB962C8B-B14F-4D97-AF65-F5344CB8AC3E}">
        <p14:creationId xmlns:p14="http://schemas.microsoft.com/office/powerpoint/2010/main" val="24248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1E285-591E-0AFA-3AEE-6A03E6E1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8DA45-A914-180B-E5EB-08720FD3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  <a:p>
            <a:r>
              <a:rPr lang="de-DE" dirty="0"/>
              <a:t>Zuständigkeiten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Erfolge / Herausforderungen</a:t>
            </a:r>
          </a:p>
          <a:p>
            <a:r>
              <a:rPr lang="de-DE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396199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36DDC-8BAE-8127-6390-7F391BB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635425-E7E2-EC53-CC2E-5D6AFAEC2F2A}"/>
              </a:ext>
            </a:extLst>
          </p:cNvPr>
          <p:cNvSpPr txBox="1"/>
          <p:nvPr/>
        </p:nvSpPr>
        <p:spPr>
          <a:xfrm>
            <a:off x="1980760" y="2547257"/>
            <a:ext cx="291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Projektleiter</a:t>
            </a:r>
            <a:br>
              <a:rPr lang="de-DE" sz="2000" dirty="0"/>
            </a:br>
            <a:r>
              <a:rPr lang="de-DE" sz="2000" dirty="0"/>
              <a:t>Laurin Losert-Nachbaur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DD952A-6692-90A1-B61A-CEFFC29D8452}"/>
              </a:ext>
            </a:extLst>
          </p:cNvPr>
          <p:cNvSpPr txBox="1"/>
          <p:nvPr/>
        </p:nvSpPr>
        <p:spPr>
          <a:xfrm>
            <a:off x="7056429" y="2547257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Projektmitglied</a:t>
            </a:r>
            <a:br>
              <a:rPr lang="de-DE" sz="2000" dirty="0"/>
            </a:br>
            <a:r>
              <a:rPr lang="de-DE" sz="2000" dirty="0"/>
              <a:t>Sven Sinz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AC4D2B-BFC3-828B-BEB3-266E8E39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94" y="3319184"/>
            <a:ext cx="2322746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6A3728C-C762-0F87-2F51-54B27AF5E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106" y="3319184"/>
            <a:ext cx="2137812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9401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2FE51-E749-8278-0BF6-F8DE45F3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Zuständigkeiten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7D0BA01-7C65-EB6F-4AA5-0A895432BA14}"/>
              </a:ext>
            </a:extLst>
          </p:cNvPr>
          <p:cNvSpPr txBox="1"/>
          <p:nvPr/>
        </p:nvSpPr>
        <p:spPr>
          <a:xfrm>
            <a:off x="1589316" y="2280557"/>
            <a:ext cx="3913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Laurin: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Implementation der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Verarbeitung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Design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138DA0-FF16-B7F5-F24F-74D2CD9663E2}"/>
              </a:ext>
            </a:extLst>
          </p:cNvPr>
          <p:cNvSpPr txBox="1"/>
          <p:nvPr/>
        </p:nvSpPr>
        <p:spPr>
          <a:xfrm>
            <a:off x="6095999" y="2280557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Sven: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Visualisierung der API-Daten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189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B3B97AF6-E4A2-2627-0AC1-04AE750D9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8" r="20724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7FE3D7-8CDA-E4CD-09F6-49DD1115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4B4A5-C1D4-BACB-0EDC-8C581476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de-DE"/>
              <a:t>Login funktioniert</a:t>
            </a:r>
          </a:p>
          <a:p>
            <a:r>
              <a:rPr lang="de-DE"/>
              <a:t>Vorschläge von Bestsellern</a:t>
            </a:r>
          </a:p>
          <a:p>
            <a:r>
              <a:rPr lang="de-DE"/>
              <a:t>Suchfunktion für Bücher</a:t>
            </a:r>
          </a:p>
          <a:p>
            <a:r>
              <a:rPr lang="de-DE"/>
              <a:t>Speichern von Büchern in der eigenen Bibliothek </a:t>
            </a:r>
          </a:p>
          <a:p>
            <a:r>
              <a:rPr lang="de-DE"/>
              <a:t>Anzeigen der Eigenen Bibliothek</a:t>
            </a:r>
            <a:br>
              <a:rPr lang="de-DE"/>
            </a:br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94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0BE6C-0C4C-5A8B-4F5F-32403392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Erfolge /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41D8A-95F4-93B3-65FE-EACFBB3D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Anbindung APIs</a:t>
            </a:r>
          </a:p>
          <a:p>
            <a:r>
              <a:rPr lang="de-DE" dirty="0"/>
              <a:t>Alles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D242C4-AF9E-CBE5-6ADD-FB1E70FE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anchor="t">
            <a:normAutofit/>
          </a:bodyPr>
          <a:lstStyle/>
          <a:p>
            <a:r>
              <a:rPr lang="de-DE" dirty="0"/>
              <a:t>Nächste Schritte</a:t>
            </a:r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DEB39E16-CD82-AD22-F866-65CEFA16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0082" y="1271654"/>
            <a:ext cx="3584835" cy="18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6BE89-822B-2D99-03E3-A6DC9700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3362266"/>
            <a:ext cx="5595452" cy="2352733"/>
          </a:xfrm>
        </p:spPr>
        <p:txBody>
          <a:bodyPr anchor="b">
            <a:normAutofit/>
          </a:bodyPr>
          <a:lstStyle/>
          <a:p>
            <a:pPr algn="r"/>
            <a:r>
              <a:rPr lang="de-DE" dirty="0"/>
              <a:t>Fehlerbehebung</a:t>
            </a:r>
            <a:endParaRPr lang="de-DE"/>
          </a:p>
          <a:p>
            <a:pPr algn="r"/>
            <a:r>
              <a:rPr lang="de-DE" dirty="0"/>
              <a:t>Einbindung von Film API</a:t>
            </a:r>
            <a:endParaRPr lang="de-DE"/>
          </a:p>
          <a:p>
            <a:pPr algn="r"/>
            <a:r>
              <a:rPr lang="de-DE" dirty="0"/>
              <a:t>Speicherung von Filmen</a:t>
            </a:r>
            <a:endParaRPr lang="de-DE"/>
          </a:p>
          <a:p>
            <a:pPr algn="r"/>
            <a:r>
              <a:rPr lang="de-DE" dirty="0"/>
              <a:t>(Empfehlungssystem)</a:t>
            </a:r>
            <a:endParaRPr lang="de-DE"/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2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D9513E-76B3-57B2-A81F-855984D0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 err="1"/>
              <a:t>Vielen</a:t>
            </a:r>
            <a:r>
              <a:rPr lang="en-US" sz="4800" cap="all" spc="300" dirty="0"/>
              <a:t> Dank für </a:t>
            </a:r>
            <a:r>
              <a:rPr lang="en-US" sz="4800" cap="all" spc="300" dirty="0" err="1"/>
              <a:t>eure</a:t>
            </a:r>
            <a:r>
              <a:rPr lang="en-US" sz="4800" cap="all" spc="300" dirty="0"/>
              <a:t> </a:t>
            </a:r>
            <a:r>
              <a:rPr lang="en-US" sz="4800" cap="all" spc="300" dirty="0" err="1"/>
              <a:t>Aufmerksamkeit</a:t>
            </a:r>
            <a:endParaRPr lang="en-US" sz="4800" cap="all" spc="3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898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8E3"/>
      </a:lt2>
      <a:accent1>
        <a:srgbClr val="DA82CB"/>
      </a:accent1>
      <a:accent2>
        <a:srgbClr val="B866D2"/>
      </a:accent2>
      <a:accent3>
        <a:srgbClr val="A082DA"/>
      </a:accent3>
      <a:accent4>
        <a:srgbClr val="666FD2"/>
      </a:accent4>
      <a:accent5>
        <a:srgbClr val="77A7D7"/>
      </a:accent5>
      <a:accent6>
        <a:srgbClr val="59AFB8"/>
      </a:accent6>
      <a:hlink>
        <a:srgbClr val="568E6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Walbaum Display</vt:lpstr>
      <vt:lpstr>RegattaVTI</vt:lpstr>
      <vt:lpstr>Screentale</vt:lpstr>
      <vt:lpstr>Inhalt</vt:lpstr>
      <vt:lpstr>Projektteam</vt:lpstr>
      <vt:lpstr>Zuständigkeiten</vt:lpstr>
      <vt:lpstr>Aktueller Stand</vt:lpstr>
      <vt:lpstr>Erfolge / Herausforderungen</vt:lpstr>
      <vt:lpstr>Nächste Schritte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Sinz Sven Ludwig</dc:creator>
  <cp:lastModifiedBy>Losert-Nachbaur Laurin</cp:lastModifiedBy>
  <cp:revision>29</cp:revision>
  <dcterms:created xsi:type="dcterms:W3CDTF">2023-12-14T09:54:53Z</dcterms:created>
  <dcterms:modified xsi:type="dcterms:W3CDTF">2024-02-15T08:54:34Z</dcterms:modified>
</cp:coreProperties>
</file>