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DAA3-A386-8458-7123-8EBA5CD1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4" r="19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FE93A-F899-879B-EE12-EECE4351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Screentale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A4FA82-3780-5114-84B6-682BAFD4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Laurin und Sven</a:t>
            </a:r>
          </a:p>
        </p:txBody>
      </p:sp>
    </p:spTree>
    <p:extLst>
      <p:ext uri="{BB962C8B-B14F-4D97-AF65-F5344CB8AC3E}">
        <p14:creationId xmlns:p14="http://schemas.microsoft.com/office/powerpoint/2010/main" val="24248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1E285-591E-0AFA-3AEE-6A03E6E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8DA45-A914-180B-E5EB-08720FD3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  <a:p>
            <a:r>
              <a:rPr lang="de-DE" dirty="0"/>
              <a:t>Projektidee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APIs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Nächste Schritte</a:t>
            </a:r>
          </a:p>
          <a:p>
            <a:r>
              <a:rPr lang="de-DE" dirty="0"/>
              <a:t>(Eventuell Zeitplan)</a:t>
            </a:r>
          </a:p>
        </p:txBody>
      </p:sp>
    </p:spTree>
    <p:extLst>
      <p:ext uri="{BB962C8B-B14F-4D97-AF65-F5344CB8AC3E}">
        <p14:creationId xmlns:p14="http://schemas.microsoft.com/office/powerpoint/2010/main" val="39619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36DDC-8BAE-8127-6390-7F391B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635425-E7E2-EC53-CC2E-5D6AFAEC2F2A}"/>
              </a:ext>
            </a:extLst>
          </p:cNvPr>
          <p:cNvSpPr txBox="1"/>
          <p:nvPr/>
        </p:nvSpPr>
        <p:spPr>
          <a:xfrm>
            <a:off x="2117271" y="2547257"/>
            <a:ext cx="2643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Projektleiter</a:t>
            </a:r>
            <a:br>
              <a:rPr lang="de-DE" dirty="0"/>
            </a:br>
            <a:r>
              <a:rPr lang="de-DE" dirty="0"/>
              <a:t>Laurin Losert-Nachbaur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DD952A-6692-90A1-B61A-CEFFC29D8452}"/>
              </a:ext>
            </a:extLst>
          </p:cNvPr>
          <p:cNvSpPr txBox="1"/>
          <p:nvPr/>
        </p:nvSpPr>
        <p:spPr>
          <a:xfrm>
            <a:off x="7144755" y="2547257"/>
            <a:ext cx="1721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Projektmitglied</a:t>
            </a:r>
            <a:br>
              <a:rPr lang="de-DE" dirty="0"/>
            </a:br>
            <a:r>
              <a:rPr lang="de-DE" dirty="0"/>
              <a:t>Sven Sinz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AC4D2B-BFC3-828B-BEB3-266E8E39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3319184"/>
            <a:ext cx="2322746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401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FE51-E749-8278-0BF6-F8DE45F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0B33E-A816-7317-B9B9-4474E367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FC3EA-193E-63B6-B0BC-4A2FC03C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Next.js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41C0D-C3F1-B412-8962-E9C020C9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06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5E639-721B-5CA1-C9DC-EB2B656D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1CF1-AB30-D1BC-CBCA-7254E4B2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3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FE3D7-8CDA-E4CD-09F6-49DD1115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4A5-C1D4-BACB-0EDC-8C581476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94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BE6C-0C4C-5A8B-4F5F-32403392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1D8A-95F4-93B3-65FE-EACFBB3D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9513E-76B3-57B2-A81F-855984D0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Vielen</a:t>
            </a:r>
            <a:r>
              <a:rPr lang="en-US" sz="4800" cap="all" spc="300" dirty="0"/>
              <a:t> Dank für </a:t>
            </a:r>
            <a:r>
              <a:rPr lang="en-US" sz="4800" cap="all" spc="300" dirty="0" err="1"/>
              <a:t>eure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Aufmerksamkeit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Screentale</vt:lpstr>
      <vt:lpstr>Inhalt</vt:lpstr>
      <vt:lpstr>Projektteam</vt:lpstr>
      <vt:lpstr>Projektidee</vt:lpstr>
      <vt:lpstr>Next.js Framework</vt:lpstr>
      <vt:lpstr>APIs</vt:lpstr>
      <vt:lpstr>Aktueller Stand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Sinz Sven Ludwig</dc:creator>
  <cp:lastModifiedBy>Sinz Sven Ludwig</cp:lastModifiedBy>
  <cp:revision>3</cp:revision>
  <dcterms:created xsi:type="dcterms:W3CDTF">2023-12-14T09:54:53Z</dcterms:created>
  <dcterms:modified xsi:type="dcterms:W3CDTF">2023-12-14T10:10:14Z</dcterms:modified>
</cp:coreProperties>
</file>