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Zuständigkeiten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Erfolge / Herausforderungen</a:t>
            </a:r>
          </a:p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Zuständigkeiten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0BA01-7C65-EB6F-4AA5-0A895432BA14}"/>
              </a:ext>
            </a:extLst>
          </p:cNvPr>
          <p:cNvSpPr txBox="1"/>
          <p:nvPr/>
        </p:nvSpPr>
        <p:spPr>
          <a:xfrm>
            <a:off x="1589316" y="2280557"/>
            <a:ext cx="3913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Laurin: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Implementation der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Verarbeitung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38DA0-FF16-B7F5-F24F-74D2CD9663E2}"/>
              </a:ext>
            </a:extLst>
          </p:cNvPr>
          <p:cNvSpPr txBox="1"/>
          <p:nvPr/>
        </p:nvSpPr>
        <p:spPr>
          <a:xfrm>
            <a:off x="6095999" y="228055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Visualisierung der API-Daten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2065020"/>
          </a:xfrm>
        </p:spPr>
        <p:txBody>
          <a:bodyPr anchor="t"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084871" cy="2280557"/>
          </a:xfrm>
        </p:spPr>
        <p:txBody>
          <a:bodyPr anchor="b">
            <a:normAutofit/>
          </a:bodyPr>
          <a:lstStyle/>
          <a:p>
            <a:r>
              <a:rPr lang="de-DE" dirty="0"/>
              <a:t>Login funktioniert</a:t>
            </a:r>
          </a:p>
          <a:p>
            <a:r>
              <a:rPr lang="de-DE" dirty="0"/>
              <a:t>Oberfläche ist in Entwicklung</a:t>
            </a:r>
            <a:br>
              <a:rPr lang="de-DE" dirty="0"/>
            </a:br>
            <a:endParaRPr lang="de-DE" dirty="0"/>
          </a:p>
          <a:p>
            <a:pPr marL="0" indent="0" algn="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Erfolge /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242C4-AF9E-CBE5-6ADD-FB1E70F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6BE89-822B-2D99-03E3-A6DC9700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Speicherung in Datenbank</a:t>
            </a:r>
          </a:p>
        </p:txBody>
      </p:sp>
    </p:spTree>
    <p:extLst>
      <p:ext uri="{BB962C8B-B14F-4D97-AF65-F5344CB8AC3E}">
        <p14:creationId xmlns:p14="http://schemas.microsoft.com/office/powerpoint/2010/main" val="32797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Screentale</vt:lpstr>
      <vt:lpstr>Inhalt</vt:lpstr>
      <vt:lpstr>Projektteam</vt:lpstr>
      <vt:lpstr>Zuständigkeiten</vt:lpstr>
      <vt:lpstr>Aktueller Stand</vt:lpstr>
      <vt:lpstr>Erfolge / Herausforderungen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Sinz Sven Ludwig</cp:lastModifiedBy>
  <cp:revision>21</cp:revision>
  <dcterms:created xsi:type="dcterms:W3CDTF">2023-12-14T09:54:53Z</dcterms:created>
  <dcterms:modified xsi:type="dcterms:W3CDTF">2024-02-14T15:28:31Z</dcterms:modified>
</cp:coreProperties>
</file>