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  <a:p>
            <a:r>
              <a:rPr lang="de-DE" dirty="0"/>
              <a:t>Projektidee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APIs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Nächste Schritte</a:t>
            </a:r>
          </a:p>
          <a:p>
            <a:r>
              <a:rPr lang="de-DE" dirty="0"/>
              <a:t>(Eventuell Zeitplan) und Mockup </a:t>
            </a:r>
            <a:r>
              <a:rPr lang="de-DE" dirty="0" err="1"/>
              <a:t>gfallt</a:t>
            </a:r>
            <a:r>
              <a:rPr lang="de-DE" dirty="0"/>
              <a:t> am Leeb </a:t>
            </a:r>
            <a:r>
              <a:rPr lang="de-DE" dirty="0" err="1"/>
              <a:t>imma</a:t>
            </a:r>
            <a:r>
              <a:rPr lang="de-DE" dirty="0"/>
              <a:t> </a:t>
            </a:r>
            <a:r>
              <a:rPr lang="de-DE" dirty="0" err="1"/>
              <a:t>guat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36DDC-8BAE-8127-6390-7F391B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635425-E7E2-EC53-CC2E-5D6AFAEC2F2A}"/>
              </a:ext>
            </a:extLst>
          </p:cNvPr>
          <p:cNvSpPr txBox="1"/>
          <p:nvPr/>
        </p:nvSpPr>
        <p:spPr>
          <a:xfrm>
            <a:off x="1980760" y="2547257"/>
            <a:ext cx="29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Projektleiter</a:t>
            </a:r>
            <a:br>
              <a:rPr lang="de-DE" sz="2000" dirty="0"/>
            </a:br>
            <a:r>
              <a:rPr lang="de-DE" sz="2000" dirty="0"/>
              <a:t>Laurin Losert-Nachbaur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DD952A-6692-90A1-B61A-CEFFC29D8452}"/>
              </a:ext>
            </a:extLst>
          </p:cNvPr>
          <p:cNvSpPr txBox="1"/>
          <p:nvPr/>
        </p:nvSpPr>
        <p:spPr>
          <a:xfrm>
            <a:off x="7056429" y="2547257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Projektmitglied</a:t>
            </a:r>
            <a:br>
              <a:rPr lang="de-DE" sz="2000" dirty="0"/>
            </a:br>
            <a:r>
              <a:rPr lang="de-DE" sz="2000" dirty="0"/>
              <a:t>Sven Sinz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AC4D2B-BFC3-828B-BEB3-266E8E3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3319184"/>
            <a:ext cx="2322746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0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0B33E-A816-7317-B9B9-4474E367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17271"/>
            <a:ext cx="9905999" cy="3781873"/>
          </a:xfrm>
        </p:spPr>
        <p:txBody>
          <a:bodyPr>
            <a:normAutofit/>
          </a:bodyPr>
          <a:lstStyle/>
          <a:p>
            <a:r>
              <a:rPr lang="de-DE" dirty="0"/>
              <a:t>Universelle Medienverwaltung:</a:t>
            </a:r>
            <a:br>
              <a:rPr lang="de-DE" dirty="0"/>
            </a:br>
            <a:r>
              <a:rPr lang="de-DE" dirty="0"/>
              <a:t>Benutzer können ihre Filme, TV-Serien, Musikalben, Bücher und Spiele in einer einzigen Anwendung verwalten.</a:t>
            </a:r>
          </a:p>
          <a:p>
            <a:r>
              <a:rPr lang="de-DE" dirty="0"/>
              <a:t>Intuitive Benutzeroberfläche:</a:t>
            </a:r>
            <a:br>
              <a:rPr lang="de-DE" dirty="0"/>
            </a:br>
            <a:r>
              <a:rPr lang="de-DE" dirty="0"/>
              <a:t>Eine benutzerfreundliche und ansprechende Oberfläche erleichtert die Navigation und Nutzung der Anwendung.</a:t>
            </a:r>
          </a:p>
          <a:p>
            <a:r>
              <a:rPr lang="de-DE" dirty="0"/>
              <a:t>Metadatenintegration:</a:t>
            </a:r>
            <a:br>
              <a:rPr lang="de-DE" dirty="0"/>
            </a:br>
            <a:r>
              <a:rPr lang="de-DE" dirty="0"/>
              <a:t>Automatische Integration von Metadaten wie Filmtiteln, Albumcovern und Buchbeschreibungen für eine detailreiche Medienbibliothek.</a:t>
            </a:r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EFC3EA-193E-63B6-B0BC-4A2FC03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Next.js Framework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7A5C07-BE00-E1C1-D8A4-C08113EEC095}"/>
              </a:ext>
            </a:extLst>
          </p:cNvPr>
          <p:cNvSpPr txBox="1">
            <a:spLocks/>
          </p:cNvSpPr>
          <p:nvPr/>
        </p:nvSpPr>
        <p:spPr>
          <a:xfrm>
            <a:off x="1143001" y="2332028"/>
            <a:ext cx="5115812" cy="365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Next.js ist ein React-Framework für die Entwicklung von Webanwendungen. Es wurde entwickelt, um die Entwicklung von React-Anwendungen zu vereinfachen, indem es einige der häufigsten Herausforderungen adressiert, die beim Aufbau von Single-Page-Anwendungen auftreten können. </a:t>
            </a:r>
          </a:p>
        </p:txBody>
      </p:sp>
      <p:pic>
        <p:nvPicPr>
          <p:cNvPr id="1026" name="Picture 2" descr="Erste Schritte mit Next.js - mfg">
            <a:extLst>
              <a:ext uri="{FF2B5EF4-FFF2-40B4-BE49-F238E27FC236}">
                <a16:creationId xmlns:a16="http://schemas.microsoft.com/office/drawing/2014/main" id="{DAF99F78-9FEE-539D-372F-EF95793916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8960" y="3866667"/>
            <a:ext cx="3530661" cy="211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6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5E639-721B-5CA1-C9DC-EB2B656D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1CF1-AB30-D1BC-CBCA-7254E4B2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IMDb</a:t>
            </a:r>
            <a:endParaRPr lang="de-DE" dirty="0"/>
          </a:p>
          <a:p>
            <a:r>
              <a:rPr lang="de-DE" dirty="0"/>
              <a:t>Bücher API </a:t>
            </a:r>
            <a:r>
              <a:rPr lang="de-DE" dirty="0" err="1"/>
              <a:t>wosse</a:t>
            </a:r>
            <a:r>
              <a:rPr lang="de-DE" dirty="0"/>
              <a:t> </a:t>
            </a:r>
            <a:r>
              <a:rPr lang="de-DE" dirty="0" err="1"/>
              <a:t>ned</a:t>
            </a:r>
            <a:r>
              <a:rPr lang="de-DE" dirty="0"/>
              <a:t> welche </a:t>
            </a:r>
            <a:r>
              <a:rPr lang="de-DE" dirty="0" err="1"/>
              <a:t>ma</a:t>
            </a:r>
            <a:r>
              <a:rPr lang="de-DE" dirty="0"/>
              <a:t> </a:t>
            </a:r>
            <a:r>
              <a:rPr lang="de-DE" dirty="0" err="1"/>
              <a:t>nemman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 funktioniert</a:t>
            </a:r>
          </a:p>
          <a:p>
            <a:r>
              <a:rPr lang="de-DE" dirty="0"/>
              <a:t>Oberfläche ist in Entwicklung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Screenshot </a:t>
            </a:r>
            <a:r>
              <a:rPr lang="de-DE" dirty="0" err="1"/>
              <a:t>fu</a:t>
            </a:r>
            <a:r>
              <a:rPr lang="de-DE" dirty="0"/>
              <a:t> Login und Oberfläche</a:t>
            </a:r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Irgwendwelche</a:t>
            </a:r>
            <a:r>
              <a:rPr lang="de-DE" dirty="0"/>
              <a:t> Punkte </a:t>
            </a:r>
            <a:r>
              <a:rPr lang="de-DE" dirty="0" err="1"/>
              <a:t>us</a:t>
            </a:r>
            <a:r>
              <a:rPr lang="de-DE" dirty="0"/>
              <a:t> unserem Backlog </a:t>
            </a:r>
            <a:r>
              <a:rPr lang="de-DE" dirty="0" err="1"/>
              <a:t>oda</a:t>
            </a:r>
            <a:r>
              <a:rPr lang="de-DE" dirty="0"/>
              <a:t>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Screentale</vt:lpstr>
      <vt:lpstr>Inhalt</vt:lpstr>
      <vt:lpstr>Projektteam</vt:lpstr>
      <vt:lpstr>Projektidee</vt:lpstr>
      <vt:lpstr>Next.js Framework</vt:lpstr>
      <vt:lpstr>APIs</vt:lpstr>
      <vt:lpstr>Aktueller Stand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Sinz Sven Ludwig</cp:lastModifiedBy>
  <cp:revision>6</cp:revision>
  <dcterms:created xsi:type="dcterms:W3CDTF">2023-12-14T09:54:53Z</dcterms:created>
  <dcterms:modified xsi:type="dcterms:W3CDTF">2023-12-14T10:24:32Z</dcterms:modified>
</cp:coreProperties>
</file>