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Zuständigkeiten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Zuständigkeiten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0BA01-7C65-EB6F-4AA5-0A895432BA14}"/>
              </a:ext>
            </a:extLst>
          </p:cNvPr>
          <p:cNvSpPr txBox="1"/>
          <p:nvPr/>
        </p:nvSpPr>
        <p:spPr>
          <a:xfrm>
            <a:off x="1589316" y="2280557"/>
            <a:ext cx="391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Laurin: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Implementation der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Verarbeitung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38DA0-FF16-B7F5-F24F-74D2CD9663E2}"/>
              </a:ext>
            </a:extLst>
          </p:cNvPr>
          <p:cNvSpPr txBox="1"/>
          <p:nvPr/>
        </p:nvSpPr>
        <p:spPr>
          <a:xfrm>
            <a:off x="6095999" y="228055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Visualisierung der API-Daten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B3B97AF6-E4A2-2627-0AC1-04AE750D9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8" r="2072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de-DE"/>
              <a:t>Login funktioniert</a:t>
            </a:r>
          </a:p>
          <a:p>
            <a:r>
              <a:rPr lang="de-DE"/>
              <a:t>Vorschläge von Bestsellern</a:t>
            </a:r>
          </a:p>
          <a:p>
            <a:r>
              <a:rPr lang="de-DE"/>
              <a:t>Suchfunktion für Bücher</a:t>
            </a:r>
          </a:p>
          <a:p>
            <a:r>
              <a:rPr lang="de-DE"/>
              <a:t>Speichern von Büchern in der eigenen Bibliothek </a:t>
            </a:r>
          </a:p>
          <a:p>
            <a:r>
              <a:rPr lang="de-DE"/>
              <a:t>Anzeigen der eigenen Bibliothek</a:t>
            </a:r>
            <a:br>
              <a:rPr lang="de-DE"/>
            </a:br>
            <a:endParaRPr lang="de-DE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de-DE"/>
              <a:t>Herausforderungen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24EB2B-660F-84B4-3EB8-3DF0F3E0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811416"/>
            <a:ext cx="7452758" cy="409901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299753"/>
            <a:ext cx="3438573" cy="3122343"/>
          </a:xfrm>
        </p:spPr>
        <p:txBody>
          <a:bodyPr anchor="t">
            <a:normAutofit/>
          </a:bodyPr>
          <a:lstStyle/>
          <a:p>
            <a:pPr algn="r"/>
            <a:r>
              <a:rPr lang="de-DE"/>
              <a:t>Verschiedene APIs mit ungleichen Daten</a:t>
            </a:r>
          </a:p>
          <a:p>
            <a:pPr algn="r"/>
            <a:r>
              <a:rPr lang="de-DE"/>
              <a:t>Wichtige Daten aus den Responses extrahieren</a:t>
            </a:r>
          </a:p>
          <a:p>
            <a:pPr algn="r"/>
            <a:r>
              <a:rPr lang="de-DE"/>
              <a:t>Abspeicherung der Daten (keine Speicherung der gesamten Eintragsdaten)</a:t>
            </a:r>
          </a:p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D242C4-AF9E-CBE5-6ADD-FB1E70F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5888182" cy="1360898"/>
          </a:xfrm>
        </p:spPr>
        <p:txBody>
          <a:bodyPr>
            <a:normAutofit/>
          </a:bodyPr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BE89-822B-2D99-03E3-A6DC9700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4544367" cy="3840172"/>
          </a:xfrm>
        </p:spPr>
        <p:txBody>
          <a:bodyPr>
            <a:normAutofit/>
          </a:bodyPr>
          <a:lstStyle/>
          <a:p>
            <a:r>
              <a:rPr lang="de-DE" dirty="0"/>
              <a:t>Fehlerbehebung/Verbesserungen</a:t>
            </a:r>
          </a:p>
          <a:p>
            <a:r>
              <a:rPr lang="de-DE" dirty="0"/>
              <a:t>Einbindung von Film API</a:t>
            </a:r>
          </a:p>
          <a:p>
            <a:r>
              <a:rPr lang="de-DE" dirty="0"/>
              <a:t>Speicherung von Filmen</a:t>
            </a:r>
          </a:p>
          <a:p>
            <a:r>
              <a:rPr lang="de-DE" dirty="0"/>
              <a:t>Evtl. Empfehlungssystem</a:t>
            </a:r>
          </a:p>
        </p:txBody>
      </p:sp>
      <p:pic>
        <p:nvPicPr>
          <p:cNvPr id="1026" name="Picture 2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D2234015-1C0B-8A68-0CCB-F4A6672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5264" y="2915566"/>
            <a:ext cx="1569048" cy="15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DEB39E16-CD82-AD22-F866-65CEFA16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045" y="4718593"/>
            <a:ext cx="2817487" cy="14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Projektteam</vt:lpstr>
      <vt:lpstr>Zuständigkeiten</vt:lpstr>
      <vt:lpstr>Aktueller Stand</vt:lpstr>
      <vt:lpstr>Herausforderungen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48</cp:revision>
  <dcterms:created xsi:type="dcterms:W3CDTF">2023-12-14T09:54:53Z</dcterms:created>
  <dcterms:modified xsi:type="dcterms:W3CDTF">2024-02-15T10:11:27Z</dcterms:modified>
</cp:coreProperties>
</file>