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APIs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0B33E-A816-7317-B9B9-4474E36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FC3EA-193E-63B6-B0BC-4A2FC03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Next.js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41C0D-C3F1-B412-8962-E9C020C9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6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E639-721B-5CA1-C9DC-EB2B656D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1CF1-AB30-D1BC-CBCA-7254E4B2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3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Screentale</vt:lpstr>
      <vt:lpstr>Inhalt</vt:lpstr>
      <vt:lpstr>Projektidee</vt:lpstr>
      <vt:lpstr>Next.js Framework</vt:lpstr>
      <vt:lpstr>APIs</vt:lpstr>
      <vt:lpstr>Aktueller Stand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Sinz Sven Ludwig</cp:lastModifiedBy>
  <cp:revision>2</cp:revision>
  <dcterms:created xsi:type="dcterms:W3CDTF">2023-12-14T09:54:53Z</dcterms:created>
  <dcterms:modified xsi:type="dcterms:W3CDTF">2023-12-14T10:02:11Z</dcterms:modified>
</cp:coreProperties>
</file>