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Projektidee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APIs</a:t>
            </a:r>
          </a:p>
          <a:p>
            <a:r>
              <a:rPr lang="de-DE" dirty="0"/>
              <a:t>Aktueller Stand</a:t>
            </a:r>
          </a:p>
          <a:p>
            <a:r>
              <a:rPr lang="de-DE"/>
              <a:t>Nächste Schritte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0B33E-A816-7317-B9B9-4474E367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17271"/>
            <a:ext cx="9905999" cy="3781873"/>
          </a:xfrm>
        </p:spPr>
        <p:txBody>
          <a:bodyPr>
            <a:normAutofit/>
          </a:bodyPr>
          <a:lstStyle/>
          <a:p>
            <a:r>
              <a:rPr lang="de-DE" dirty="0"/>
              <a:t>Universelle Medienverwaltung:</a:t>
            </a:r>
            <a:br>
              <a:rPr lang="de-DE" dirty="0"/>
            </a:br>
            <a:r>
              <a:rPr lang="de-DE" dirty="0"/>
              <a:t>Benutzer können ihre Filme, TV-Serien, Musikalben, Bücher und Spiele in einer einzigen Anwendung verwalten.</a:t>
            </a:r>
          </a:p>
          <a:p>
            <a:r>
              <a:rPr lang="de-DE" dirty="0"/>
              <a:t>Intuitive Benutzeroberfläche:</a:t>
            </a:r>
            <a:br>
              <a:rPr lang="de-DE" dirty="0"/>
            </a:br>
            <a:r>
              <a:rPr lang="de-DE" dirty="0"/>
              <a:t>Eine benutzerfreundliche und ansprechende Oberfläche erleichtert die Navigation und Nutzung der Anwendung.</a:t>
            </a:r>
          </a:p>
          <a:p>
            <a:r>
              <a:rPr lang="de-DE" dirty="0"/>
              <a:t>Metadatenintegration:</a:t>
            </a:r>
            <a:br>
              <a:rPr lang="de-DE" dirty="0"/>
            </a:br>
            <a:r>
              <a:rPr lang="de-DE" dirty="0"/>
              <a:t>Automatische Integration von Metadaten wie Filmtiteln, Albumcovern und Buchbeschreibungen für eine detailreiche Medienbibliothek.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EFC3EA-193E-63B6-B0BC-4A2FC03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Next.js Framework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7A5C07-BE00-E1C1-D8A4-C08113EEC095}"/>
              </a:ext>
            </a:extLst>
          </p:cNvPr>
          <p:cNvSpPr txBox="1">
            <a:spLocks/>
          </p:cNvSpPr>
          <p:nvPr/>
        </p:nvSpPr>
        <p:spPr>
          <a:xfrm>
            <a:off x="1143001" y="2332028"/>
            <a:ext cx="5115812" cy="365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Next.js ist ein React-Framework für die Entwicklung von Webanwendungen. Es wurde entwickelt, um die Entwicklung von React-Anwendungen zu vereinfachen, indem es einige der häufigsten Herausforderungen adressiert, die beim Aufbau von Single-Page-Anwendungen auftreten können. </a:t>
            </a:r>
          </a:p>
        </p:txBody>
      </p:sp>
      <p:pic>
        <p:nvPicPr>
          <p:cNvPr id="1026" name="Picture 2" descr="Erste Schritte mit Next.js - mfg">
            <a:extLst>
              <a:ext uri="{FF2B5EF4-FFF2-40B4-BE49-F238E27FC236}">
                <a16:creationId xmlns:a16="http://schemas.microsoft.com/office/drawing/2014/main" id="{DAF99F78-9FEE-539D-372F-EF95793916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960" y="3866667"/>
            <a:ext cx="3530661" cy="21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5E639-721B-5CA1-C9DC-EB2B656D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1CF1-AB30-D1BC-CBCA-7254E4B2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IMDb</a:t>
            </a:r>
            <a:endParaRPr lang="de-DE" dirty="0"/>
          </a:p>
          <a:p>
            <a:r>
              <a:rPr lang="de-DE" dirty="0" err="1"/>
              <a:t>isbnDB</a:t>
            </a:r>
            <a:endParaRPr lang="de-DE" dirty="0"/>
          </a:p>
          <a:p>
            <a:r>
              <a:rPr lang="de-DE" dirty="0" err="1"/>
              <a:t>GoogleBooks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67943D-CD85-B02E-49F5-5ABE0309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" r="2" b="2"/>
          <a:stretch/>
        </p:blipFill>
        <p:spPr>
          <a:xfrm>
            <a:off x="511246" y="3429010"/>
            <a:ext cx="7452882" cy="3428990"/>
          </a:xfrm>
          <a:custGeom>
            <a:avLst/>
            <a:gdLst/>
            <a:ahLst/>
            <a:cxnLst/>
            <a:rect l="l" t="t" r="r" b="b"/>
            <a:pathLst>
              <a:path w="7452882" h="3429000">
                <a:moveTo>
                  <a:pt x="3005297" y="0"/>
                </a:moveTo>
                <a:lnTo>
                  <a:pt x="7452882" y="0"/>
                </a:lnTo>
                <a:lnTo>
                  <a:pt x="4447586" y="3429000"/>
                </a:lnTo>
                <a:lnTo>
                  <a:pt x="2229335" y="3429000"/>
                </a:lnTo>
                <a:lnTo>
                  <a:pt x="221825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2065020"/>
          </a:xfrm>
        </p:spPr>
        <p:txBody>
          <a:bodyPr anchor="t">
            <a:normAutofit/>
          </a:bodyPr>
          <a:lstStyle/>
          <a:p>
            <a:r>
              <a:rPr lang="de-DE"/>
              <a:t>Aktueller Stand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56CA39-1CB2-CA98-6BAC-A9E7387D7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r="718" b="1"/>
          <a:stretch/>
        </p:blipFill>
        <p:spPr>
          <a:xfrm>
            <a:off x="3522562" y="2442"/>
            <a:ext cx="7452882" cy="3429000"/>
          </a:xfrm>
          <a:custGeom>
            <a:avLst/>
            <a:gdLst/>
            <a:ahLst/>
            <a:cxnLst/>
            <a:rect l="l" t="t" r="r" b="b"/>
            <a:pathLst>
              <a:path w="7452882" h="3429000">
                <a:moveTo>
                  <a:pt x="3005297" y="0"/>
                </a:moveTo>
                <a:lnTo>
                  <a:pt x="7452882" y="0"/>
                </a:lnTo>
                <a:lnTo>
                  <a:pt x="4447586" y="3429000"/>
                </a:lnTo>
                <a:lnTo>
                  <a:pt x="2229335" y="3429000"/>
                </a:lnTo>
                <a:lnTo>
                  <a:pt x="221825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200"/>
          </a:xfrm>
        </p:spPr>
        <p:txBody>
          <a:bodyPr anchor="b">
            <a:normAutofit/>
          </a:bodyPr>
          <a:lstStyle/>
          <a:p>
            <a:pPr algn="r"/>
            <a:r>
              <a:rPr lang="de-DE" dirty="0"/>
              <a:t>Login funktioniert</a:t>
            </a:r>
            <a:endParaRPr lang="de-DE"/>
          </a:p>
          <a:p>
            <a:pPr algn="r"/>
            <a:r>
              <a:rPr lang="de-DE" dirty="0"/>
              <a:t>Oberfläche ist in Entwicklung</a:t>
            </a:r>
            <a:br>
              <a:rPr lang="de-DE" dirty="0"/>
            </a:br>
            <a:endParaRPr lang="de-DE"/>
          </a:p>
          <a:p>
            <a:pPr marL="0" indent="0" algn="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Anbindung APIs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Speicherung in Datenbank</a:t>
            </a:r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Screentale</vt:lpstr>
      <vt:lpstr>Inhalt</vt:lpstr>
      <vt:lpstr>Projektteam</vt:lpstr>
      <vt:lpstr>Projektidee</vt:lpstr>
      <vt:lpstr>Next.js Framework</vt:lpstr>
      <vt:lpstr>APIs</vt:lpstr>
      <vt:lpstr>Aktueller Stand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Losert-Nachbaur Laurin</cp:lastModifiedBy>
  <cp:revision>12</cp:revision>
  <dcterms:created xsi:type="dcterms:W3CDTF">2023-12-14T09:54:53Z</dcterms:created>
  <dcterms:modified xsi:type="dcterms:W3CDTF">2023-12-19T12:45:06Z</dcterms:modified>
</cp:coreProperties>
</file>