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lok-Sharma1/project-aicte" TargetMode="External"/><Relationship Id="rId2" Type="http://schemas.openxmlformats.org/officeDocument/2006/relationships/hyperlink" Target="https://github.com/Aalok-Sharma1/project-aict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Aalok Vinod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Aalok Vinod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KCE’S Institute of Management and Research , Jalgaon.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200" dirty="0"/>
              <a:t>Use </a:t>
            </a:r>
            <a:r>
              <a:rPr lang="en-US" sz="2200" b="1" dirty="0"/>
              <a:t>machine learning &amp; deep learning</a:t>
            </a:r>
            <a:r>
              <a:rPr lang="en-US" sz="2200" dirty="0"/>
              <a:t> to generate </a:t>
            </a:r>
            <a:r>
              <a:rPr lang="en-US" sz="2200" dirty="0" err="1"/>
              <a:t>stego</a:t>
            </a:r>
            <a:r>
              <a:rPr lang="en-US" sz="2200" dirty="0"/>
              <a:t>-images that are </a:t>
            </a:r>
            <a:r>
              <a:rPr lang="en-US" sz="2200" b="1" dirty="0"/>
              <a:t>undetectable by AI-based steganalysis</a:t>
            </a:r>
            <a:r>
              <a:rPr lang="en-US" sz="2200" dirty="0"/>
              <a:t>.</a:t>
            </a:r>
          </a:p>
          <a:p>
            <a:pPr marL="305435" indent="-305435"/>
            <a:r>
              <a:rPr lang="en-US" sz="2200" dirty="0"/>
              <a:t> AI can also be used to </a:t>
            </a:r>
            <a:r>
              <a:rPr lang="en-US" sz="2200" b="1" dirty="0"/>
              <a:t>improve embedding efficiency</a:t>
            </a:r>
            <a:r>
              <a:rPr lang="en-US" sz="2200" dirty="0"/>
              <a:t> while reducing distortion in images.</a:t>
            </a:r>
          </a:p>
          <a:p>
            <a:pPr marL="305435" indent="-305435"/>
            <a:r>
              <a:rPr lang="en-US" sz="2200" dirty="0"/>
              <a:t>Use </a:t>
            </a:r>
            <a:r>
              <a:rPr lang="en-US" sz="2200" b="1" dirty="0"/>
              <a:t>blockchain</a:t>
            </a:r>
            <a:r>
              <a:rPr lang="en-US" sz="2200" dirty="0"/>
              <a:t> to verify the authenticity of </a:t>
            </a:r>
            <a:r>
              <a:rPr lang="en-US" sz="2200" dirty="0" err="1"/>
              <a:t>stego</a:t>
            </a:r>
            <a:r>
              <a:rPr lang="en-US" sz="2200" dirty="0"/>
              <a:t>-images and ensure </a:t>
            </a:r>
            <a:r>
              <a:rPr lang="en-US" sz="2200" b="1" dirty="0"/>
              <a:t>tamper-proof communication</a:t>
            </a:r>
            <a:r>
              <a:rPr lang="en-US" sz="2200" dirty="0"/>
              <a:t>.</a:t>
            </a:r>
          </a:p>
          <a:p>
            <a:pPr marL="305435" indent="-305435"/>
            <a:r>
              <a:rPr lang="en-US" sz="2200" dirty="0"/>
              <a:t>Can be used for </a:t>
            </a:r>
            <a:r>
              <a:rPr lang="en-US" sz="2200" b="1" dirty="0"/>
              <a:t>secure military or intelligence communication</a:t>
            </a:r>
            <a:r>
              <a:rPr lang="en-US" sz="2200" dirty="0"/>
              <a:t> without being detected.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200" dirty="0"/>
              <a:t>The challenge lies in ensuring high security, imperceptibility, and robustness against attacks like image compression, noise, and steganalysis. </a:t>
            </a:r>
          </a:p>
          <a:p>
            <a:r>
              <a:rPr lang="en-US" sz="2200" dirty="0"/>
              <a:t>This project aims to develop a steganographic technique that enhances data hiding while maintaining image quality and resistance to unauthorized detection or modification.</a:t>
            </a:r>
          </a:p>
          <a:p>
            <a:r>
              <a:rPr lang="en-US" sz="2200" dirty="0"/>
              <a:t>The solution must also ensure efficient embedding and extraction, making it suitable for secure communication in cybersecurity applications.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200" dirty="0"/>
              <a:t>Libraries Use in this project :-</a:t>
            </a:r>
          </a:p>
          <a:p>
            <a:r>
              <a:rPr lang="en-IN" sz="2200" dirty="0"/>
              <a:t>Cv2 :- The cv2 </a:t>
            </a:r>
            <a:r>
              <a:rPr lang="en-US" sz="2200" dirty="0"/>
              <a:t>library is used for working with images in this project.</a:t>
            </a:r>
          </a:p>
          <a:p>
            <a:r>
              <a:rPr lang="en-US" sz="2200" dirty="0" err="1"/>
              <a:t>Os</a:t>
            </a:r>
            <a:r>
              <a:rPr lang="en-US" sz="2200" dirty="0"/>
              <a:t> :-For File and Directory Operations and this  library is used to interact with the operating system. </a:t>
            </a:r>
          </a:p>
          <a:p>
            <a:r>
              <a:rPr lang="en-US" sz="2200" dirty="0"/>
              <a:t>String :- is useful for handling text before hiding it in images.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Multi-Layered Security: Encryption + Steganography</a:t>
            </a:r>
            <a:r>
              <a:rPr lang="en-IN" sz="2200" b="1" dirty="0">
                <a:solidFill>
                  <a:srgbClr val="0F0F0F"/>
                </a:solidFill>
              </a:rPr>
              <a:t> :-</a:t>
            </a:r>
          </a:p>
          <a:p>
            <a:pPr marL="0" indent="0">
              <a:buNone/>
            </a:pPr>
            <a:r>
              <a:rPr lang="en-US" sz="2200" dirty="0"/>
              <a:t>Instead of just hiding plain text, first </a:t>
            </a:r>
            <a:r>
              <a:rPr lang="en-US" sz="2200" b="1" dirty="0"/>
              <a:t>encrypt the data</a:t>
            </a:r>
            <a:r>
              <a:rPr lang="en-US" sz="2200" dirty="0"/>
              <a:t> and then embed it in an image.</a:t>
            </a:r>
            <a:endParaRPr lang="en-IN" sz="22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US" sz="2200" dirty="0"/>
              <a:t>Even if someone extracts the hidden data, they </a:t>
            </a:r>
            <a:r>
              <a:rPr lang="en-US" sz="2200" b="1" dirty="0"/>
              <a:t>can’t read it without the encryption key</a:t>
            </a:r>
            <a:r>
              <a:rPr lang="en-US" sz="2200" dirty="0"/>
              <a:t>.</a:t>
            </a:r>
          </a:p>
          <a:p>
            <a:r>
              <a:rPr lang="en-US" sz="2200" dirty="0"/>
              <a:t>Secret Key-Based Access (Only Authorized Users Can Extract) :-</a:t>
            </a:r>
          </a:p>
          <a:p>
            <a:pPr marL="0" indent="0">
              <a:buNone/>
            </a:pPr>
            <a:r>
              <a:rPr lang="en-US" sz="2200" dirty="0"/>
              <a:t>Add an </a:t>
            </a:r>
            <a:r>
              <a:rPr lang="en-US" sz="2200" b="1" dirty="0"/>
              <a:t>authentication layer</a:t>
            </a:r>
            <a:r>
              <a:rPr lang="en-US" sz="2200" dirty="0"/>
              <a:t> where only users with the correct </a:t>
            </a:r>
            <a:r>
              <a:rPr lang="en-US" sz="2200" b="1" dirty="0"/>
              <a:t>key/password</a:t>
            </a:r>
            <a:r>
              <a:rPr lang="en-US" sz="2200" dirty="0"/>
              <a:t> can extract hidden data.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dirty="0"/>
              <a:t>Cybersecurity Professionals &amp; Ethical Hackers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Government &amp; Intelligence Agencies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Corporate &amp; Business Professionals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Cybercrime Investigators &amp; Law Enforcement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Researchers &amp; Academicians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dirty="0"/>
              <a:t>Cyber </a:t>
            </a:r>
            <a:r>
              <a:rPr lang="en-IN" sz="2200" dirty="0" err="1"/>
              <a:t>Defense</a:t>
            </a:r>
            <a:r>
              <a:rPr lang="en-IN" sz="2200" dirty="0"/>
              <a:t> Teams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653B46-8C51-F8E7-DD69-B2A23AC69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55" y="1232452"/>
            <a:ext cx="4784340" cy="457653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256A1-F98D-010E-299B-A04334581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43" y="1247470"/>
            <a:ext cx="5883595" cy="26010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FC55E2-3741-E21C-B284-A3502C40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285" y="3706315"/>
            <a:ext cx="6556733" cy="23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Steganography is a powerful technique for secure data hiding, ensuring confidential information remains hidden in plain sight. This project demonstrates how images can be used as a medium for secret communication, making it a valuable tool in cybersecurity, digital forensics, and private communications.</a:t>
            </a:r>
          </a:p>
          <a:p>
            <a:r>
              <a:rPr lang="en-US" sz="2200" dirty="0"/>
              <a:t>With the increasing risk of data breaches and cyberattacks, steganography provides an innovative solution for secure communication. Future improvements, such as AI-driven security, time-based self-destructing messages, and network-based steganography, can further enhance its effectiveness in cybersecurity.</a:t>
            </a:r>
            <a:endParaRPr lang="en-IN" sz="2200" dirty="0"/>
          </a:p>
          <a:p>
            <a:r>
              <a:rPr lang="en-US" sz="2200" dirty="0"/>
              <a:t>Final Thought: "Steganography isn’t just about hiding data—it’s about securing the future of private communication in the digital world."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>
                <a:hlinkClick r:id="rId2"/>
              </a:rPr>
              <a:t>https://github.com/Aalok-Sharma1/project-aicte.git</a:t>
            </a:r>
            <a:endParaRPr lang="en-IN" sz="2200" dirty="0"/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>
                <a:hlinkClick r:id="rId3"/>
              </a:rPr>
              <a:t>https://github.com/Aalok-Sharma1/project-aicte</a:t>
            </a:r>
            <a:endParaRPr lang="en-IN" sz="2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</TotalTime>
  <Words>480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Aalok Sharma</cp:lastModifiedBy>
  <cp:revision>31</cp:revision>
  <dcterms:created xsi:type="dcterms:W3CDTF">2021-05-26T16:50:10Z</dcterms:created>
  <dcterms:modified xsi:type="dcterms:W3CDTF">2025-02-13T12:09:08Z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